
<file path=[Content_Types].xml><?xml version="1.0" encoding="utf-8"?>
<Types xmlns="http://schemas.openxmlformats.org/package/2006/content-types">
  <Default Extension="png" ContentType="image/png"/>
  <Default Extension="mp3" ContentType="audio/mpeg"/>
  <Default Extension="jpeg" ContentType="image/jpeg"/>
  <Default Extension="emf" ContentType="image/x-emf"/>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3.xml" ContentType="application/vnd.openxmlformats-officedocument.presentationml.notesSlide+xml"/>
  <Override PartName="/ppt/theme/themeOverride1.xml" ContentType="application/vnd.openxmlformats-officedocument.themeOverride+xml"/>
  <Override PartName="/ppt/notesSlides/notesSlide4.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notesSlides/notesSlide5.xml" ContentType="application/vnd.openxmlformats-officedocument.presentationml.notesSlide+xml"/>
  <Override PartName="/ppt/tags/tag9.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10.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11.xml" ContentType="application/vnd.openxmlformats-officedocument.presentationml.tags+xml"/>
  <Override PartName="/ppt/tags/tag12.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tags/tag15.xml" ContentType="application/vnd.openxmlformats-officedocument.presentationml.tags+xml"/>
  <Override PartName="/ppt/notesSlides/notesSlide13.xml" ContentType="application/vnd.openxmlformats-officedocument.presentationml.notesSlide+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notesSlides/notesSlide14.xml" ContentType="application/vnd.openxmlformats-officedocument.presentationml.notesSlide+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22.xml" ContentType="application/vnd.openxmlformats-officedocument.presentationml.tag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notesSlides/notesSlide20.xml" ContentType="application/vnd.openxmlformats-officedocument.presentationml.notesSlide+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 id="2147483703" r:id="rId3"/>
    <p:sldMasterId id="2147483711" r:id="rId4"/>
  </p:sldMasterIdLst>
  <p:notesMasterIdLst>
    <p:notesMasterId r:id="rId43"/>
  </p:notesMasterIdLst>
  <p:sldIdLst>
    <p:sldId id="448" r:id="rId5"/>
    <p:sldId id="256" r:id="rId6"/>
    <p:sldId id="263" r:id="rId7"/>
    <p:sldId id="267" r:id="rId8"/>
    <p:sldId id="311" r:id="rId9"/>
    <p:sldId id="312" r:id="rId10"/>
    <p:sldId id="313" r:id="rId11"/>
    <p:sldId id="287" r:id="rId12"/>
    <p:sldId id="274" r:id="rId13"/>
    <p:sldId id="283" r:id="rId14"/>
    <p:sldId id="259" r:id="rId15"/>
    <p:sldId id="412" r:id="rId16"/>
    <p:sldId id="268" r:id="rId17"/>
    <p:sldId id="258" r:id="rId18"/>
    <p:sldId id="286" r:id="rId19"/>
    <p:sldId id="293" r:id="rId20"/>
    <p:sldId id="289" r:id="rId21"/>
    <p:sldId id="291" r:id="rId22"/>
    <p:sldId id="292" r:id="rId23"/>
    <p:sldId id="294" r:id="rId24"/>
    <p:sldId id="296" r:id="rId25"/>
    <p:sldId id="297" r:id="rId26"/>
    <p:sldId id="298" r:id="rId27"/>
    <p:sldId id="299" r:id="rId28"/>
    <p:sldId id="266" r:id="rId29"/>
    <p:sldId id="301" r:id="rId30"/>
    <p:sldId id="270" r:id="rId31"/>
    <p:sldId id="302" r:id="rId32"/>
    <p:sldId id="303" r:id="rId33"/>
    <p:sldId id="304" r:id="rId34"/>
    <p:sldId id="305" r:id="rId35"/>
    <p:sldId id="306" r:id="rId36"/>
    <p:sldId id="307" r:id="rId37"/>
    <p:sldId id="308" r:id="rId38"/>
    <p:sldId id="310" r:id="rId39"/>
    <p:sldId id="309" r:id="rId40"/>
    <p:sldId id="277" r:id="rId41"/>
    <p:sldId id="281" r:id="rId42"/>
  </p:sldIdLst>
  <p:sldSz cx="12192000" cy="6858000"/>
  <p:notesSz cx="6858000" cy="9144000"/>
  <p:embeddedFontLst>
    <p:embeddedFont>
      <p:font typeface="Verdana" panose="020B0604030504040204" pitchFamily="34" charset="0"/>
      <p:regular r:id="rId44"/>
      <p:bold r:id="rId45"/>
      <p:italic r:id="rId46"/>
      <p:boldItalic r:id="rId47"/>
    </p:embeddedFont>
    <p:embeddedFont>
      <p:font typeface="VNI-Times" panose="020B0604020202020204"/>
      <p:regular r:id="rId48"/>
      <p:bold r:id="rId49"/>
      <p:italic r:id="rId50"/>
      <p:boldItalic r:id="rId51"/>
    </p:embeddedFont>
    <p:embeddedFont>
      <p:font typeface=".VnTime" panose="020B7200000000000000" pitchFamily="34" charset="0"/>
      <p:regular r:id="rId52"/>
      <p:bold r:id="rId53"/>
      <p:italic r:id="rId54"/>
      <p:boldItalic r:id="rId55"/>
    </p:embeddedFont>
    <p:embeddedFont>
      <p:font typeface="Microsoft YaHei" panose="020B0503020204020204" pitchFamily="34" charset="-122"/>
      <p:regular r:id="rId56"/>
      <p:bold r:id="rId57"/>
    </p:embeddedFont>
    <p:embeddedFont>
      <p:font typeface="Calibri" panose="020F0502020204030204" pitchFamily="34" charset="0"/>
      <p:regular r:id="rId58"/>
      <p:bold r:id="rId59"/>
      <p:italic r:id="rId60"/>
      <p:boldItalic r:id="rId61"/>
    </p:embeddedFont>
    <p:embeddedFont>
      <p:font typeface="Microsoft YaHei" panose="020B0503020204020204" pitchFamily="34" charset="-122"/>
      <p:regular r:id="rId56"/>
      <p:bold r:id="rId57"/>
    </p:embeddedFont>
    <p:embeddedFont>
      <p:font typeface="DengXian" panose="020B0604020202020204" charset="-122"/>
      <p:regular r:id="rId62"/>
      <p:bold r:id="rId63"/>
    </p:embeddedFont>
    <p:embeddedFont>
      <p:font typeface="iCiel Cadena" panose="020B0604020202020204" charset="0"/>
      <p:bold r:id="rId64"/>
    </p:embeddedFont>
    <p:embeddedFont>
      <p:font typeface="Tahoma" panose="020B0604030504040204" pitchFamily="34" charset="0"/>
      <p:regular r:id="rId65"/>
      <p:bold r:id="rId66"/>
    </p:embeddedFont>
    <p:embeddedFont>
      <p:font typeface="Calibri Light" panose="020F0302020204030204" pitchFamily="34" charset="0"/>
      <p:regular r:id="rId67"/>
      <p:italic r:id="rId68"/>
    </p:embeddedFont>
    <p:embeddedFont>
      <p:font typeface="黑体" panose="020B0604020202020204" charset="-122"/>
      <p:regular r:id="rId69"/>
    </p:embeddedFont>
    <p:embeddedFont>
      <p:font typeface="SimSun" panose="02010600030101010101" pitchFamily="2" charset="-122"/>
      <p:regular r:id="rId70"/>
    </p:embeddedFont>
    <p:embeddedFont>
      <p:font typeface="Quicksand SemiBold" panose="020B0604020202020204" charset="0"/>
      <p:regular r:id="rId71"/>
      <p:bold r:id="rId72"/>
    </p:embeddedFont>
    <p:embeddedFont>
      <p:font typeface=".VnArabia" panose="020B7200000000000000" pitchFamily="34" charset="0"/>
      <p:regular r:id="rId73"/>
    </p:embeddedFont>
  </p:embeddedFontLst>
  <p:custDataLst>
    <p:tags r:id="rId74"/>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0C8"/>
    <a:srgbClr val="F19975"/>
    <a:srgbClr val="6DBAF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1" d="100"/>
          <a:sy n="71" d="100"/>
        </p:scale>
        <p:origin x="1230"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font" Target="fonts/font4.fntdata"/><Relationship Id="rId63" Type="http://schemas.openxmlformats.org/officeDocument/2006/relationships/font" Target="fonts/font20.fntdata"/><Relationship Id="rId68" Type="http://schemas.openxmlformats.org/officeDocument/2006/relationships/font" Target="fonts/font25.fntdata"/><Relationship Id="rId16" Type="http://schemas.openxmlformats.org/officeDocument/2006/relationships/slide" Target="slides/slide1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font" Target="fonts/font2.fntdata"/><Relationship Id="rId53" Type="http://schemas.openxmlformats.org/officeDocument/2006/relationships/font" Target="fonts/font10.fntdata"/><Relationship Id="rId58" Type="http://schemas.openxmlformats.org/officeDocument/2006/relationships/font" Target="fonts/font15.fntdata"/><Relationship Id="rId66" Type="http://schemas.openxmlformats.org/officeDocument/2006/relationships/font" Target="fonts/font23.fntdata"/><Relationship Id="rId74" Type="http://schemas.openxmlformats.org/officeDocument/2006/relationships/tags" Target="tags/tag1.xml"/><Relationship Id="rId5" Type="http://schemas.openxmlformats.org/officeDocument/2006/relationships/slide" Target="slides/slide1.xml"/><Relationship Id="rId61" Type="http://schemas.openxmlformats.org/officeDocument/2006/relationships/font" Target="fonts/font18.fntdata"/><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notesMaster" Target="notesMasters/notesMaster1.xml"/><Relationship Id="rId48" Type="http://schemas.openxmlformats.org/officeDocument/2006/relationships/font" Target="fonts/font5.fntdata"/><Relationship Id="rId56" Type="http://schemas.openxmlformats.org/officeDocument/2006/relationships/font" Target="fonts/font13.fntdata"/><Relationship Id="rId64" Type="http://schemas.openxmlformats.org/officeDocument/2006/relationships/font" Target="fonts/font21.fntdata"/><Relationship Id="rId69" Type="http://schemas.openxmlformats.org/officeDocument/2006/relationships/font" Target="fonts/font26.fntdata"/><Relationship Id="rId77"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font" Target="fonts/font8.fntdata"/><Relationship Id="rId72" Type="http://schemas.openxmlformats.org/officeDocument/2006/relationships/font" Target="fonts/font29.fntdata"/><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font" Target="fonts/font3.fntdata"/><Relationship Id="rId59" Type="http://schemas.openxmlformats.org/officeDocument/2006/relationships/font" Target="fonts/font16.fntdata"/><Relationship Id="rId67" Type="http://schemas.openxmlformats.org/officeDocument/2006/relationships/font" Target="fonts/font24.fntdata"/><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font" Target="fonts/font11.fntdata"/><Relationship Id="rId62" Type="http://schemas.openxmlformats.org/officeDocument/2006/relationships/font" Target="fonts/font19.fntdata"/><Relationship Id="rId70" Type="http://schemas.openxmlformats.org/officeDocument/2006/relationships/font" Target="fonts/font27.fntdata"/><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font" Target="fonts/font6.fntdata"/><Relationship Id="rId57" Type="http://schemas.openxmlformats.org/officeDocument/2006/relationships/font" Target="fonts/font14.fntdata"/><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font" Target="fonts/font1.fntdata"/><Relationship Id="rId52" Type="http://schemas.openxmlformats.org/officeDocument/2006/relationships/font" Target="fonts/font9.fntdata"/><Relationship Id="rId60" Type="http://schemas.openxmlformats.org/officeDocument/2006/relationships/font" Target="fonts/font17.fntdata"/><Relationship Id="rId65" Type="http://schemas.openxmlformats.org/officeDocument/2006/relationships/font" Target="fonts/font22.fntdata"/><Relationship Id="rId73" Type="http://schemas.openxmlformats.org/officeDocument/2006/relationships/font" Target="fonts/font30.fntdata"/><Relationship Id="rId78"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font" Target="fonts/font7.fntdata"/><Relationship Id="rId55" Type="http://schemas.openxmlformats.org/officeDocument/2006/relationships/font" Target="fonts/font12.fntdata"/><Relationship Id="rId76" Type="http://schemas.openxmlformats.org/officeDocument/2006/relationships/viewProps" Target="viewProps.xml"/><Relationship Id="rId7" Type="http://schemas.openxmlformats.org/officeDocument/2006/relationships/slide" Target="slides/slide3.xml"/><Relationship Id="rId71" Type="http://schemas.openxmlformats.org/officeDocument/2006/relationships/font" Target="fonts/font28.fntdata"/><Relationship Id="rId2" Type="http://schemas.openxmlformats.org/officeDocument/2006/relationships/slideMaster" Target="slideMasters/slideMaster2.xml"/><Relationship Id="rId29" Type="http://schemas.openxmlformats.org/officeDocument/2006/relationships/slide" Target="slides/slide2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EE57FD2-ACE3-4E12-B094-BA8CF2879D93}" type="datetimeFigureOut">
              <a:rPr lang="zh-CN" altLang="en-US" smtClean="0"/>
              <a:t>2022/10/22</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1717019-9FE0-48DA-B0D8-117C5813B5F0}" type="slidenum">
              <a:rPr lang="zh-CN" altLang="en-US" smtClean="0"/>
              <a:t>‹#›</a:t>
            </a:fld>
            <a:endParaRPr lang="zh-CN" altLang="en-US"/>
          </a:p>
        </p:txBody>
      </p:sp>
    </p:spTree>
    <p:extLst>
      <p:ext uri="{BB962C8B-B14F-4D97-AF65-F5344CB8AC3E}">
        <p14:creationId xmlns:p14="http://schemas.microsoft.com/office/powerpoint/2010/main" val="20039001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幻灯片图像占位符 17409">
            <a:extLst>
              <a:ext uri="{FF2B5EF4-FFF2-40B4-BE49-F238E27FC236}">
                <a16:creationId xmlns:a16="http://schemas.microsoft.com/office/drawing/2014/main" id="{AB4745F7-76B2-4B12-8111-C1F51DE5582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9" name="文本占位符 17410">
            <a:extLst>
              <a:ext uri="{FF2B5EF4-FFF2-40B4-BE49-F238E27FC236}">
                <a16:creationId xmlns:a16="http://schemas.microsoft.com/office/drawing/2014/main" id="{5B015C8F-A2C3-4491-9DA1-8FA3229045B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65540" name="灯片编号占位符 1">
            <a:extLst>
              <a:ext uri="{FF2B5EF4-FFF2-40B4-BE49-F238E27FC236}">
                <a16:creationId xmlns:a16="http://schemas.microsoft.com/office/drawing/2014/main" id="{56A3173E-7932-480B-9E4C-0DA2AB6F9818}"/>
              </a:ext>
            </a:extLst>
          </p:cNvPr>
          <p:cNvSpPr>
            <a:spLocks noGrp="1" noChangeArrowheads="1"/>
          </p:cNvSpPr>
          <p:nvPr>
            <p:ph type="sldNum" sz="quarter" idx="5"/>
          </p:nvPr>
        </p:nvSpPr>
        <p:spPr bwMode="auto"/>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C2E75AEF-7D5D-4997-8A77-0263B21C06D7}" type="slidenum">
              <a:rPr kumimoji="0" lang="en-US" altLang="zh-CN" sz="1200" b="0" i="0" u="none" strike="noStrike" kern="1200" cap="none" spc="0" normalizeH="0" baseline="0" noProof="0" smtClean="0">
                <a:ln>
                  <a:noFill/>
                </a:ln>
                <a:solidFill>
                  <a:srgbClr val="000000"/>
                </a:solidFill>
                <a:effectLst/>
                <a:uLnTx/>
                <a:uFillTx/>
                <a:latin typeface="Arial" panose="020B0604020202020204" pitchFamily="34" charset="0"/>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srgbClr val="000000"/>
              </a:solidFill>
              <a:effectLst/>
              <a:uLnTx/>
              <a:uFillTx/>
              <a:latin typeface="Arial" panose="020B0604020202020204" pitchFamily="34" charset="0"/>
              <a:ea typeface="等线" panose="02010600030101010101" pitchFamily="2" charset="-122"/>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1717019-9FE0-48DA-B0D8-117C5813B5F0}" type="slidenum">
              <a:rPr lang="zh-CN" altLang="en-US" smtClean="0"/>
              <a:t>21</a:t>
            </a:fld>
            <a:endParaRPr lang="zh-CN" altLang="en-US"/>
          </a:p>
        </p:txBody>
      </p:sp>
    </p:spTree>
    <p:extLst>
      <p:ext uri="{BB962C8B-B14F-4D97-AF65-F5344CB8AC3E}">
        <p14:creationId xmlns:p14="http://schemas.microsoft.com/office/powerpoint/2010/main" val="22455475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p:cNvSpPr>
            <a:spLocks noGrp="1" noRot="1" noChangeAspect="1" noTextEdit="1"/>
          </p:cNvSpPr>
          <p:nvPr>
            <p:ph type="sldImg"/>
          </p:nvPr>
        </p:nvSpPr>
        <p:spPr>
          <a:ln/>
        </p:spPr>
      </p:sp>
      <p:sp>
        <p:nvSpPr>
          <p:cNvPr id="32771" name="Notes Placeholder 2"/>
          <p:cNvSpPr>
            <a:spLocks noGrp="1"/>
          </p:cNvSpPr>
          <p:nvPr>
            <p:ph type="body" idx="1"/>
          </p:nvPr>
        </p:nvSpPr>
        <p:spPr>
          <a:noFill/>
        </p:spPr>
        <p:txBody>
          <a:bodyPr/>
          <a:lstStyle/>
          <a:p>
            <a:endParaRPr lang="en-US" altLang="en-US">
              <a:latin typeface="Arial" panose="020B0604020202020204" pitchFamily="34" charset="0"/>
            </a:endParaRPr>
          </a:p>
        </p:txBody>
      </p:sp>
      <p:sp>
        <p:nvSpPr>
          <p:cNvPr id="32772" name="Slide Number Placeholder 3"/>
          <p:cNvSpPr>
            <a:spLocks noGrp="1"/>
          </p:cNvSpPr>
          <p:nvPr>
            <p:ph type="sldNum" sz="quarter" idx="5"/>
          </p:nvPr>
        </p:nvSpPr>
        <p:spPr>
          <a:noFill/>
        </p:spPr>
        <p:txBody>
          <a:bodyPr/>
          <a:lstStyle>
            <a:lvl1pPr eaLnBrk="0" hangingPunct="0">
              <a:defRPr sz="1500" i="1" u="sng">
                <a:solidFill>
                  <a:schemeClr val="tx1"/>
                </a:solidFill>
                <a:latin typeface=".VnArabia" panose="020B7200000000000000" pitchFamily="34" charset="0"/>
              </a:defRPr>
            </a:lvl1pPr>
            <a:lvl2pPr marL="742950" indent="-285750" eaLnBrk="0" hangingPunct="0">
              <a:defRPr sz="1500" i="1" u="sng">
                <a:solidFill>
                  <a:schemeClr val="tx1"/>
                </a:solidFill>
                <a:latin typeface=".VnArabia" panose="020B7200000000000000" pitchFamily="34" charset="0"/>
              </a:defRPr>
            </a:lvl2pPr>
            <a:lvl3pPr marL="1143000" indent="-228600" eaLnBrk="0" hangingPunct="0">
              <a:defRPr sz="1500" i="1" u="sng">
                <a:solidFill>
                  <a:schemeClr val="tx1"/>
                </a:solidFill>
                <a:latin typeface=".VnArabia" panose="020B7200000000000000" pitchFamily="34" charset="0"/>
              </a:defRPr>
            </a:lvl3pPr>
            <a:lvl4pPr marL="1600200" indent="-228600" eaLnBrk="0" hangingPunct="0">
              <a:defRPr sz="1500" i="1" u="sng">
                <a:solidFill>
                  <a:schemeClr val="tx1"/>
                </a:solidFill>
                <a:latin typeface=".VnArabia" panose="020B7200000000000000" pitchFamily="34" charset="0"/>
              </a:defRPr>
            </a:lvl4pPr>
            <a:lvl5pPr marL="2057400" indent="-228600" eaLnBrk="0" hangingPunct="0">
              <a:defRPr sz="1500" i="1" u="sng">
                <a:solidFill>
                  <a:schemeClr val="tx1"/>
                </a:solidFill>
                <a:latin typeface=".VnArabia" panose="020B7200000000000000" pitchFamily="34" charset="0"/>
              </a:defRPr>
            </a:lvl5pPr>
            <a:lvl6pPr marL="2514600" indent="-228600" algn="r" eaLnBrk="0" fontAlgn="base" hangingPunct="0">
              <a:spcBef>
                <a:spcPct val="0"/>
              </a:spcBef>
              <a:spcAft>
                <a:spcPct val="0"/>
              </a:spcAft>
              <a:defRPr sz="1500" i="1" u="sng">
                <a:solidFill>
                  <a:schemeClr val="tx1"/>
                </a:solidFill>
                <a:latin typeface=".VnArabia" panose="020B7200000000000000" pitchFamily="34" charset="0"/>
              </a:defRPr>
            </a:lvl6pPr>
            <a:lvl7pPr marL="2971800" indent="-228600" algn="r" eaLnBrk="0" fontAlgn="base" hangingPunct="0">
              <a:spcBef>
                <a:spcPct val="0"/>
              </a:spcBef>
              <a:spcAft>
                <a:spcPct val="0"/>
              </a:spcAft>
              <a:defRPr sz="1500" i="1" u="sng">
                <a:solidFill>
                  <a:schemeClr val="tx1"/>
                </a:solidFill>
                <a:latin typeface=".VnArabia" panose="020B7200000000000000" pitchFamily="34" charset="0"/>
              </a:defRPr>
            </a:lvl7pPr>
            <a:lvl8pPr marL="3429000" indent="-228600" algn="r" eaLnBrk="0" fontAlgn="base" hangingPunct="0">
              <a:spcBef>
                <a:spcPct val="0"/>
              </a:spcBef>
              <a:spcAft>
                <a:spcPct val="0"/>
              </a:spcAft>
              <a:defRPr sz="1500" i="1" u="sng">
                <a:solidFill>
                  <a:schemeClr val="tx1"/>
                </a:solidFill>
                <a:latin typeface=".VnArabia" panose="020B7200000000000000" pitchFamily="34" charset="0"/>
              </a:defRPr>
            </a:lvl8pPr>
            <a:lvl9pPr marL="3886200" indent="-228600" algn="r" eaLnBrk="0" fontAlgn="base" hangingPunct="0">
              <a:spcBef>
                <a:spcPct val="0"/>
              </a:spcBef>
              <a:spcAft>
                <a:spcPct val="0"/>
              </a:spcAft>
              <a:defRPr sz="1500" i="1" u="sng">
                <a:solidFill>
                  <a:schemeClr val="tx1"/>
                </a:solidFill>
                <a:latin typeface=".VnArabia" panose="020B7200000000000000" pitchFamily="34" charset="0"/>
              </a:defRPr>
            </a:lvl9pPr>
          </a:lstStyle>
          <a:p>
            <a:fld id="{22D3581F-6763-47ED-80A7-C1FCF6EE27EB}" type="slidenum">
              <a:rPr lang="en-US" altLang="en-US" sz="1200">
                <a:latin typeface="VNI-Times" pitchFamily="2" charset="0"/>
              </a:rPr>
              <a:pPr/>
              <a:t>22</a:t>
            </a:fld>
            <a:endParaRPr lang="en-US" altLang="en-US" sz="1200">
              <a:latin typeface="VNI-Times" pitchFamily="2" charset="0"/>
            </a:endParaRPr>
          </a:p>
        </p:txBody>
      </p:sp>
    </p:spTree>
    <p:extLst>
      <p:ext uri="{BB962C8B-B14F-4D97-AF65-F5344CB8AC3E}">
        <p14:creationId xmlns:p14="http://schemas.microsoft.com/office/powerpoint/2010/main" val="40653911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1717019-9FE0-48DA-B0D8-117C5813B5F0}" type="slidenum">
              <a:rPr lang="zh-CN" altLang="en-US" smtClean="0"/>
              <a:t>23</a:t>
            </a:fld>
            <a:endParaRPr lang="zh-CN" altLang="en-US"/>
          </a:p>
        </p:txBody>
      </p:sp>
    </p:spTree>
    <p:extLst>
      <p:ext uri="{BB962C8B-B14F-4D97-AF65-F5344CB8AC3E}">
        <p14:creationId xmlns:p14="http://schemas.microsoft.com/office/powerpoint/2010/main" val="25269505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1717019-9FE0-48DA-B0D8-117C5813B5F0}" type="slidenum">
              <a:rPr lang="zh-CN" altLang="en-US" smtClean="0"/>
              <a:t>24</a:t>
            </a:fld>
            <a:endParaRPr lang="zh-CN" altLang="en-US"/>
          </a:p>
        </p:txBody>
      </p:sp>
    </p:spTree>
    <p:extLst>
      <p:ext uri="{BB962C8B-B14F-4D97-AF65-F5344CB8AC3E}">
        <p14:creationId xmlns:p14="http://schemas.microsoft.com/office/powerpoint/2010/main" val="409489411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1717019-9FE0-48DA-B0D8-117C5813B5F0}" type="slidenum">
              <a:rPr lang="zh-CN" altLang="en-US" smtClean="0"/>
              <a:t>25</a:t>
            </a:fld>
            <a:endParaRPr lang="zh-CN" altLang="en-US"/>
          </a:p>
        </p:txBody>
      </p:sp>
    </p:spTree>
    <p:extLst>
      <p:ext uri="{BB962C8B-B14F-4D97-AF65-F5344CB8AC3E}">
        <p14:creationId xmlns:p14="http://schemas.microsoft.com/office/powerpoint/2010/main" val="17524807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1717019-9FE0-48DA-B0D8-117C5813B5F0}" type="slidenum">
              <a:rPr lang="zh-CN" altLang="en-US" smtClean="0"/>
              <a:t>27</a:t>
            </a:fld>
            <a:endParaRPr lang="zh-CN" altLang="en-US"/>
          </a:p>
        </p:txBody>
      </p:sp>
    </p:spTree>
    <p:extLst>
      <p:ext uri="{BB962C8B-B14F-4D97-AF65-F5344CB8AC3E}">
        <p14:creationId xmlns:p14="http://schemas.microsoft.com/office/powerpoint/2010/main" val="39321792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幻灯片图像占位符 1"/>
          <p:cNvSpPr>
            <a:spLocks noGrp="1" noRot="1" noChangeAspect="1" noTextEdit="1"/>
          </p:cNvSpPr>
          <p:nvPr>
            <p:ph type="sldImg"/>
          </p:nvPr>
        </p:nvSpPr>
        <p:spPr>
          <a:ln/>
        </p:spPr>
      </p:sp>
      <p:sp>
        <p:nvSpPr>
          <p:cNvPr id="36867" name="备注占位符 2"/>
          <p:cNvSpPr>
            <a:spLocks noGrp="1"/>
          </p:cNvSpPr>
          <p:nvPr>
            <p:ph type="body" idx="1"/>
          </p:nvPr>
        </p:nvSpPr>
        <p:spPr>
          <a:noFill/>
        </p:spPr>
        <p:txBody>
          <a:bodyPr/>
          <a:lstStyle/>
          <a:p>
            <a:endParaRPr lang="zh-CN" altLang="en-US">
              <a:latin typeface="Arial" panose="020B0604020202020204" pitchFamily="34" charset="0"/>
            </a:endParaRPr>
          </a:p>
        </p:txBody>
      </p:sp>
      <p:sp>
        <p:nvSpPr>
          <p:cNvPr id="36868" name="灯片编号占位符 3"/>
          <p:cNvSpPr>
            <a:spLocks noGrp="1"/>
          </p:cNvSpPr>
          <p:nvPr>
            <p:ph type="sldNum" sz="quarter" idx="5"/>
          </p:nvPr>
        </p:nvSpPr>
        <p:spPr>
          <a:noFill/>
        </p:spPr>
        <p:txBody>
          <a:bodyPr/>
          <a:lstStyle>
            <a:lvl1pPr eaLnBrk="0" hangingPunct="0">
              <a:defRPr sz="1500" i="1" u="sng">
                <a:solidFill>
                  <a:schemeClr val="tx1"/>
                </a:solidFill>
                <a:latin typeface=".VnArabia" panose="020B7200000000000000" pitchFamily="34" charset="0"/>
              </a:defRPr>
            </a:lvl1pPr>
            <a:lvl2pPr marL="742950" indent="-285750" eaLnBrk="0" hangingPunct="0">
              <a:defRPr sz="1500" i="1" u="sng">
                <a:solidFill>
                  <a:schemeClr val="tx1"/>
                </a:solidFill>
                <a:latin typeface=".VnArabia" panose="020B7200000000000000" pitchFamily="34" charset="0"/>
              </a:defRPr>
            </a:lvl2pPr>
            <a:lvl3pPr marL="1143000" indent="-228600" eaLnBrk="0" hangingPunct="0">
              <a:defRPr sz="1500" i="1" u="sng">
                <a:solidFill>
                  <a:schemeClr val="tx1"/>
                </a:solidFill>
                <a:latin typeface=".VnArabia" panose="020B7200000000000000" pitchFamily="34" charset="0"/>
              </a:defRPr>
            </a:lvl3pPr>
            <a:lvl4pPr marL="1600200" indent="-228600" eaLnBrk="0" hangingPunct="0">
              <a:defRPr sz="1500" i="1" u="sng">
                <a:solidFill>
                  <a:schemeClr val="tx1"/>
                </a:solidFill>
                <a:latin typeface=".VnArabia" panose="020B7200000000000000" pitchFamily="34" charset="0"/>
              </a:defRPr>
            </a:lvl4pPr>
            <a:lvl5pPr marL="2057400" indent="-228600" eaLnBrk="0" hangingPunct="0">
              <a:defRPr sz="1500" i="1" u="sng">
                <a:solidFill>
                  <a:schemeClr val="tx1"/>
                </a:solidFill>
                <a:latin typeface=".VnArabia" panose="020B7200000000000000" pitchFamily="34" charset="0"/>
              </a:defRPr>
            </a:lvl5pPr>
            <a:lvl6pPr marL="2514600" indent="-228600" algn="r" eaLnBrk="0" fontAlgn="base" hangingPunct="0">
              <a:spcBef>
                <a:spcPct val="0"/>
              </a:spcBef>
              <a:spcAft>
                <a:spcPct val="0"/>
              </a:spcAft>
              <a:defRPr sz="1500" i="1" u="sng">
                <a:solidFill>
                  <a:schemeClr val="tx1"/>
                </a:solidFill>
                <a:latin typeface=".VnArabia" panose="020B7200000000000000" pitchFamily="34" charset="0"/>
              </a:defRPr>
            </a:lvl6pPr>
            <a:lvl7pPr marL="2971800" indent="-228600" algn="r" eaLnBrk="0" fontAlgn="base" hangingPunct="0">
              <a:spcBef>
                <a:spcPct val="0"/>
              </a:spcBef>
              <a:spcAft>
                <a:spcPct val="0"/>
              </a:spcAft>
              <a:defRPr sz="1500" i="1" u="sng">
                <a:solidFill>
                  <a:schemeClr val="tx1"/>
                </a:solidFill>
                <a:latin typeface=".VnArabia" panose="020B7200000000000000" pitchFamily="34" charset="0"/>
              </a:defRPr>
            </a:lvl7pPr>
            <a:lvl8pPr marL="3429000" indent="-228600" algn="r" eaLnBrk="0" fontAlgn="base" hangingPunct="0">
              <a:spcBef>
                <a:spcPct val="0"/>
              </a:spcBef>
              <a:spcAft>
                <a:spcPct val="0"/>
              </a:spcAft>
              <a:defRPr sz="1500" i="1" u="sng">
                <a:solidFill>
                  <a:schemeClr val="tx1"/>
                </a:solidFill>
                <a:latin typeface=".VnArabia" panose="020B7200000000000000" pitchFamily="34" charset="0"/>
              </a:defRPr>
            </a:lvl8pPr>
            <a:lvl9pPr marL="3886200" indent="-228600" algn="r" eaLnBrk="0" fontAlgn="base" hangingPunct="0">
              <a:spcBef>
                <a:spcPct val="0"/>
              </a:spcBef>
              <a:spcAft>
                <a:spcPct val="0"/>
              </a:spcAft>
              <a:defRPr sz="1500" i="1" u="sng">
                <a:solidFill>
                  <a:schemeClr val="tx1"/>
                </a:solidFill>
                <a:latin typeface=".VnArabia" panose="020B7200000000000000" pitchFamily="34" charset="0"/>
              </a:defRPr>
            </a:lvl9pPr>
          </a:lstStyle>
          <a:p>
            <a:fld id="{F49C9B6D-3BA3-413C-B8CA-3BBDCC547826}" type="slidenum">
              <a:rPr lang="zh-CN" altLang="en-US" sz="1200">
                <a:latin typeface="VNI-Times" pitchFamily="2" charset="0"/>
              </a:rPr>
              <a:pPr/>
              <a:t>28</a:t>
            </a:fld>
            <a:endParaRPr lang="zh-CN" altLang="en-US" sz="1200">
              <a:latin typeface="VNI-Times" pitchFamily="2" charset="0"/>
            </a:endParaRPr>
          </a:p>
        </p:txBody>
      </p:sp>
    </p:spTree>
    <p:extLst>
      <p:ext uri="{BB962C8B-B14F-4D97-AF65-F5344CB8AC3E}">
        <p14:creationId xmlns:p14="http://schemas.microsoft.com/office/powerpoint/2010/main" val="32356443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幻灯片图像占位符 1"/>
          <p:cNvSpPr>
            <a:spLocks noGrp="1" noRot="1" noChangeAspect="1" noTextEdit="1"/>
          </p:cNvSpPr>
          <p:nvPr>
            <p:ph type="sldImg"/>
          </p:nvPr>
        </p:nvSpPr>
        <p:spPr>
          <a:ln/>
        </p:spPr>
      </p:sp>
      <p:sp>
        <p:nvSpPr>
          <p:cNvPr id="37891" name="备注占位符 2"/>
          <p:cNvSpPr>
            <a:spLocks noGrp="1"/>
          </p:cNvSpPr>
          <p:nvPr>
            <p:ph type="body" idx="1"/>
          </p:nvPr>
        </p:nvSpPr>
        <p:spPr>
          <a:noFill/>
        </p:spPr>
        <p:txBody>
          <a:bodyPr/>
          <a:lstStyle/>
          <a:p>
            <a:endParaRPr lang="zh-CN" altLang="en-US">
              <a:latin typeface="Arial" panose="020B0604020202020204" pitchFamily="34" charset="0"/>
            </a:endParaRPr>
          </a:p>
        </p:txBody>
      </p:sp>
      <p:sp>
        <p:nvSpPr>
          <p:cNvPr id="37892" name="灯片编号占位符 3"/>
          <p:cNvSpPr>
            <a:spLocks noGrp="1"/>
          </p:cNvSpPr>
          <p:nvPr>
            <p:ph type="sldNum" sz="quarter" idx="5"/>
          </p:nvPr>
        </p:nvSpPr>
        <p:spPr>
          <a:noFill/>
        </p:spPr>
        <p:txBody>
          <a:bodyPr/>
          <a:lstStyle>
            <a:lvl1pPr eaLnBrk="0" hangingPunct="0">
              <a:defRPr sz="1500" i="1" u="sng">
                <a:solidFill>
                  <a:schemeClr val="tx1"/>
                </a:solidFill>
                <a:latin typeface=".VnArabia" panose="020B7200000000000000" pitchFamily="34" charset="0"/>
              </a:defRPr>
            </a:lvl1pPr>
            <a:lvl2pPr marL="742950" indent="-285750" eaLnBrk="0" hangingPunct="0">
              <a:defRPr sz="1500" i="1" u="sng">
                <a:solidFill>
                  <a:schemeClr val="tx1"/>
                </a:solidFill>
                <a:latin typeface=".VnArabia" panose="020B7200000000000000" pitchFamily="34" charset="0"/>
              </a:defRPr>
            </a:lvl2pPr>
            <a:lvl3pPr marL="1143000" indent="-228600" eaLnBrk="0" hangingPunct="0">
              <a:defRPr sz="1500" i="1" u="sng">
                <a:solidFill>
                  <a:schemeClr val="tx1"/>
                </a:solidFill>
                <a:latin typeface=".VnArabia" panose="020B7200000000000000" pitchFamily="34" charset="0"/>
              </a:defRPr>
            </a:lvl3pPr>
            <a:lvl4pPr marL="1600200" indent="-228600" eaLnBrk="0" hangingPunct="0">
              <a:defRPr sz="1500" i="1" u="sng">
                <a:solidFill>
                  <a:schemeClr val="tx1"/>
                </a:solidFill>
                <a:latin typeface=".VnArabia" panose="020B7200000000000000" pitchFamily="34" charset="0"/>
              </a:defRPr>
            </a:lvl4pPr>
            <a:lvl5pPr marL="2057400" indent="-228600" eaLnBrk="0" hangingPunct="0">
              <a:defRPr sz="1500" i="1" u="sng">
                <a:solidFill>
                  <a:schemeClr val="tx1"/>
                </a:solidFill>
                <a:latin typeface=".VnArabia" panose="020B7200000000000000" pitchFamily="34" charset="0"/>
              </a:defRPr>
            </a:lvl5pPr>
            <a:lvl6pPr marL="2514600" indent="-228600" algn="r" eaLnBrk="0" fontAlgn="base" hangingPunct="0">
              <a:spcBef>
                <a:spcPct val="0"/>
              </a:spcBef>
              <a:spcAft>
                <a:spcPct val="0"/>
              </a:spcAft>
              <a:defRPr sz="1500" i="1" u="sng">
                <a:solidFill>
                  <a:schemeClr val="tx1"/>
                </a:solidFill>
                <a:latin typeface=".VnArabia" panose="020B7200000000000000" pitchFamily="34" charset="0"/>
              </a:defRPr>
            </a:lvl6pPr>
            <a:lvl7pPr marL="2971800" indent="-228600" algn="r" eaLnBrk="0" fontAlgn="base" hangingPunct="0">
              <a:spcBef>
                <a:spcPct val="0"/>
              </a:spcBef>
              <a:spcAft>
                <a:spcPct val="0"/>
              </a:spcAft>
              <a:defRPr sz="1500" i="1" u="sng">
                <a:solidFill>
                  <a:schemeClr val="tx1"/>
                </a:solidFill>
                <a:latin typeface=".VnArabia" panose="020B7200000000000000" pitchFamily="34" charset="0"/>
              </a:defRPr>
            </a:lvl7pPr>
            <a:lvl8pPr marL="3429000" indent="-228600" algn="r" eaLnBrk="0" fontAlgn="base" hangingPunct="0">
              <a:spcBef>
                <a:spcPct val="0"/>
              </a:spcBef>
              <a:spcAft>
                <a:spcPct val="0"/>
              </a:spcAft>
              <a:defRPr sz="1500" i="1" u="sng">
                <a:solidFill>
                  <a:schemeClr val="tx1"/>
                </a:solidFill>
                <a:latin typeface=".VnArabia" panose="020B7200000000000000" pitchFamily="34" charset="0"/>
              </a:defRPr>
            </a:lvl8pPr>
            <a:lvl9pPr marL="3886200" indent="-228600" algn="r" eaLnBrk="0" fontAlgn="base" hangingPunct="0">
              <a:spcBef>
                <a:spcPct val="0"/>
              </a:spcBef>
              <a:spcAft>
                <a:spcPct val="0"/>
              </a:spcAft>
              <a:defRPr sz="1500" i="1" u="sng">
                <a:solidFill>
                  <a:schemeClr val="tx1"/>
                </a:solidFill>
                <a:latin typeface=".VnArabia" panose="020B7200000000000000" pitchFamily="34" charset="0"/>
              </a:defRPr>
            </a:lvl9pPr>
          </a:lstStyle>
          <a:p>
            <a:fld id="{AA3A20B3-9302-41A7-A479-792CE9A7B308}" type="slidenum">
              <a:rPr lang="zh-CN" altLang="en-US" sz="1200">
                <a:latin typeface="VNI-Times" pitchFamily="2" charset="0"/>
              </a:rPr>
              <a:pPr/>
              <a:t>29</a:t>
            </a:fld>
            <a:endParaRPr lang="zh-CN" altLang="en-US" sz="1200">
              <a:latin typeface="VNI-Times" pitchFamily="2" charset="0"/>
            </a:endParaRPr>
          </a:p>
        </p:txBody>
      </p:sp>
    </p:spTree>
    <p:extLst>
      <p:ext uri="{BB962C8B-B14F-4D97-AF65-F5344CB8AC3E}">
        <p14:creationId xmlns:p14="http://schemas.microsoft.com/office/powerpoint/2010/main" val="13315259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p:cNvSpPr>
            <a:spLocks noGrp="1" noRot="1" noChangeAspect="1" noTextEdit="1"/>
          </p:cNvSpPr>
          <p:nvPr>
            <p:ph type="sldImg"/>
          </p:nvPr>
        </p:nvSpPr>
        <p:spPr>
          <a:ln/>
        </p:spPr>
      </p:sp>
      <p:sp>
        <p:nvSpPr>
          <p:cNvPr id="38915" name="Notes Placeholder 2"/>
          <p:cNvSpPr>
            <a:spLocks noGrp="1"/>
          </p:cNvSpPr>
          <p:nvPr>
            <p:ph type="body" idx="1"/>
          </p:nvPr>
        </p:nvSpPr>
        <p:spPr>
          <a:noFill/>
        </p:spPr>
        <p:txBody>
          <a:bodyPr/>
          <a:lstStyle/>
          <a:p>
            <a:endParaRPr lang="en-US" altLang="en-US">
              <a:latin typeface="Arial" panose="020B0604020202020204" pitchFamily="34" charset="0"/>
            </a:endParaRPr>
          </a:p>
        </p:txBody>
      </p:sp>
      <p:sp>
        <p:nvSpPr>
          <p:cNvPr id="38916" name="Slide Number Placeholder 3"/>
          <p:cNvSpPr>
            <a:spLocks noGrp="1"/>
          </p:cNvSpPr>
          <p:nvPr>
            <p:ph type="sldNum" sz="quarter" idx="5"/>
          </p:nvPr>
        </p:nvSpPr>
        <p:spPr>
          <a:noFill/>
        </p:spPr>
        <p:txBody>
          <a:bodyPr/>
          <a:lstStyle>
            <a:lvl1pPr eaLnBrk="0" hangingPunct="0">
              <a:defRPr sz="1500" i="1" u="sng">
                <a:solidFill>
                  <a:schemeClr val="tx1"/>
                </a:solidFill>
                <a:latin typeface=".VnArabia" panose="020B7200000000000000" pitchFamily="34" charset="0"/>
              </a:defRPr>
            </a:lvl1pPr>
            <a:lvl2pPr marL="742950" indent="-285750" eaLnBrk="0" hangingPunct="0">
              <a:defRPr sz="1500" i="1" u="sng">
                <a:solidFill>
                  <a:schemeClr val="tx1"/>
                </a:solidFill>
                <a:latin typeface=".VnArabia" panose="020B7200000000000000" pitchFamily="34" charset="0"/>
              </a:defRPr>
            </a:lvl2pPr>
            <a:lvl3pPr marL="1143000" indent="-228600" eaLnBrk="0" hangingPunct="0">
              <a:defRPr sz="1500" i="1" u="sng">
                <a:solidFill>
                  <a:schemeClr val="tx1"/>
                </a:solidFill>
                <a:latin typeface=".VnArabia" panose="020B7200000000000000" pitchFamily="34" charset="0"/>
              </a:defRPr>
            </a:lvl3pPr>
            <a:lvl4pPr marL="1600200" indent="-228600" eaLnBrk="0" hangingPunct="0">
              <a:defRPr sz="1500" i="1" u="sng">
                <a:solidFill>
                  <a:schemeClr val="tx1"/>
                </a:solidFill>
                <a:latin typeface=".VnArabia" panose="020B7200000000000000" pitchFamily="34" charset="0"/>
              </a:defRPr>
            </a:lvl4pPr>
            <a:lvl5pPr marL="2057400" indent="-228600" eaLnBrk="0" hangingPunct="0">
              <a:defRPr sz="1500" i="1" u="sng">
                <a:solidFill>
                  <a:schemeClr val="tx1"/>
                </a:solidFill>
                <a:latin typeface=".VnArabia" panose="020B7200000000000000" pitchFamily="34" charset="0"/>
              </a:defRPr>
            </a:lvl5pPr>
            <a:lvl6pPr marL="2514600" indent="-228600" algn="r" eaLnBrk="0" fontAlgn="base" hangingPunct="0">
              <a:spcBef>
                <a:spcPct val="0"/>
              </a:spcBef>
              <a:spcAft>
                <a:spcPct val="0"/>
              </a:spcAft>
              <a:defRPr sz="1500" i="1" u="sng">
                <a:solidFill>
                  <a:schemeClr val="tx1"/>
                </a:solidFill>
                <a:latin typeface=".VnArabia" panose="020B7200000000000000" pitchFamily="34" charset="0"/>
              </a:defRPr>
            </a:lvl6pPr>
            <a:lvl7pPr marL="2971800" indent="-228600" algn="r" eaLnBrk="0" fontAlgn="base" hangingPunct="0">
              <a:spcBef>
                <a:spcPct val="0"/>
              </a:spcBef>
              <a:spcAft>
                <a:spcPct val="0"/>
              </a:spcAft>
              <a:defRPr sz="1500" i="1" u="sng">
                <a:solidFill>
                  <a:schemeClr val="tx1"/>
                </a:solidFill>
                <a:latin typeface=".VnArabia" panose="020B7200000000000000" pitchFamily="34" charset="0"/>
              </a:defRPr>
            </a:lvl7pPr>
            <a:lvl8pPr marL="3429000" indent="-228600" algn="r" eaLnBrk="0" fontAlgn="base" hangingPunct="0">
              <a:spcBef>
                <a:spcPct val="0"/>
              </a:spcBef>
              <a:spcAft>
                <a:spcPct val="0"/>
              </a:spcAft>
              <a:defRPr sz="1500" i="1" u="sng">
                <a:solidFill>
                  <a:schemeClr val="tx1"/>
                </a:solidFill>
                <a:latin typeface=".VnArabia" panose="020B7200000000000000" pitchFamily="34" charset="0"/>
              </a:defRPr>
            </a:lvl8pPr>
            <a:lvl9pPr marL="3886200" indent="-228600" algn="r" eaLnBrk="0" fontAlgn="base" hangingPunct="0">
              <a:spcBef>
                <a:spcPct val="0"/>
              </a:spcBef>
              <a:spcAft>
                <a:spcPct val="0"/>
              </a:spcAft>
              <a:defRPr sz="1500" i="1" u="sng">
                <a:solidFill>
                  <a:schemeClr val="tx1"/>
                </a:solidFill>
                <a:latin typeface=".VnArabia" panose="020B7200000000000000" pitchFamily="34" charset="0"/>
              </a:defRPr>
            </a:lvl9pPr>
          </a:lstStyle>
          <a:p>
            <a:fld id="{D014339B-6844-4C07-B4F1-5C235A3D92FE}" type="slidenum">
              <a:rPr lang="en-US" altLang="en-US" sz="1200">
                <a:latin typeface="VNI-Times" pitchFamily="2" charset="0"/>
              </a:rPr>
              <a:pPr/>
              <a:t>31</a:t>
            </a:fld>
            <a:endParaRPr lang="en-US" altLang="en-US" sz="1200">
              <a:latin typeface="VNI-Times" pitchFamily="2" charset="0"/>
            </a:endParaRPr>
          </a:p>
        </p:txBody>
      </p:sp>
    </p:spTree>
    <p:extLst>
      <p:ext uri="{BB962C8B-B14F-4D97-AF65-F5344CB8AC3E}">
        <p14:creationId xmlns:p14="http://schemas.microsoft.com/office/powerpoint/2010/main" val="363333905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Slide Image Placeholder 1"/>
          <p:cNvSpPr>
            <a:spLocks noGrp="1" noRot="1" noChangeAspect="1" noTextEdit="1"/>
          </p:cNvSpPr>
          <p:nvPr>
            <p:ph type="sldImg"/>
          </p:nvPr>
        </p:nvSpPr>
        <p:spPr>
          <a:ln/>
        </p:spPr>
      </p:sp>
      <p:sp>
        <p:nvSpPr>
          <p:cNvPr id="39939" name="Notes Placeholder 2"/>
          <p:cNvSpPr>
            <a:spLocks noGrp="1"/>
          </p:cNvSpPr>
          <p:nvPr>
            <p:ph type="body" idx="1"/>
          </p:nvPr>
        </p:nvSpPr>
        <p:spPr>
          <a:noFill/>
        </p:spPr>
        <p:txBody>
          <a:bodyPr/>
          <a:lstStyle/>
          <a:p>
            <a:endParaRPr lang="en-US" altLang="en-US">
              <a:latin typeface="Arial" panose="020B0604020202020204" pitchFamily="34" charset="0"/>
            </a:endParaRPr>
          </a:p>
        </p:txBody>
      </p:sp>
      <p:sp>
        <p:nvSpPr>
          <p:cNvPr id="39940" name="Slide Number Placeholder 3"/>
          <p:cNvSpPr>
            <a:spLocks noGrp="1"/>
          </p:cNvSpPr>
          <p:nvPr>
            <p:ph type="sldNum" sz="quarter" idx="5"/>
          </p:nvPr>
        </p:nvSpPr>
        <p:spPr>
          <a:noFill/>
        </p:spPr>
        <p:txBody>
          <a:bodyPr/>
          <a:lstStyle>
            <a:lvl1pPr eaLnBrk="0" hangingPunct="0">
              <a:defRPr sz="1500" i="1" u="sng">
                <a:solidFill>
                  <a:schemeClr val="tx1"/>
                </a:solidFill>
                <a:latin typeface=".VnArabia" panose="020B7200000000000000" pitchFamily="34" charset="0"/>
              </a:defRPr>
            </a:lvl1pPr>
            <a:lvl2pPr marL="742950" indent="-285750" eaLnBrk="0" hangingPunct="0">
              <a:defRPr sz="1500" i="1" u="sng">
                <a:solidFill>
                  <a:schemeClr val="tx1"/>
                </a:solidFill>
                <a:latin typeface=".VnArabia" panose="020B7200000000000000" pitchFamily="34" charset="0"/>
              </a:defRPr>
            </a:lvl2pPr>
            <a:lvl3pPr marL="1143000" indent="-228600" eaLnBrk="0" hangingPunct="0">
              <a:defRPr sz="1500" i="1" u="sng">
                <a:solidFill>
                  <a:schemeClr val="tx1"/>
                </a:solidFill>
                <a:latin typeface=".VnArabia" panose="020B7200000000000000" pitchFamily="34" charset="0"/>
              </a:defRPr>
            </a:lvl3pPr>
            <a:lvl4pPr marL="1600200" indent="-228600" eaLnBrk="0" hangingPunct="0">
              <a:defRPr sz="1500" i="1" u="sng">
                <a:solidFill>
                  <a:schemeClr val="tx1"/>
                </a:solidFill>
                <a:latin typeface=".VnArabia" panose="020B7200000000000000" pitchFamily="34" charset="0"/>
              </a:defRPr>
            </a:lvl4pPr>
            <a:lvl5pPr marL="2057400" indent="-228600" eaLnBrk="0" hangingPunct="0">
              <a:defRPr sz="1500" i="1" u="sng">
                <a:solidFill>
                  <a:schemeClr val="tx1"/>
                </a:solidFill>
                <a:latin typeface=".VnArabia" panose="020B7200000000000000" pitchFamily="34" charset="0"/>
              </a:defRPr>
            </a:lvl5pPr>
            <a:lvl6pPr marL="2514600" indent="-228600" algn="r" eaLnBrk="0" fontAlgn="base" hangingPunct="0">
              <a:spcBef>
                <a:spcPct val="0"/>
              </a:spcBef>
              <a:spcAft>
                <a:spcPct val="0"/>
              </a:spcAft>
              <a:defRPr sz="1500" i="1" u="sng">
                <a:solidFill>
                  <a:schemeClr val="tx1"/>
                </a:solidFill>
                <a:latin typeface=".VnArabia" panose="020B7200000000000000" pitchFamily="34" charset="0"/>
              </a:defRPr>
            </a:lvl6pPr>
            <a:lvl7pPr marL="2971800" indent="-228600" algn="r" eaLnBrk="0" fontAlgn="base" hangingPunct="0">
              <a:spcBef>
                <a:spcPct val="0"/>
              </a:spcBef>
              <a:spcAft>
                <a:spcPct val="0"/>
              </a:spcAft>
              <a:defRPr sz="1500" i="1" u="sng">
                <a:solidFill>
                  <a:schemeClr val="tx1"/>
                </a:solidFill>
                <a:latin typeface=".VnArabia" panose="020B7200000000000000" pitchFamily="34" charset="0"/>
              </a:defRPr>
            </a:lvl7pPr>
            <a:lvl8pPr marL="3429000" indent="-228600" algn="r" eaLnBrk="0" fontAlgn="base" hangingPunct="0">
              <a:spcBef>
                <a:spcPct val="0"/>
              </a:spcBef>
              <a:spcAft>
                <a:spcPct val="0"/>
              </a:spcAft>
              <a:defRPr sz="1500" i="1" u="sng">
                <a:solidFill>
                  <a:schemeClr val="tx1"/>
                </a:solidFill>
                <a:latin typeface=".VnArabia" panose="020B7200000000000000" pitchFamily="34" charset="0"/>
              </a:defRPr>
            </a:lvl8pPr>
            <a:lvl9pPr marL="3886200" indent="-228600" algn="r" eaLnBrk="0" fontAlgn="base" hangingPunct="0">
              <a:spcBef>
                <a:spcPct val="0"/>
              </a:spcBef>
              <a:spcAft>
                <a:spcPct val="0"/>
              </a:spcAft>
              <a:defRPr sz="1500" i="1" u="sng">
                <a:solidFill>
                  <a:schemeClr val="tx1"/>
                </a:solidFill>
                <a:latin typeface=".VnArabia" panose="020B7200000000000000" pitchFamily="34" charset="0"/>
              </a:defRPr>
            </a:lvl9pPr>
          </a:lstStyle>
          <a:p>
            <a:fld id="{A2F20132-FDFA-4CE9-93C7-A62D9B0F383E}" type="slidenum">
              <a:rPr lang="en-US" altLang="en-US" sz="1200">
                <a:latin typeface="VNI-Times" pitchFamily="2" charset="0"/>
              </a:rPr>
              <a:pPr/>
              <a:t>32</a:t>
            </a:fld>
            <a:endParaRPr lang="en-US" altLang="en-US" sz="1200">
              <a:latin typeface="VNI-Times" pitchFamily="2" charset="0"/>
            </a:endParaRPr>
          </a:p>
        </p:txBody>
      </p:sp>
    </p:spTree>
    <p:extLst>
      <p:ext uri="{BB962C8B-B14F-4D97-AF65-F5344CB8AC3E}">
        <p14:creationId xmlns:p14="http://schemas.microsoft.com/office/powerpoint/2010/main" val="32369733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1717019-9FE0-48DA-B0D8-117C5813B5F0}" type="slidenum">
              <a:rPr lang="zh-CN" altLang="en-US" smtClean="0"/>
              <a:t>2</a:t>
            </a:fld>
            <a:endParaRPr lang="zh-CN" altLang="en-US"/>
          </a:p>
        </p:txBody>
      </p:sp>
    </p:spTree>
    <p:extLst>
      <p:ext uri="{BB962C8B-B14F-4D97-AF65-F5344CB8AC3E}">
        <p14:creationId xmlns:p14="http://schemas.microsoft.com/office/powerpoint/2010/main" val="347527912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1717019-9FE0-48DA-B0D8-117C5813B5F0}" type="slidenum">
              <a:rPr lang="zh-CN" altLang="en-US" smtClean="0"/>
              <a:t>35</a:t>
            </a:fld>
            <a:endParaRPr lang="zh-CN" altLang="en-US"/>
          </a:p>
        </p:txBody>
      </p:sp>
    </p:spTree>
    <p:extLst>
      <p:ext uri="{BB962C8B-B14F-4D97-AF65-F5344CB8AC3E}">
        <p14:creationId xmlns:p14="http://schemas.microsoft.com/office/powerpoint/2010/main" val="183618715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1717019-9FE0-48DA-B0D8-117C5813B5F0}" type="slidenum">
              <a:rPr lang="zh-CN" altLang="en-US" smtClean="0"/>
              <a:t>37</a:t>
            </a:fld>
            <a:endParaRPr lang="zh-CN" altLang="en-US"/>
          </a:p>
        </p:txBody>
      </p:sp>
    </p:spTree>
    <p:extLst>
      <p:ext uri="{BB962C8B-B14F-4D97-AF65-F5344CB8AC3E}">
        <p14:creationId xmlns:p14="http://schemas.microsoft.com/office/powerpoint/2010/main" val="213036217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1717019-9FE0-48DA-B0D8-117C5813B5F0}" type="slidenum">
              <a:rPr lang="zh-CN" altLang="en-US" smtClean="0"/>
              <a:t>38</a:t>
            </a:fld>
            <a:endParaRPr lang="zh-CN" altLang="en-US"/>
          </a:p>
        </p:txBody>
      </p:sp>
    </p:spTree>
    <p:extLst>
      <p:ext uri="{BB962C8B-B14F-4D97-AF65-F5344CB8AC3E}">
        <p14:creationId xmlns:p14="http://schemas.microsoft.com/office/powerpoint/2010/main" val="14943776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1717019-9FE0-48DA-B0D8-117C5813B5F0}" type="slidenum">
              <a:rPr lang="zh-CN" altLang="en-US" smtClean="0"/>
              <a:t>11</a:t>
            </a:fld>
            <a:endParaRPr lang="zh-CN" altLang="en-US"/>
          </a:p>
        </p:txBody>
      </p:sp>
    </p:spTree>
    <p:extLst>
      <p:ext uri="{BB962C8B-B14F-4D97-AF65-F5344CB8AC3E}">
        <p14:creationId xmlns:p14="http://schemas.microsoft.com/office/powerpoint/2010/main" val="29821353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392B679-AE23-4750-8FB0-6513430B8953}"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810867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1717019-9FE0-48DA-B0D8-117C5813B5F0}" type="slidenum">
              <a:rPr lang="zh-CN" altLang="en-US" smtClean="0"/>
              <a:t>13</a:t>
            </a:fld>
            <a:endParaRPr lang="zh-CN" altLang="en-US"/>
          </a:p>
        </p:txBody>
      </p:sp>
    </p:spTree>
    <p:extLst>
      <p:ext uri="{BB962C8B-B14F-4D97-AF65-F5344CB8AC3E}">
        <p14:creationId xmlns:p14="http://schemas.microsoft.com/office/powerpoint/2010/main" val="100033316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1717019-9FE0-48DA-B0D8-117C5813B5F0}" type="slidenum">
              <a:rPr lang="zh-CN" altLang="en-US" smtClean="0"/>
              <a:t>14</a:t>
            </a:fld>
            <a:endParaRPr lang="zh-CN" altLang="en-US"/>
          </a:p>
        </p:txBody>
      </p:sp>
    </p:spTree>
    <p:extLst>
      <p:ext uri="{BB962C8B-B14F-4D97-AF65-F5344CB8AC3E}">
        <p14:creationId xmlns:p14="http://schemas.microsoft.com/office/powerpoint/2010/main" val="30510854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1717019-9FE0-48DA-B0D8-117C5813B5F0}" type="slidenum">
              <a:rPr lang="zh-CN" altLang="en-US" smtClean="0"/>
              <a:t>17</a:t>
            </a:fld>
            <a:endParaRPr lang="zh-CN" altLang="en-US"/>
          </a:p>
        </p:txBody>
      </p:sp>
    </p:spTree>
    <p:extLst>
      <p:ext uri="{BB962C8B-B14F-4D97-AF65-F5344CB8AC3E}">
        <p14:creationId xmlns:p14="http://schemas.microsoft.com/office/powerpoint/2010/main" val="42614575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1717019-9FE0-48DA-B0D8-117C5813B5F0}" type="slidenum">
              <a:rPr lang="zh-CN" altLang="en-US" smtClean="0"/>
              <a:t>18</a:t>
            </a:fld>
            <a:endParaRPr lang="zh-CN" altLang="en-US"/>
          </a:p>
        </p:txBody>
      </p:sp>
    </p:spTree>
    <p:extLst>
      <p:ext uri="{BB962C8B-B14F-4D97-AF65-F5344CB8AC3E}">
        <p14:creationId xmlns:p14="http://schemas.microsoft.com/office/powerpoint/2010/main" val="13010886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1717019-9FE0-48DA-B0D8-117C5813B5F0}" type="slidenum">
              <a:rPr lang="zh-CN" altLang="en-US" smtClean="0"/>
              <a:t>19</a:t>
            </a:fld>
            <a:endParaRPr lang="zh-CN" altLang="en-US"/>
          </a:p>
        </p:txBody>
      </p:sp>
    </p:spTree>
    <p:extLst>
      <p:ext uri="{BB962C8B-B14F-4D97-AF65-F5344CB8AC3E}">
        <p14:creationId xmlns:p14="http://schemas.microsoft.com/office/powerpoint/2010/main" val="138343439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A6C7EF1-2138-41C6-8730-10D6E11882D2}"/>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0FC09F9C-4D2D-4822-AA68-23E2F097233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a:extLst>
              <a:ext uri="{FF2B5EF4-FFF2-40B4-BE49-F238E27FC236}">
                <a16:creationId xmlns:a16="http://schemas.microsoft.com/office/drawing/2014/main" id="{9A7B02E1-6600-4516-8212-8E38AFE89040}"/>
              </a:ext>
            </a:extLst>
          </p:cNvPr>
          <p:cNvSpPr>
            <a:spLocks noGrp="1"/>
          </p:cNvSpPr>
          <p:nvPr>
            <p:ph type="dt" sz="half" idx="10"/>
          </p:nvPr>
        </p:nvSpPr>
        <p:spPr/>
        <p:txBody>
          <a:bodyPr/>
          <a:lstStyle/>
          <a:p>
            <a:fld id="{EC85BF49-3D7A-4F43-BA91-D003E0AEA55D}" type="datetimeFigureOut">
              <a:rPr lang="zh-CN" altLang="en-US" smtClean="0"/>
              <a:t>2022/10/22</a:t>
            </a:fld>
            <a:endParaRPr lang="zh-CN" altLang="en-US"/>
          </a:p>
        </p:txBody>
      </p:sp>
      <p:sp>
        <p:nvSpPr>
          <p:cNvPr id="5" name="页脚占位符 4">
            <a:extLst>
              <a:ext uri="{FF2B5EF4-FFF2-40B4-BE49-F238E27FC236}">
                <a16:creationId xmlns:a16="http://schemas.microsoft.com/office/drawing/2014/main" id="{7F0340C5-7E3A-4D5C-B2CA-166D21090A9A}"/>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370C5C68-E650-4A3A-BC49-A01CB023D84F}"/>
              </a:ext>
            </a:extLst>
          </p:cNvPr>
          <p:cNvSpPr>
            <a:spLocks noGrp="1"/>
          </p:cNvSpPr>
          <p:nvPr>
            <p:ph type="sldNum" sz="quarter" idx="12"/>
          </p:nvPr>
        </p:nvSpPr>
        <p:spPr/>
        <p:txBody>
          <a:bodyPr/>
          <a:lstStyle/>
          <a:p>
            <a:fld id="{F23BD8DC-39EC-4016-A177-D6AECE158338}" type="slidenum">
              <a:rPr lang="zh-CN" altLang="en-US" smtClean="0"/>
              <a:t>‹#›</a:t>
            </a:fld>
            <a:endParaRPr lang="zh-CN" altLang="en-US"/>
          </a:p>
        </p:txBody>
      </p:sp>
      <p:pic>
        <p:nvPicPr>
          <p:cNvPr id="7" name="图片 6" descr="图片包含 事情&#10;&#10;已生成极高可信度的说明">
            <a:extLst>
              <a:ext uri="{FF2B5EF4-FFF2-40B4-BE49-F238E27FC236}">
                <a16:creationId xmlns:a16="http://schemas.microsoft.com/office/drawing/2014/main" id="{0FB86466-89CD-4F69-84E4-5313C587DBD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39150" r="16406"/>
          <a:stretch/>
        </p:blipFill>
        <p:spPr>
          <a:xfrm>
            <a:off x="20" y="10"/>
            <a:ext cx="12191980" cy="6857990"/>
          </a:xfrm>
          <a:prstGeom prst="rect">
            <a:avLst/>
          </a:prstGeom>
        </p:spPr>
      </p:pic>
    </p:spTree>
    <p:extLst>
      <p:ext uri="{BB962C8B-B14F-4D97-AF65-F5344CB8AC3E}">
        <p14:creationId xmlns:p14="http://schemas.microsoft.com/office/powerpoint/2010/main" val="1350215628"/>
      </p:ext>
    </p:extLst>
  </p:cSld>
  <p:clrMapOvr>
    <a:masterClrMapping/>
  </p:clrMapOvr>
  <mc:AlternateContent xmlns:mc="http://schemas.openxmlformats.org/markup-compatibility/2006" xmlns:p14="http://schemas.microsoft.com/office/powerpoint/2010/main">
    <mc:Choice Requires="p14">
      <p:transition spd="slow" p14:dur="2000" advTm="3000">
        <p:blinds dir="vert"/>
      </p:transition>
    </mc:Choice>
    <mc:Fallback xmlns="">
      <p:transition spd="slow" advTm="3000">
        <p:blinds dir="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AB18831-B750-4360-8DD2-D2C4F0FDE90E}"/>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5A87CC73-9300-42A2-B611-9A0DEE8ED5BF}"/>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0D4BC5E6-9192-456B-BB7A-D6FCDC667613}"/>
              </a:ext>
            </a:extLst>
          </p:cNvPr>
          <p:cNvSpPr>
            <a:spLocks noGrp="1"/>
          </p:cNvSpPr>
          <p:nvPr>
            <p:ph type="dt" sz="half" idx="10"/>
          </p:nvPr>
        </p:nvSpPr>
        <p:spPr/>
        <p:txBody>
          <a:bodyPr/>
          <a:lstStyle/>
          <a:p>
            <a:fld id="{EC85BF49-3D7A-4F43-BA91-D003E0AEA55D}" type="datetimeFigureOut">
              <a:rPr lang="zh-CN" altLang="en-US" smtClean="0"/>
              <a:t>2022/10/22</a:t>
            </a:fld>
            <a:endParaRPr lang="zh-CN" altLang="en-US"/>
          </a:p>
        </p:txBody>
      </p:sp>
      <p:sp>
        <p:nvSpPr>
          <p:cNvPr id="5" name="页脚占位符 4">
            <a:extLst>
              <a:ext uri="{FF2B5EF4-FFF2-40B4-BE49-F238E27FC236}">
                <a16:creationId xmlns:a16="http://schemas.microsoft.com/office/drawing/2014/main" id="{E4B14153-CF16-46D5-8523-7C66A7EEDE3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53756B3A-E31B-44BC-A357-73F5EDCEF2F8}"/>
              </a:ext>
            </a:extLst>
          </p:cNvPr>
          <p:cNvSpPr>
            <a:spLocks noGrp="1"/>
          </p:cNvSpPr>
          <p:nvPr>
            <p:ph type="sldNum" sz="quarter" idx="12"/>
          </p:nvPr>
        </p:nvSpPr>
        <p:spPr/>
        <p:txBody>
          <a:bodyPr/>
          <a:lstStyle/>
          <a:p>
            <a:fld id="{F23BD8DC-39EC-4016-A177-D6AECE158338}" type="slidenum">
              <a:rPr lang="zh-CN" altLang="en-US" smtClean="0"/>
              <a:t>‹#›</a:t>
            </a:fld>
            <a:endParaRPr lang="zh-CN" altLang="en-US"/>
          </a:p>
        </p:txBody>
      </p:sp>
    </p:spTree>
    <p:extLst>
      <p:ext uri="{BB962C8B-B14F-4D97-AF65-F5344CB8AC3E}">
        <p14:creationId xmlns:p14="http://schemas.microsoft.com/office/powerpoint/2010/main" val="2072472300"/>
      </p:ext>
    </p:extLst>
  </p:cSld>
  <p:clrMapOvr>
    <a:masterClrMapping/>
  </p:clrMapOvr>
  <mc:AlternateContent xmlns:mc="http://schemas.openxmlformats.org/markup-compatibility/2006" xmlns:p14="http://schemas.microsoft.com/office/powerpoint/2010/main">
    <mc:Choice Requires="p14">
      <p:transition spd="slow" p14:dur="2000" advTm="3000">
        <p:blinds dir="vert"/>
      </p:transition>
    </mc:Choice>
    <mc:Fallback xmlns="">
      <p:transition spd="slow" advTm="3000">
        <p:blinds dir="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22899807-5192-4098-BAED-6D1B73B393DD}"/>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43B7437E-317E-4E72-BD0F-96424D7DEEAB}"/>
              </a:ext>
            </a:extLst>
          </p:cNvPr>
          <p:cNvSpPr>
            <a:spLocks noGrp="1"/>
          </p:cNvSpPr>
          <p:nvPr>
            <p:ph type="body" orient="vert" idx="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2E6BD8EA-D110-4D30-A546-FFE20E67EB66}"/>
              </a:ext>
            </a:extLst>
          </p:cNvPr>
          <p:cNvSpPr>
            <a:spLocks noGrp="1"/>
          </p:cNvSpPr>
          <p:nvPr>
            <p:ph type="dt" sz="half" idx="10"/>
          </p:nvPr>
        </p:nvSpPr>
        <p:spPr/>
        <p:txBody>
          <a:bodyPr/>
          <a:lstStyle/>
          <a:p>
            <a:fld id="{EC85BF49-3D7A-4F43-BA91-D003E0AEA55D}" type="datetimeFigureOut">
              <a:rPr lang="zh-CN" altLang="en-US" smtClean="0"/>
              <a:t>2022/10/22</a:t>
            </a:fld>
            <a:endParaRPr lang="zh-CN" altLang="en-US"/>
          </a:p>
        </p:txBody>
      </p:sp>
      <p:sp>
        <p:nvSpPr>
          <p:cNvPr id="5" name="页脚占位符 4">
            <a:extLst>
              <a:ext uri="{FF2B5EF4-FFF2-40B4-BE49-F238E27FC236}">
                <a16:creationId xmlns:a16="http://schemas.microsoft.com/office/drawing/2014/main" id="{96A127AD-6044-4EBB-A42A-1074843A5D3D}"/>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489A9E2-4B2F-4974-B7DA-3836DA7911FA}"/>
              </a:ext>
            </a:extLst>
          </p:cNvPr>
          <p:cNvSpPr>
            <a:spLocks noGrp="1"/>
          </p:cNvSpPr>
          <p:nvPr>
            <p:ph type="sldNum" sz="quarter" idx="12"/>
          </p:nvPr>
        </p:nvSpPr>
        <p:spPr/>
        <p:txBody>
          <a:bodyPr/>
          <a:lstStyle/>
          <a:p>
            <a:fld id="{F23BD8DC-39EC-4016-A177-D6AECE158338}" type="slidenum">
              <a:rPr lang="zh-CN" altLang="en-US" smtClean="0"/>
              <a:t>‹#›</a:t>
            </a:fld>
            <a:endParaRPr lang="zh-CN" altLang="en-US"/>
          </a:p>
        </p:txBody>
      </p:sp>
    </p:spTree>
    <p:extLst>
      <p:ext uri="{BB962C8B-B14F-4D97-AF65-F5344CB8AC3E}">
        <p14:creationId xmlns:p14="http://schemas.microsoft.com/office/powerpoint/2010/main" val="2714840780"/>
      </p:ext>
    </p:extLst>
  </p:cSld>
  <p:clrMapOvr>
    <a:masterClrMapping/>
  </p:clrMapOvr>
  <mc:AlternateContent xmlns:mc="http://schemas.openxmlformats.org/markup-compatibility/2006" xmlns:p14="http://schemas.microsoft.com/office/powerpoint/2010/main">
    <mc:Choice Requires="p14">
      <p:transition spd="slow" p14:dur="2000" advTm="3000">
        <p:blinds dir="vert"/>
      </p:transition>
    </mc:Choice>
    <mc:Fallback xmlns="">
      <p:transition spd="slow" advTm="3000">
        <p:blinds dir="vert"/>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24B5DA0A-A745-4ADB-9D01-C26C1A2242A9}" type="datetimeFigureOut">
              <a:rPr lang="en-US" smtClean="0"/>
              <a:t>22/10/2022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29C446-C0D0-41F4-92EC-4EAB950F723D}" type="slidenum">
              <a:rPr lang="en-US" smtClean="0"/>
              <a:t>‹#›</a:t>
            </a:fld>
            <a:endParaRPr lang="en-US"/>
          </a:p>
        </p:txBody>
      </p:sp>
    </p:spTree>
    <p:extLst>
      <p:ext uri="{BB962C8B-B14F-4D97-AF65-F5344CB8AC3E}">
        <p14:creationId xmlns:p14="http://schemas.microsoft.com/office/powerpoint/2010/main" val="12114808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4B5DA0A-A745-4ADB-9D01-C26C1A2242A9}" type="datetimeFigureOut">
              <a:rPr lang="en-US" smtClean="0"/>
              <a:t>22/10/2022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29C446-C0D0-41F4-92EC-4EAB950F723D}" type="slidenum">
              <a:rPr lang="en-US" smtClean="0"/>
              <a:t>‹#›</a:t>
            </a:fld>
            <a:endParaRPr lang="en-US"/>
          </a:p>
        </p:txBody>
      </p:sp>
    </p:spTree>
    <p:extLst>
      <p:ext uri="{BB962C8B-B14F-4D97-AF65-F5344CB8AC3E}">
        <p14:creationId xmlns:p14="http://schemas.microsoft.com/office/powerpoint/2010/main" val="13264610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4B5DA0A-A745-4ADB-9D01-C26C1A2242A9}" type="datetimeFigureOut">
              <a:rPr lang="en-US" smtClean="0"/>
              <a:t>22/10/2022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29C446-C0D0-41F4-92EC-4EAB950F723D}" type="slidenum">
              <a:rPr lang="en-US" smtClean="0"/>
              <a:t>‹#›</a:t>
            </a:fld>
            <a:endParaRPr lang="en-US"/>
          </a:p>
        </p:txBody>
      </p:sp>
    </p:spTree>
    <p:extLst>
      <p:ext uri="{BB962C8B-B14F-4D97-AF65-F5344CB8AC3E}">
        <p14:creationId xmlns:p14="http://schemas.microsoft.com/office/powerpoint/2010/main" val="428435769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24B5DA0A-A745-4ADB-9D01-C26C1A2242A9}" type="datetimeFigureOut">
              <a:rPr lang="en-US" smtClean="0"/>
              <a:t>22/10/2022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029C446-C0D0-41F4-92EC-4EAB950F723D}" type="slidenum">
              <a:rPr lang="en-US" smtClean="0"/>
              <a:t>‹#›</a:t>
            </a:fld>
            <a:endParaRPr lang="en-US"/>
          </a:p>
        </p:txBody>
      </p:sp>
    </p:spTree>
    <p:extLst>
      <p:ext uri="{BB962C8B-B14F-4D97-AF65-F5344CB8AC3E}">
        <p14:creationId xmlns:p14="http://schemas.microsoft.com/office/powerpoint/2010/main" val="16386976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4B5DA0A-A745-4ADB-9D01-C26C1A2242A9}" type="datetimeFigureOut">
              <a:rPr lang="en-US" smtClean="0"/>
              <a:t>22/10/2022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029C446-C0D0-41F4-92EC-4EAB950F723D}" type="slidenum">
              <a:rPr lang="en-US" smtClean="0"/>
              <a:t>‹#›</a:t>
            </a:fld>
            <a:endParaRPr lang="en-US"/>
          </a:p>
        </p:txBody>
      </p:sp>
    </p:spTree>
    <p:extLst>
      <p:ext uri="{BB962C8B-B14F-4D97-AF65-F5344CB8AC3E}">
        <p14:creationId xmlns:p14="http://schemas.microsoft.com/office/powerpoint/2010/main" val="66003840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24B5DA0A-A745-4ADB-9D01-C26C1A2242A9}" type="datetimeFigureOut">
              <a:rPr lang="en-US" smtClean="0"/>
              <a:t>22/10/2022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029C446-C0D0-41F4-92EC-4EAB950F723D}" type="slidenum">
              <a:rPr lang="en-US" smtClean="0"/>
              <a:t>‹#›</a:t>
            </a:fld>
            <a:endParaRPr lang="en-US"/>
          </a:p>
        </p:txBody>
      </p:sp>
    </p:spTree>
    <p:extLst>
      <p:ext uri="{BB962C8B-B14F-4D97-AF65-F5344CB8AC3E}">
        <p14:creationId xmlns:p14="http://schemas.microsoft.com/office/powerpoint/2010/main" val="351044844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4B5DA0A-A745-4ADB-9D01-C26C1A2242A9}" type="datetimeFigureOut">
              <a:rPr lang="en-US" smtClean="0"/>
              <a:t>22/10/2022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029C446-C0D0-41F4-92EC-4EAB950F723D}" type="slidenum">
              <a:rPr lang="en-US" smtClean="0"/>
              <a:t>‹#›</a:t>
            </a:fld>
            <a:endParaRPr lang="en-US"/>
          </a:p>
        </p:txBody>
      </p:sp>
    </p:spTree>
    <p:extLst>
      <p:ext uri="{BB962C8B-B14F-4D97-AF65-F5344CB8AC3E}">
        <p14:creationId xmlns:p14="http://schemas.microsoft.com/office/powerpoint/2010/main" val="29735955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4B5DA0A-A745-4ADB-9D01-C26C1A2242A9}" type="datetimeFigureOut">
              <a:rPr lang="en-US" smtClean="0"/>
              <a:t>22/10/2022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029C446-C0D0-41F4-92EC-4EAB950F723D}" type="slidenum">
              <a:rPr lang="en-US" smtClean="0"/>
              <a:t>‹#›</a:t>
            </a:fld>
            <a:endParaRPr lang="en-US"/>
          </a:p>
        </p:txBody>
      </p:sp>
    </p:spTree>
    <p:extLst>
      <p:ext uri="{BB962C8B-B14F-4D97-AF65-F5344CB8AC3E}">
        <p14:creationId xmlns:p14="http://schemas.microsoft.com/office/powerpoint/2010/main" val="29571915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6AAE625-CCE1-44F6-895D-5AF7016B3316}"/>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8FA83C3F-BA58-4315-BFDF-E60BCC01F280}"/>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720B4E28-BD5D-4F3F-B69C-DBAEC1F2194F}"/>
              </a:ext>
            </a:extLst>
          </p:cNvPr>
          <p:cNvSpPr>
            <a:spLocks noGrp="1"/>
          </p:cNvSpPr>
          <p:nvPr>
            <p:ph type="dt" sz="half" idx="10"/>
          </p:nvPr>
        </p:nvSpPr>
        <p:spPr/>
        <p:txBody>
          <a:bodyPr/>
          <a:lstStyle/>
          <a:p>
            <a:fld id="{EC85BF49-3D7A-4F43-BA91-D003E0AEA55D}" type="datetimeFigureOut">
              <a:rPr lang="zh-CN" altLang="en-US" smtClean="0"/>
              <a:t>2022/10/22</a:t>
            </a:fld>
            <a:endParaRPr lang="zh-CN" altLang="en-US"/>
          </a:p>
        </p:txBody>
      </p:sp>
      <p:sp>
        <p:nvSpPr>
          <p:cNvPr id="5" name="页脚占位符 4">
            <a:extLst>
              <a:ext uri="{FF2B5EF4-FFF2-40B4-BE49-F238E27FC236}">
                <a16:creationId xmlns:a16="http://schemas.microsoft.com/office/drawing/2014/main" id="{9C625689-122D-4A42-93C0-0286D12F7C1F}"/>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D84B6780-D01C-4C9C-B42E-7A4F26B8D02C}"/>
              </a:ext>
            </a:extLst>
          </p:cNvPr>
          <p:cNvSpPr>
            <a:spLocks noGrp="1"/>
          </p:cNvSpPr>
          <p:nvPr>
            <p:ph type="sldNum" sz="quarter" idx="12"/>
          </p:nvPr>
        </p:nvSpPr>
        <p:spPr/>
        <p:txBody>
          <a:bodyPr/>
          <a:lstStyle/>
          <a:p>
            <a:fld id="{F23BD8DC-39EC-4016-A177-D6AECE158338}" type="slidenum">
              <a:rPr lang="zh-CN" altLang="en-US" smtClean="0"/>
              <a:t>‹#›</a:t>
            </a:fld>
            <a:endParaRPr lang="zh-CN" altLang="en-US"/>
          </a:p>
        </p:txBody>
      </p:sp>
    </p:spTree>
    <p:extLst>
      <p:ext uri="{BB962C8B-B14F-4D97-AF65-F5344CB8AC3E}">
        <p14:creationId xmlns:p14="http://schemas.microsoft.com/office/powerpoint/2010/main" val="304958046"/>
      </p:ext>
    </p:extLst>
  </p:cSld>
  <p:clrMapOvr>
    <a:masterClrMapping/>
  </p:clrMapOvr>
  <mc:AlternateContent xmlns:mc="http://schemas.openxmlformats.org/markup-compatibility/2006" xmlns:p14="http://schemas.microsoft.com/office/powerpoint/2010/main">
    <mc:Choice Requires="p14">
      <p:transition spd="slow" p14:dur="2000" advTm="3000">
        <p:blinds dir="vert"/>
      </p:transition>
    </mc:Choice>
    <mc:Fallback xmlns="">
      <p:transition spd="slow" advTm="3000">
        <p:blinds dir="vert"/>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4B5DA0A-A745-4ADB-9D01-C26C1A2242A9}" type="datetimeFigureOut">
              <a:rPr lang="en-US" smtClean="0"/>
              <a:t>22/10/2022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029C446-C0D0-41F4-92EC-4EAB950F723D}" type="slidenum">
              <a:rPr lang="en-US" smtClean="0"/>
              <a:t>‹#›</a:t>
            </a:fld>
            <a:endParaRPr lang="en-US"/>
          </a:p>
        </p:txBody>
      </p:sp>
    </p:spTree>
    <p:extLst>
      <p:ext uri="{BB962C8B-B14F-4D97-AF65-F5344CB8AC3E}">
        <p14:creationId xmlns:p14="http://schemas.microsoft.com/office/powerpoint/2010/main" val="309642257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4B5DA0A-A745-4ADB-9D01-C26C1A2242A9}" type="datetimeFigureOut">
              <a:rPr lang="en-US" smtClean="0"/>
              <a:t>22/10/2022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29C446-C0D0-41F4-92EC-4EAB950F723D}" type="slidenum">
              <a:rPr lang="en-US" smtClean="0"/>
              <a:t>‹#›</a:t>
            </a:fld>
            <a:endParaRPr lang="en-US"/>
          </a:p>
        </p:txBody>
      </p:sp>
    </p:spTree>
    <p:extLst>
      <p:ext uri="{BB962C8B-B14F-4D97-AF65-F5344CB8AC3E}">
        <p14:creationId xmlns:p14="http://schemas.microsoft.com/office/powerpoint/2010/main" val="91466060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4B5DA0A-A745-4ADB-9D01-C26C1A2242A9}" type="datetimeFigureOut">
              <a:rPr lang="en-US" smtClean="0"/>
              <a:t>22/10/2022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029C446-C0D0-41F4-92EC-4EAB950F723D}" type="slidenum">
              <a:rPr lang="en-US" smtClean="0"/>
              <a:t>‹#›</a:t>
            </a:fld>
            <a:endParaRPr lang="en-US"/>
          </a:p>
        </p:txBody>
      </p:sp>
    </p:spTree>
    <p:extLst>
      <p:ext uri="{BB962C8B-B14F-4D97-AF65-F5344CB8AC3E}">
        <p14:creationId xmlns:p14="http://schemas.microsoft.com/office/powerpoint/2010/main" val="93331990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54"/>
        <p:cNvGrpSpPr/>
        <p:nvPr/>
      </p:nvGrpSpPr>
      <p:grpSpPr>
        <a:xfrm>
          <a:off x="0" y="0"/>
          <a:ext cx="0" cy="0"/>
          <a:chOff x="0" y="0"/>
          <a:chExt cx="0" cy="0"/>
        </a:xfrm>
      </p:grpSpPr>
      <p:grpSp>
        <p:nvGrpSpPr>
          <p:cNvPr id="55" name="Google Shape;55;p3"/>
          <p:cNvGrpSpPr/>
          <p:nvPr/>
        </p:nvGrpSpPr>
        <p:grpSpPr>
          <a:xfrm>
            <a:off x="-11533" y="-829"/>
            <a:ext cx="12201861" cy="6860229"/>
            <a:chOff x="-8650" y="-622"/>
            <a:chExt cx="9151396" cy="5145172"/>
          </a:xfrm>
        </p:grpSpPr>
        <p:sp>
          <p:nvSpPr>
            <p:cNvPr id="56" name="Google Shape;56;p3"/>
            <p:cNvSpPr/>
            <p:nvPr/>
          </p:nvSpPr>
          <p:spPr>
            <a:xfrm>
              <a:off x="-8650" y="15100"/>
              <a:ext cx="47" cy="5129446"/>
            </a:xfrm>
            <a:custGeom>
              <a:avLst/>
              <a:gdLst/>
              <a:ahLst/>
              <a:cxnLst/>
              <a:rect l="l" t="t" r="r" b="b"/>
              <a:pathLst>
                <a:path w="1" h="208960" fill="none" extrusionOk="0">
                  <a:moveTo>
                    <a:pt x="0" y="1"/>
                  </a:moveTo>
                  <a:lnTo>
                    <a:pt x="0"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3"/>
            <p:cNvSpPr/>
            <p:nvPr/>
          </p:nvSpPr>
          <p:spPr>
            <a:xfrm>
              <a:off x="364885" y="12830"/>
              <a:ext cx="47" cy="5129397"/>
            </a:xfrm>
            <a:custGeom>
              <a:avLst/>
              <a:gdLst/>
              <a:ahLst/>
              <a:cxnLst/>
              <a:rect l="l" t="t" r="r" b="b"/>
              <a:pathLst>
                <a:path w="1" h="208958" fill="none" extrusionOk="0">
                  <a:moveTo>
                    <a:pt x="0" y="1"/>
                  </a:moveTo>
                  <a:lnTo>
                    <a:pt x="0" y="208958"/>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3"/>
            <p:cNvSpPr/>
            <p:nvPr/>
          </p:nvSpPr>
          <p:spPr>
            <a:xfrm>
              <a:off x="730467" y="12265"/>
              <a:ext cx="47" cy="5129421"/>
            </a:xfrm>
            <a:custGeom>
              <a:avLst/>
              <a:gdLst/>
              <a:ahLst/>
              <a:cxnLst/>
              <a:rect l="l" t="t" r="r" b="b"/>
              <a:pathLst>
                <a:path w="1" h="208959" fill="none" extrusionOk="0">
                  <a:moveTo>
                    <a:pt x="0" y="0"/>
                  </a:moveTo>
                  <a:lnTo>
                    <a:pt x="0"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3"/>
            <p:cNvSpPr/>
            <p:nvPr/>
          </p:nvSpPr>
          <p:spPr>
            <a:xfrm>
              <a:off x="1096049" y="11701"/>
              <a:ext cx="47" cy="5129421"/>
            </a:xfrm>
            <a:custGeom>
              <a:avLst/>
              <a:gdLst/>
              <a:ahLst/>
              <a:cxnLst/>
              <a:rect l="l" t="t" r="r" b="b"/>
              <a:pathLst>
                <a:path w="1" h="208959" fill="none" extrusionOk="0">
                  <a:moveTo>
                    <a:pt x="0" y="0"/>
                  </a:moveTo>
                  <a:lnTo>
                    <a:pt x="0"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3"/>
            <p:cNvSpPr/>
            <p:nvPr/>
          </p:nvSpPr>
          <p:spPr>
            <a:xfrm>
              <a:off x="1461584" y="11111"/>
              <a:ext cx="47" cy="5129446"/>
            </a:xfrm>
            <a:custGeom>
              <a:avLst/>
              <a:gdLst/>
              <a:ahLst/>
              <a:cxnLst/>
              <a:rect l="l" t="t" r="r" b="b"/>
              <a:pathLst>
                <a:path w="1" h="208960" fill="none" extrusionOk="0">
                  <a:moveTo>
                    <a:pt x="0" y="1"/>
                  </a:moveTo>
                  <a:lnTo>
                    <a:pt x="0"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3"/>
            <p:cNvSpPr/>
            <p:nvPr/>
          </p:nvSpPr>
          <p:spPr>
            <a:xfrm>
              <a:off x="1827166" y="10571"/>
              <a:ext cx="47" cy="5129446"/>
            </a:xfrm>
            <a:custGeom>
              <a:avLst/>
              <a:gdLst/>
              <a:ahLst/>
              <a:cxnLst/>
              <a:rect l="l" t="t" r="r" b="b"/>
              <a:pathLst>
                <a:path w="1" h="208960" fill="none" extrusionOk="0">
                  <a:moveTo>
                    <a:pt x="0" y="1"/>
                  </a:moveTo>
                  <a:lnTo>
                    <a:pt x="0"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3"/>
            <p:cNvSpPr/>
            <p:nvPr/>
          </p:nvSpPr>
          <p:spPr>
            <a:xfrm>
              <a:off x="2192747" y="10007"/>
              <a:ext cx="47" cy="5129446"/>
            </a:xfrm>
            <a:custGeom>
              <a:avLst/>
              <a:gdLst/>
              <a:ahLst/>
              <a:cxnLst/>
              <a:rect l="l" t="t" r="r" b="b"/>
              <a:pathLst>
                <a:path w="1" h="208960" fill="none" extrusionOk="0">
                  <a:moveTo>
                    <a:pt x="0" y="1"/>
                  </a:moveTo>
                  <a:lnTo>
                    <a:pt x="0"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3"/>
            <p:cNvSpPr/>
            <p:nvPr/>
          </p:nvSpPr>
          <p:spPr>
            <a:xfrm>
              <a:off x="2558283" y="9442"/>
              <a:ext cx="47" cy="5129446"/>
            </a:xfrm>
            <a:custGeom>
              <a:avLst/>
              <a:gdLst/>
              <a:ahLst/>
              <a:cxnLst/>
              <a:rect l="l" t="t" r="r" b="b"/>
              <a:pathLst>
                <a:path w="1" h="208960" fill="none" extrusionOk="0">
                  <a:moveTo>
                    <a:pt x="0" y="1"/>
                  </a:moveTo>
                  <a:lnTo>
                    <a:pt x="0"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3"/>
            <p:cNvSpPr/>
            <p:nvPr/>
          </p:nvSpPr>
          <p:spPr>
            <a:xfrm>
              <a:off x="2923864" y="8902"/>
              <a:ext cx="47" cy="5129421"/>
            </a:xfrm>
            <a:custGeom>
              <a:avLst/>
              <a:gdLst/>
              <a:ahLst/>
              <a:cxnLst/>
              <a:rect l="l" t="t" r="r" b="b"/>
              <a:pathLst>
                <a:path w="1" h="208959" fill="none" extrusionOk="0">
                  <a:moveTo>
                    <a:pt x="0" y="0"/>
                  </a:moveTo>
                  <a:lnTo>
                    <a:pt x="0"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3"/>
            <p:cNvSpPr/>
            <p:nvPr/>
          </p:nvSpPr>
          <p:spPr>
            <a:xfrm>
              <a:off x="3289399" y="8338"/>
              <a:ext cx="47" cy="5129421"/>
            </a:xfrm>
            <a:custGeom>
              <a:avLst/>
              <a:gdLst/>
              <a:ahLst/>
              <a:cxnLst/>
              <a:rect l="l" t="t" r="r" b="b"/>
              <a:pathLst>
                <a:path w="1" h="208959" fill="none" extrusionOk="0">
                  <a:moveTo>
                    <a:pt x="0" y="0"/>
                  </a:moveTo>
                  <a:lnTo>
                    <a:pt x="0"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3"/>
            <p:cNvSpPr/>
            <p:nvPr/>
          </p:nvSpPr>
          <p:spPr>
            <a:xfrm>
              <a:off x="3654981" y="7773"/>
              <a:ext cx="47" cy="5129421"/>
            </a:xfrm>
            <a:custGeom>
              <a:avLst/>
              <a:gdLst/>
              <a:ahLst/>
              <a:cxnLst/>
              <a:rect l="l" t="t" r="r" b="b"/>
              <a:pathLst>
                <a:path w="1" h="208959" fill="none" extrusionOk="0">
                  <a:moveTo>
                    <a:pt x="0" y="0"/>
                  </a:moveTo>
                  <a:lnTo>
                    <a:pt x="0"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3"/>
            <p:cNvSpPr/>
            <p:nvPr/>
          </p:nvSpPr>
          <p:spPr>
            <a:xfrm>
              <a:off x="4020516" y="7233"/>
              <a:ext cx="47" cy="5129421"/>
            </a:xfrm>
            <a:custGeom>
              <a:avLst/>
              <a:gdLst/>
              <a:ahLst/>
              <a:cxnLst/>
              <a:rect l="l" t="t" r="r" b="b"/>
              <a:pathLst>
                <a:path w="1" h="208959" fill="none" extrusionOk="0">
                  <a:moveTo>
                    <a:pt x="0" y="0"/>
                  </a:moveTo>
                  <a:lnTo>
                    <a:pt x="0"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3"/>
            <p:cNvSpPr/>
            <p:nvPr/>
          </p:nvSpPr>
          <p:spPr>
            <a:xfrm>
              <a:off x="4386098" y="6644"/>
              <a:ext cx="47" cy="5129446"/>
            </a:xfrm>
            <a:custGeom>
              <a:avLst/>
              <a:gdLst/>
              <a:ahLst/>
              <a:cxnLst/>
              <a:rect l="l" t="t" r="r" b="b"/>
              <a:pathLst>
                <a:path w="1" h="208960" fill="none" extrusionOk="0">
                  <a:moveTo>
                    <a:pt x="0" y="1"/>
                  </a:moveTo>
                  <a:lnTo>
                    <a:pt x="0"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3"/>
            <p:cNvSpPr/>
            <p:nvPr/>
          </p:nvSpPr>
          <p:spPr>
            <a:xfrm>
              <a:off x="4751680" y="6079"/>
              <a:ext cx="47" cy="5129446"/>
            </a:xfrm>
            <a:custGeom>
              <a:avLst/>
              <a:gdLst/>
              <a:ahLst/>
              <a:cxnLst/>
              <a:rect l="l" t="t" r="r" b="b"/>
              <a:pathLst>
                <a:path w="1" h="208960" fill="none" extrusionOk="0">
                  <a:moveTo>
                    <a:pt x="0" y="1"/>
                  </a:moveTo>
                  <a:lnTo>
                    <a:pt x="0"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3"/>
            <p:cNvSpPr/>
            <p:nvPr/>
          </p:nvSpPr>
          <p:spPr>
            <a:xfrm>
              <a:off x="5117215" y="5539"/>
              <a:ext cx="47" cy="5129446"/>
            </a:xfrm>
            <a:custGeom>
              <a:avLst/>
              <a:gdLst/>
              <a:ahLst/>
              <a:cxnLst/>
              <a:rect l="l" t="t" r="r" b="b"/>
              <a:pathLst>
                <a:path w="1" h="208960" fill="none" extrusionOk="0">
                  <a:moveTo>
                    <a:pt x="0" y="1"/>
                  </a:moveTo>
                  <a:lnTo>
                    <a:pt x="0"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3"/>
            <p:cNvSpPr/>
            <p:nvPr/>
          </p:nvSpPr>
          <p:spPr>
            <a:xfrm>
              <a:off x="5482797" y="4975"/>
              <a:ext cx="47" cy="5129421"/>
            </a:xfrm>
            <a:custGeom>
              <a:avLst/>
              <a:gdLst/>
              <a:ahLst/>
              <a:cxnLst/>
              <a:rect l="l" t="t" r="r" b="b"/>
              <a:pathLst>
                <a:path w="1" h="208959" fill="none" extrusionOk="0">
                  <a:moveTo>
                    <a:pt x="0" y="0"/>
                  </a:moveTo>
                  <a:lnTo>
                    <a:pt x="0"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3"/>
            <p:cNvSpPr/>
            <p:nvPr/>
          </p:nvSpPr>
          <p:spPr>
            <a:xfrm>
              <a:off x="5848332" y="4410"/>
              <a:ext cx="47" cy="5129421"/>
            </a:xfrm>
            <a:custGeom>
              <a:avLst/>
              <a:gdLst/>
              <a:ahLst/>
              <a:cxnLst/>
              <a:rect l="l" t="t" r="r" b="b"/>
              <a:pathLst>
                <a:path w="1" h="208959" fill="none" extrusionOk="0">
                  <a:moveTo>
                    <a:pt x="0" y="0"/>
                  </a:moveTo>
                  <a:lnTo>
                    <a:pt x="0"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3"/>
            <p:cNvSpPr/>
            <p:nvPr/>
          </p:nvSpPr>
          <p:spPr>
            <a:xfrm>
              <a:off x="6213914" y="3846"/>
              <a:ext cx="47" cy="5129421"/>
            </a:xfrm>
            <a:custGeom>
              <a:avLst/>
              <a:gdLst/>
              <a:ahLst/>
              <a:cxnLst/>
              <a:rect l="l" t="t" r="r" b="b"/>
              <a:pathLst>
                <a:path w="1" h="208959" fill="none" extrusionOk="0">
                  <a:moveTo>
                    <a:pt x="0" y="0"/>
                  </a:moveTo>
                  <a:lnTo>
                    <a:pt x="0"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3"/>
            <p:cNvSpPr/>
            <p:nvPr/>
          </p:nvSpPr>
          <p:spPr>
            <a:xfrm>
              <a:off x="6579496" y="3305"/>
              <a:ext cx="47" cy="5129421"/>
            </a:xfrm>
            <a:custGeom>
              <a:avLst/>
              <a:gdLst/>
              <a:ahLst/>
              <a:cxnLst/>
              <a:rect l="l" t="t" r="r" b="b"/>
              <a:pathLst>
                <a:path w="1" h="208959" fill="none" extrusionOk="0">
                  <a:moveTo>
                    <a:pt x="0" y="0"/>
                  </a:moveTo>
                  <a:lnTo>
                    <a:pt x="0" y="208958"/>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3"/>
            <p:cNvSpPr/>
            <p:nvPr/>
          </p:nvSpPr>
          <p:spPr>
            <a:xfrm>
              <a:off x="6945031" y="2716"/>
              <a:ext cx="47" cy="5129446"/>
            </a:xfrm>
            <a:custGeom>
              <a:avLst/>
              <a:gdLst/>
              <a:ahLst/>
              <a:cxnLst/>
              <a:rect l="l" t="t" r="r" b="b"/>
              <a:pathLst>
                <a:path w="1" h="208960" fill="none" extrusionOk="0">
                  <a:moveTo>
                    <a:pt x="0" y="1"/>
                  </a:moveTo>
                  <a:lnTo>
                    <a:pt x="0"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3"/>
            <p:cNvSpPr/>
            <p:nvPr/>
          </p:nvSpPr>
          <p:spPr>
            <a:xfrm>
              <a:off x="7310613" y="2152"/>
              <a:ext cx="47" cy="5129446"/>
            </a:xfrm>
            <a:custGeom>
              <a:avLst/>
              <a:gdLst/>
              <a:ahLst/>
              <a:cxnLst/>
              <a:rect l="l" t="t" r="r" b="b"/>
              <a:pathLst>
                <a:path w="1" h="208960" fill="none" extrusionOk="0">
                  <a:moveTo>
                    <a:pt x="0" y="1"/>
                  </a:moveTo>
                  <a:lnTo>
                    <a:pt x="0"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3"/>
            <p:cNvSpPr/>
            <p:nvPr/>
          </p:nvSpPr>
          <p:spPr>
            <a:xfrm>
              <a:off x="7676148" y="1612"/>
              <a:ext cx="47" cy="5129446"/>
            </a:xfrm>
            <a:custGeom>
              <a:avLst/>
              <a:gdLst/>
              <a:ahLst/>
              <a:cxnLst/>
              <a:rect l="l" t="t" r="r" b="b"/>
              <a:pathLst>
                <a:path w="1" h="208960" fill="none" extrusionOk="0">
                  <a:moveTo>
                    <a:pt x="0" y="1"/>
                  </a:moveTo>
                  <a:lnTo>
                    <a:pt x="0"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3"/>
            <p:cNvSpPr/>
            <p:nvPr/>
          </p:nvSpPr>
          <p:spPr>
            <a:xfrm>
              <a:off x="8041729" y="1047"/>
              <a:ext cx="47" cy="5129421"/>
            </a:xfrm>
            <a:custGeom>
              <a:avLst/>
              <a:gdLst/>
              <a:ahLst/>
              <a:cxnLst/>
              <a:rect l="l" t="t" r="r" b="b"/>
              <a:pathLst>
                <a:path w="1" h="208959" fill="none" extrusionOk="0">
                  <a:moveTo>
                    <a:pt x="0" y="0"/>
                  </a:moveTo>
                  <a:lnTo>
                    <a:pt x="0"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3"/>
            <p:cNvSpPr/>
            <p:nvPr/>
          </p:nvSpPr>
          <p:spPr>
            <a:xfrm>
              <a:off x="8407311" y="483"/>
              <a:ext cx="47" cy="5129421"/>
            </a:xfrm>
            <a:custGeom>
              <a:avLst/>
              <a:gdLst/>
              <a:ahLst/>
              <a:cxnLst/>
              <a:rect l="l" t="t" r="r" b="b"/>
              <a:pathLst>
                <a:path w="1" h="208959" fill="none" extrusionOk="0">
                  <a:moveTo>
                    <a:pt x="1" y="0"/>
                  </a:moveTo>
                  <a:lnTo>
                    <a:pt x="1"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3"/>
            <p:cNvSpPr/>
            <p:nvPr/>
          </p:nvSpPr>
          <p:spPr>
            <a:xfrm>
              <a:off x="8772846" y="-57"/>
              <a:ext cx="47" cy="5129421"/>
            </a:xfrm>
            <a:custGeom>
              <a:avLst/>
              <a:gdLst/>
              <a:ahLst/>
              <a:cxnLst/>
              <a:rect l="l" t="t" r="r" b="b"/>
              <a:pathLst>
                <a:path w="1" h="208959" fill="none" extrusionOk="0">
                  <a:moveTo>
                    <a:pt x="0" y="0"/>
                  </a:moveTo>
                  <a:lnTo>
                    <a:pt x="0"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3"/>
            <p:cNvSpPr/>
            <p:nvPr/>
          </p:nvSpPr>
          <p:spPr>
            <a:xfrm>
              <a:off x="9138428" y="-622"/>
              <a:ext cx="47" cy="5129421"/>
            </a:xfrm>
            <a:custGeom>
              <a:avLst/>
              <a:gdLst/>
              <a:ahLst/>
              <a:cxnLst/>
              <a:rect l="l" t="t" r="r" b="b"/>
              <a:pathLst>
                <a:path w="1" h="208959" fill="none" extrusionOk="0">
                  <a:moveTo>
                    <a:pt x="1" y="0"/>
                  </a:moveTo>
                  <a:lnTo>
                    <a:pt x="1" y="208958"/>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3"/>
            <p:cNvSpPr/>
            <p:nvPr/>
          </p:nvSpPr>
          <p:spPr>
            <a:xfrm>
              <a:off x="-650" y="3800"/>
              <a:ext cx="9129175" cy="47"/>
            </a:xfrm>
            <a:custGeom>
              <a:avLst/>
              <a:gdLst/>
              <a:ahLst/>
              <a:cxnLst/>
              <a:rect l="l" t="t" r="r" b="b"/>
              <a:pathLst>
                <a:path w="231016" h="1" fill="none" extrusionOk="0">
                  <a:moveTo>
                    <a:pt x="231015" y="0"/>
                  </a:moveTo>
                  <a:lnTo>
                    <a:pt x="0" y="0"/>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3"/>
            <p:cNvSpPr/>
            <p:nvPr/>
          </p:nvSpPr>
          <p:spPr>
            <a:xfrm>
              <a:off x="338" y="355193"/>
              <a:ext cx="9129135" cy="47"/>
            </a:xfrm>
            <a:custGeom>
              <a:avLst/>
              <a:gdLst/>
              <a:ahLst/>
              <a:cxnLst/>
              <a:rect l="l" t="t" r="r" b="b"/>
              <a:pathLst>
                <a:path w="231015" h="1" fill="none" extrusionOk="0">
                  <a:moveTo>
                    <a:pt x="231015" y="0"/>
                  </a:moveTo>
                  <a:lnTo>
                    <a:pt x="1" y="0"/>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3"/>
            <p:cNvSpPr/>
            <p:nvPr/>
          </p:nvSpPr>
          <p:spPr>
            <a:xfrm>
              <a:off x="1326" y="696011"/>
              <a:ext cx="9129175" cy="47"/>
            </a:xfrm>
            <a:custGeom>
              <a:avLst/>
              <a:gdLst/>
              <a:ahLst/>
              <a:cxnLst/>
              <a:rect l="l" t="t" r="r" b="b"/>
              <a:pathLst>
                <a:path w="231016" h="1" fill="none" extrusionOk="0">
                  <a:moveTo>
                    <a:pt x="231015" y="0"/>
                  </a:moveTo>
                  <a:lnTo>
                    <a:pt x="1" y="0"/>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3"/>
            <p:cNvSpPr/>
            <p:nvPr/>
          </p:nvSpPr>
          <p:spPr>
            <a:xfrm>
              <a:off x="2353" y="1036829"/>
              <a:ext cx="9129135" cy="47"/>
            </a:xfrm>
            <a:custGeom>
              <a:avLst/>
              <a:gdLst/>
              <a:ahLst/>
              <a:cxnLst/>
              <a:rect l="l" t="t" r="r" b="b"/>
              <a:pathLst>
                <a:path w="231015" h="1" fill="none" extrusionOk="0">
                  <a:moveTo>
                    <a:pt x="231014" y="0"/>
                  </a:moveTo>
                  <a:lnTo>
                    <a:pt x="0" y="0"/>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3"/>
            <p:cNvSpPr/>
            <p:nvPr/>
          </p:nvSpPr>
          <p:spPr>
            <a:xfrm>
              <a:off x="3341" y="1377648"/>
              <a:ext cx="9129135" cy="47"/>
            </a:xfrm>
            <a:custGeom>
              <a:avLst/>
              <a:gdLst/>
              <a:ahLst/>
              <a:cxnLst/>
              <a:rect l="l" t="t" r="r" b="b"/>
              <a:pathLst>
                <a:path w="231015" h="1" fill="none" extrusionOk="0">
                  <a:moveTo>
                    <a:pt x="231015" y="0"/>
                  </a:moveTo>
                  <a:lnTo>
                    <a:pt x="1" y="0"/>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3"/>
            <p:cNvSpPr/>
            <p:nvPr/>
          </p:nvSpPr>
          <p:spPr>
            <a:xfrm>
              <a:off x="4369" y="1718466"/>
              <a:ext cx="9129135" cy="47"/>
            </a:xfrm>
            <a:custGeom>
              <a:avLst/>
              <a:gdLst/>
              <a:ahLst/>
              <a:cxnLst/>
              <a:rect l="l" t="t" r="r" b="b"/>
              <a:pathLst>
                <a:path w="231015" h="1" fill="none" extrusionOk="0">
                  <a:moveTo>
                    <a:pt x="231014" y="0"/>
                  </a:moveTo>
                  <a:lnTo>
                    <a:pt x="0" y="0"/>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3"/>
            <p:cNvSpPr/>
            <p:nvPr/>
          </p:nvSpPr>
          <p:spPr>
            <a:xfrm>
              <a:off x="5317" y="2059284"/>
              <a:ext cx="9129175" cy="47"/>
            </a:xfrm>
            <a:custGeom>
              <a:avLst/>
              <a:gdLst/>
              <a:ahLst/>
              <a:cxnLst/>
              <a:rect l="l" t="t" r="r" b="b"/>
              <a:pathLst>
                <a:path w="231016" h="1" fill="none" extrusionOk="0">
                  <a:moveTo>
                    <a:pt x="231016" y="0"/>
                  </a:moveTo>
                  <a:lnTo>
                    <a:pt x="0" y="0"/>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3"/>
            <p:cNvSpPr/>
            <p:nvPr/>
          </p:nvSpPr>
          <p:spPr>
            <a:xfrm>
              <a:off x="6305" y="2400102"/>
              <a:ext cx="9129175" cy="47"/>
            </a:xfrm>
            <a:custGeom>
              <a:avLst/>
              <a:gdLst/>
              <a:ahLst/>
              <a:cxnLst/>
              <a:rect l="l" t="t" r="r" b="b"/>
              <a:pathLst>
                <a:path w="231016" h="1" fill="none" extrusionOk="0">
                  <a:moveTo>
                    <a:pt x="231016" y="0"/>
                  </a:moveTo>
                  <a:lnTo>
                    <a:pt x="1" y="0"/>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3"/>
            <p:cNvSpPr/>
            <p:nvPr/>
          </p:nvSpPr>
          <p:spPr>
            <a:xfrm>
              <a:off x="7332" y="2740920"/>
              <a:ext cx="9129175" cy="0"/>
            </a:xfrm>
            <a:custGeom>
              <a:avLst/>
              <a:gdLst/>
              <a:ahLst/>
              <a:cxnLst/>
              <a:rect l="l" t="t" r="r" b="b"/>
              <a:pathLst>
                <a:path w="231016" fill="none" extrusionOk="0">
                  <a:moveTo>
                    <a:pt x="231015" y="0"/>
                  </a:moveTo>
                  <a:lnTo>
                    <a:pt x="0" y="0"/>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3"/>
            <p:cNvSpPr/>
            <p:nvPr/>
          </p:nvSpPr>
          <p:spPr>
            <a:xfrm>
              <a:off x="8320" y="3081691"/>
              <a:ext cx="9129175" cy="47"/>
            </a:xfrm>
            <a:custGeom>
              <a:avLst/>
              <a:gdLst/>
              <a:ahLst/>
              <a:cxnLst/>
              <a:rect l="l" t="t" r="r" b="b"/>
              <a:pathLst>
                <a:path w="231016" h="1" fill="none" extrusionOk="0">
                  <a:moveTo>
                    <a:pt x="231016" y="1"/>
                  </a:moveTo>
                  <a:lnTo>
                    <a:pt x="1" y="1"/>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3"/>
            <p:cNvSpPr/>
            <p:nvPr/>
          </p:nvSpPr>
          <p:spPr>
            <a:xfrm>
              <a:off x="-642" y="3422509"/>
              <a:ext cx="9129175" cy="47"/>
            </a:xfrm>
            <a:custGeom>
              <a:avLst/>
              <a:gdLst/>
              <a:ahLst/>
              <a:cxnLst/>
              <a:rect l="l" t="t" r="r" b="b"/>
              <a:pathLst>
                <a:path w="231016" h="1" fill="none" extrusionOk="0">
                  <a:moveTo>
                    <a:pt x="231015" y="1"/>
                  </a:moveTo>
                  <a:lnTo>
                    <a:pt x="1" y="1"/>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3"/>
            <p:cNvSpPr/>
            <p:nvPr/>
          </p:nvSpPr>
          <p:spPr>
            <a:xfrm>
              <a:off x="-1525" y="3763325"/>
              <a:ext cx="9141264" cy="47"/>
            </a:xfrm>
            <a:custGeom>
              <a:avLst/>
              <a:gdLst/>
              <a:ahLst/>
              <a:cxnLst/>
              <a:rect l="l" t="t" r="r" b="b"/>
              <a:pathLst>
                <a:path w="231015" h="1" fill="none" extrusionOk="0">
                  <a:moveTo>
                    <a:pt x="231014" y="1"/>
                  </a:moveTo>
                  <a:lnTo>
                    <a:pt x="0" y="1"/>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3"/>
            <p:cNvSpPr/>
            <p:nvPr/>
          </p:nvSpPr>
          <p:spPr>
            <a:xfrm>
              <a:off x="-536" y="4104094"/>
              <a:ext cx="9141264" cy="47"/>
            </a:xfrm>
            <a:custGeom>
              <a:avLst/>
              <a:gdLst/>
              <a:ahLst/>
              <a:cxnLst/>
              <a:rect l="l" t="t" r="r" b="b"/>
              <a:pathLst>
                <a:path w="231015" h="1" fill="none" extrusionOk="0">
                  <a:moveTo>
                    <a:pt x="231015" y="1"/>
                  </a:moveTo>
                  <a:lnTo>
                    <a:pt x="1" y="1"/>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3"/>
            <p:cNvSpPr/>
            <p:nvPr/>
          </p:nvSpPr>
          <p:spPr>
            <a:xfrm>
              <a:off x="493" y="4444911"/>
              <a:ext cx="9141264" cy="47"/>
            </a:xfrm>
            <a:custGeom>
              <a:avLst/>
              <a:gdLst/>
              <a:ahLst/>
              <a:cxnLst/>
              <a:rect l="l" t="t" r="r" b="b"/>
              <a:pathLst>
                <a:path w="231015" h="1" fill="none" extrusionOk="0">
                  <a:moveTo>
                    <a:pt x="231014" y="1"/>
                  </a:moveTo>
                  <a:lnTo>
                    <a:pt x="0" y="1"/>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3"/>
            <p:cNvSpPr/>
            <p:nvPr/>
          </p:nvSpPr>
          <p:spPr>
            <a:xfrm>
              <a:off x="1443" y="4785728"/>
              <a:ext cx="9141303" cy="47"/>
            </a:xfrm>
            <a:custGeom>
              <a:avLst/>
              <a:gdLst/>
              <a:ahLst/>
              <a:cxnLst/>
              <a:rect l="l" t="t" r="r" b="b"/>
              <a:pathLst>
                <a:path w="231016" h="1" fill="none" extrusionOk="0">
                  <a:moveTo>
                    <a:pt x="231016" y="1"/>
                  </a:moveTo>
                  <a:lnTo>
                    <a:pt x="0" y="1"/>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3"/>
            <p:cNvSpPr/>
            <p:nvPr/>
          </p:nvSpPr>
          <p:spPr>
            <a:xfrm>
              <a:off x="7413" y="5144503"/>
              <a:ext cx="9129175" cy="47"/>
            </a:xfrm>
            <a:custGeom>
              <a:avLst/>
              <a:gdLst/>
              <a:ahLst/>
              <a:cxnLst/>
              <a:rect l="l" t="t" r="r" b="b"/>
              <a:pathLst>
                <a:path w="231016" h="1" fill="none" extrusionOk="0">
                  <a:moveTo>
                    <a:pt x="231016" y="1"/>
                  </a:moveTo>
                  <a:lnTo>
                    <a:pt x="1" y="1"/>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8" name="Google Shape;98;p3"/>
          <p:cNvSpPr txBox="1">
            <a:spLocks noGrp="1"/>
          </p:cNvSpPr>
          <p:nvPr>
            <p:ph type="title"/>
          </p:nvPr>
        </p:nvSpPr>
        <p:spPr>
          <a:xfrm>
            <a:off x="960000" y="2972496"/>
            <a:ext cx="10272000" cy="1122400"/>
          </a:xfrm>
          <a:prstGeom prst="rect">
            <a:avLst/>
          </a:prstGeom>
        </p:spPr>
        <p:txBody>
          <a:bodyPr spcFirstLastPara="1" wrap="square" lIns="121897" tIns="121897" rIns="121897" bIns="121897" anchor="ctr" anchorCtr="0">
            <a:noAutofit/>
          </a:bodyPr>
          <a:lstStyle>
            <a:lvl1pPr lvl="0" algn="ctr">
              <a:spcBef>
                <a:spcPts val="0"/>
              </a:spcBef>
              <a:spcAft>
                <a:spcPts val="0"/>
              </a:spcAft>
              <a:buSzPts val="3600"/>
              <a:buNone/>
              <a:defRPr sz="7500">
                <a:solidFill>
                  <a:schemeClr val="accent1"/>
                </a:solidFill>
              </a:defRPr>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99" name="Google Shape;99;p3"/>
          <p:cNvSpPr txBox="1">
            <a:spLocks noGrp="1"/>
          </p:cNvSpPr>
          <p:nvPr>
            <p:ph type="title" idx="2" hasCustomPrompt="1"/>
          </p:nvPr>
        </p:nvSpPr>
        <p:spPr>
          <a:xfrm>
            <a:off x="3995400" y="919632"/>
            <a:ext cx="4201200" cy="1122400"/>
          </a:xfrm>
          <a:prstGeom prst="rect">
            <a:avLst/>
          </a:prstGeom>
        </p:spPr>
        <p:txBody>
          <a:bodyPr spcFirstLastPara="1" wrap="square" lIns="121897" tIns="121897" rIns="121897" bIns="121897" anchor="ctr" anchorCtr="0">
            <a:noAutofit/>
          </a:bodyPr>
          <a:lstStyle>
            <a:lvl1pPr lvl="0" algn="ctr" rtl="0">
              <a:spcBef>
                <a:spcPts val="0"/>
              </a:spcBef>
              <a:spcAft>
                <a:spcPts val="0"/>
              </a:spcAft>
              <a:buSzPts val="6000"/>
              <a:buNone/>
              <a:defRPr sz="9300">
                <a:solidFill>
                  <a:schemeClr val="accent5"/>
                </a:solidFill>
                <a:latin typeface="Quicksand SemiBold"/>
                <a:ea typeface="Quicksand SemiBold"/>
                <a:cs typeface="Quicksand SemiBold"/>
                <a:sym typeface="Quicksand SemiBold"/>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100" name="Google Shape;100;p3"/>
          <p:cNvSpPr txBox="1">
            <a:spLocks noGrp="1"/>
          </p:cNvSpPr>
          <p:nvPr>
            <p:ph type="subTitle" idx="1"/>
          </p:nvPr>
        </p:nvSpPr>
        <p:spPr>
          <a:xfrm>
            <a:off x="2991600" y="5399977"/>
            <a:ext cx="6615200" cy="640000"/>
          </a:xfrm>
          <a:prstGeom prst="rect">
            <a:avLst/>
          </a:prstGeom>
          <a:solidFill>
            <a:schemeClr val="dk2"/>
          </a:solidFill>
          <a:ln w="19050" cap="flat" cmpd="sng">
            <a:solidFill>
              <a:schemeClr val="lt2"/>
            </a:solidFill>
            <a:prstDash val="dash"/>
            <a:round/>
            <a:headEnd type="none" w="sm" len="sm"/>
            <a:tailEnd type="none" w="sm" len="sm"/>
          </a:ln>
        </p:spPr>
        <p:txBody>
          <a:bodyPr spcFirstLastPara="1" wrap="square" lIns="121897" tIns="121897" rIns="121897" bIns="121897" anchor="ctr" anchorCtr="0">
            <a:noAutofit/>
          </a:bodyPr>
          <a:lstStyle>
            <a:lvl1pPr lvl="0" algn="ctr" rtl="0">
              <a:lnSpc>
                <a:spcPct val="100000"/>
              </a:lnSpc>
              <a:spcBef>
                <a:spcPts val="0"/>
              </a:spcBef>
              <a:spcAft>
                <a:spcPts val="0"/>
              </a:spcAft>
              <a:buSzPts val="1400"/>
              <a:buNone/>
              <a:defRPr sz="2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131974864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854"/>
        <p:cNvGrpSpPr/>
        <p:nvPr/>
      </p:nvGrpSpPr>
      <p:grpSpPr>
        <a:xfrm>
          <a:off x="0" y="0"/>
          <a:ext cx="0" cy="0"/>
          <a:chOff x="0" y="0"/>
          <a:chExt cx="0" cy="0"/>
        </a:xfrm>
      </p:grpSpPr>
      <p:grpSp>
        <p:nvGrpSpPr>
          <p:cNvPr id="855" name="Google Shape;855;p22"/>
          <p:cNvGrpSpPr/>
          <p:nvPr/>
        </p:nvGrpSpPr>
        <p:grpSpPr>
          <a:xfrm>
            <a:off x="-11533" y="-829"/>
            <a:ext cx="12201861" cy="6860229"/>
            <a:chOff x="-8650" y="-622"/>
            <a:chExt cx="9151396" cy="5145172"/>
          </a:xfrm>
        </p:grpSpPr>
        <p:sp>
          <p:nvSpPr>
            <p:cNvPr id="856" name="Google Shape;856;p22"/>
            <p:cNvSpPr/>
            <p:nvPr/>
          </p:nvSpPr>
          <p:spPr>
            <a:xfrm>
              <a:off x="-8650" y="15100"/>
              <a:ext cx="47" cy="5129446"/>
            </a:xfrm>
            <a:custGeom>
              <a:avLst/>
              <a:gdLst/>
              <a:ahLst/>
              <a:cxnLst/>
              <a:rect l="l" t="t" r="r" b="b"/>
              <a:pathLst>
                <a:path w="1" h="208960" fill="none" extrusionOk="0">
                  <a:moveTo>
                    <a:pt x="0" y="1"/>
                  </a:moveTo>
                  <a:lnTo>
                    <a:pt x="0"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 name="Google Shape;857;p22"/>
            <p:cNvSpPr/>
            <p:nvPr/>
          </p:nvSpPr>
          <p:spPr>
            <a:xfrm>
              <a:off x="364885" y="12830"/>
              <a:ext cx="47" cy="5129397"/>
            </a:xfrm>
            <a:custGeom>
              <a:avLst/>
              <a:gdLst/>
              <a:ahLst/>
              <a:cxnLst/>
              <a:rect l="l" t="t" r="r" b="b"/>
              <a:pathLst>
                <a:path w="1" h="208958" fill="none" extrusionOk="0">
                  <a:moveTo>
                    <a:pt x="0" y="1"/>
                  </a:moveTo>
                  <a:lnTo>
                    <a:pt x="0" y="208958"/>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 name="Google Shape;858;p22"/>
            <p:cNvSpPr/>
            <p:nvPr/>
          </p:nvSpPr>
          <p:spPr>
            <a:xfrm>
              <a:off x="730467" y="12265"/>
              <a:ext cx="47" cy="5129421"/>
            </a:xfrm>
            <a:custGeom>
              <a:avLst/>
              <a:gdLst/>
              <a:ahLst/>
              <a:cxnLst/>
              <a:rect l="l" t="t" r="r" b="b"/>
              <a:pathLst>
                <a:path w="1" h="208959" fill="none" extrusionOk="0">
                  <a:moveTo>
                    <a:pt x="0" y="0"/>
                  </a:moveTo>
                  <a:lnTo>
                    <a:pt x="0"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 name="Google Shape;859;p22"/>
            <p:cNvSpPr/>
            <p:nvPr/>
          </p:nvSpPr>
          <p:spPr>
            <a:xfrm>
              <a:off x="1096049" y="11701"/>
              <a:ext cx="47" cy="5129421"/>
            </a:xfrm>
            <a:custGeom>
              <a:avLst/>
              <a:gdLst/>
              <a:ahLst/>
              <a:cxnLst/>
              <a:rect l="l" t="t" r="r" b="b"/>
              <a:pathLst>
                <a:path w="1" h="208959" fill="none" extrusionOk="0">
                  <a:moveTo>
                    <a:pt x="0" y="0"/>
                  </a:moveTo>
                  <a:lnTo>
                    <a:pt x="0"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 name="Google Shape;860;p22"/>
            <p:cNvSpPr/>
            <p:nvPr/>
          </p:nvSpPr>
          <p:spPr>
            <a:xfrm>
              <a:off x="1461584" y="11111"/>
              <a:ext cx="47" cy="5129446"/>
            </a:xfrm>
            <a:custGeom>
              <a:avLst/>
              <a:gdLst/>
              <a:ahLst/>
              <a:cxnLst/>
              <a:rect l="l" t="t" r="r" b="b"/>
              <a:pathLst>
                <a:path w="1" h="208960" fill="none" extrusionOk="0">
                  <a:moveTo>
                    <a:pt x="0" y="1"/>
                  </a:moveTo>
                  <a:lnTo>
                    <a:pt x="0"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 name="Google Shape;861;p22"/>
            <p:cNvSpPr/>
            <p:nvPr/>
          </p:nvSpPr>
          <p:spPr>
            <a:xfrm>
              <a:off x="1827166" y="10571"/>
              <a:ext cx="47" cy="5129446"/>
            </a:xfrm>
            <a:custGeom>
              <a:avLst/>
              <a:gdLst/>
              <a:ahLst/>
              <a:cxnLst/>
              <a:rect l="l" t="t" r="r" b="b"/>
              <a:pathLst>
                <a:path w="1" h="208960" fill="none" extrusionOk="0">
                  <a:moveTo>
                    <a:pt x="0" y="1"/>
                  </a:moveTo>
                  <a:lnTo>
                    <a:pt x="0"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 name="Google Shape;862;p22"/>
            <p:cNvSpPr/>
            <p:nvPr/>
          </p:nvSpPr>
          <p:spPr>
            <a:xfrm>
              <a:off x="2192747" y="10007"/>
              <a:ext cx="47" cy="5129446"/>
            </a:xfrm>
            <a:custGeom>
              <a:avLst/>
              <a:gdLst/>
              <a:ahLst/>
              <a:cxnLst/>
              <a:rect l="l" t="t" r="r" b="b"/>
              <a:pathLst>
                <a:path w="1" h="208960" fill="none" extrusionOk="0">
                  <a:moveTo>
                    <a:pt x="0" y="1"/>
                  </a:moveTo>
                  <a:lnTo>
                    <a:pt x="0"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 name="Google Shape;863;p22"/>
            <p:cNvSpPr/>
            <p:nvPr/>
          </p:nvSpPr>
          <p:spPr>
            <a:xfrm>
              <a:off x="2558283" y="9442"/>
              <a:ext cx="47" cy="5129446"/>
            </a:xfrm>
            <a:custGeom>
              <a:avLst/>
              <a:gdLst/>
              <a:ahLst/>
              <a:cxnLst/>
              <a:rect l="l" t="t" r="r" b="b"/>
              <a:pathLst>
                <a:path w="1" h="208960" fill="none" extrusionOk="0">
                  <a:moveTo>
                    <a:pt x="0" y="1"/>
                  </a:moveTo>
                  <a:lnTo>
                    <a:pt x="0"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 name="Google Shape;864;p22"/>
            <p:cNvSpPr/>
            <p:nvPr/>
          </p:nvSpPr>
          <p:spPr>
            <a:xfrm>
              <a:off x="2923864" y="8902"/>
              <a:ext cx="47" cy="5129421"/>
            </a:xfrm>
            <a:custGeom>
              <a:avLst/>
              <a:gdLst/>
              <a:ahLst/>
              <a:cxnLst/>
              <a:rect l="l" t="t" r="r" b="b"/>
              <a:pathLst>
                <a:path w="1" h="208959" fill="none" extrusionOk="0">
                  <a:moveTo>
                    <a:pt x="0" y="0"/>
                  </a:moveTo>
                  <a:lnTo>
                    <a:pt x="0"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 name="Google Shape;865;p22"/>
            <p:cNvSpPr/>
            <p:nvPr/>
          </p:nvSpPr>
          <p:spPr>
            <a:xfrm>
              <a:off x="3289399" y="8338"/>
              <a:ext cx="47" cy="5129421"/>
            </a:xfrm>
            <a:custGeom>
              <a:avLst/>
              <a:gdLst/>
              <a:ahLst/>
              <a:cxnLst/>
              <a:rect l="l" t="t" r="r" b="b"/>
              <a:pathLst>
                <a:path w="1" h="208959" fill="none" extrusionOk="0">
                  <a:moveTo>
                    <a:pt x="0" y="0"/>
                  </a:moveTo>
                  <a:lnTo>
                    <a:pt x="0"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 name="Google Shape;866;p22"/>
            <p:cNvSpPr/>
            <p:nvPr/>
          </p:nvSpPr>
          <p:spPr>
            <a:xfrm>
              <a:off x="3654981" y="7773"/>
              <a:ext cx="47" cy="5129421"/>
            </a:xfrm>
            <a:custGeom>
              <a:avLst/>
              <a:gdLst/>
              <a:ahLst/>
              <a:cxnLst/>
              <a:rect l="l" t="t" r="r" b="b"/>
              <a:pathLst>
                <a:path w="1" h="208959" fill="none" extrusionOk="0">
                  <a:moveTo>
                    <a:pt x="0" y="0"/>
                  </a:moveTo>
                  <a:lnTo>
                    <a:pt x="0"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 name="Google Shape;867;p22"/>
            <p:cNvSpPr/>
            <p:nvPr/>
          </p:nvSpPr>
          <p:spPr>
            <a:xfrm>
              <a:off x="4020516" y="7233"/>
              <a:ext cx="47" cy="5129421"/>
            </a:xfrm>
            <a:custGeom>
              <a:avLst/>
              <a:gdLst/>
              <a:ahLst/>
              <a:cxnLst/>
              <a:rect l="l" t="t" r="r" b="b"/>
              <a:pathLst>
                <a:path w="1" h="208959" fill="none" extrusionOk="0">
                  <a:moveTo>
                    <a:pt x="0" y="0"/>
                  </a:moveTo>
                  <a:lnTo>
                    <a:pt x="0"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 name="Google Shape;868;p22"/>
            <p:cNvSpPr/>
            <p:nvPr/>
          </p:nvSpPr>
          <p:spPr>
            <a:xfrm>
              <a:off x="4386098" y="6644"/>
              <a:ext cx="47" cy="5129446"/>
            </a:xfrm>
            <a:custGeom>
              <a:avLst/>
              <a:gdLst/>
              <a:ahLst/>
              <a:cxnLst/>
              <a:rect l="l" t="t" r="r" b="b"/>
              <a:pathLst>
                <a:path w="1" h="208960" fill="none" extrusionOk="0">
                  <a:moveTo>
                    <a:pt x="0" y="1"/>
                  </a:moveTo>
                  <a:lnTo>
                    <a:pt x="0"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 name="Google Shape;869;p22"/>
            <p:cNvSpPr/>
            <p:nvPr/>
          </p:nvSpPr>
          <p:spPr>
            <a:xfrm>
              <a:off x="4751680" y="6079"/>
              <a:ext cx="47" cy="5129446"/>
            </a:xfrm>
            <a:custGeom>
              <a:avLst/>
              <a:gdLst/>
              <a:ahLst/>
              <a:cxnLst/>
              <a:rect l="l" t="t" r="r" b="b"/>
              <a:pathLst>
                <a:path w="1" h="208960" fill="none" extrusionOk="0">
                  <a:moveTo>
                    <a:pt x="0" y="1"/>
                  </a:moveTo>
                  <a:lnTo>
                    <a:pt x="0"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 name="Google Shape;870;p22"/>
            <p:cNvSpPr/>
            <p:nvPr/>
          </p:nvSpPr>
          <p:spPr>
            <a:xfrm>
              <a:off x="5117215" y="5539"/>
              <a:ext cx="47" cy="5129446"/>
            </a:xfrm>
            <a:custGeom>
              <a:avLst/>
              <a:gdLst/>
              <a:ahLst/>
              <a:cxnLst/>
              <a:rect l="l" t="t" r="r" b="b"/>
              <a:pathLst>
                <a:path w="1" h="208960" fill="none" extrusionOk="0">
                  <a:moveTo>
                    <a:pt x="0" y="1"/>
                  </a:moveTo>
                  <a:lnTo>
                    <a:pt x="0"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 name="Google Shape;871;p22"/>
            <p:cNvSpPr/>
            <p:nvPr/>
          </p:nvSpPr>
          <p:spPr>
            <a:xfrm>
              <a:off x="5482797" y="4975"/>
              <a:ext cx="47" cy="5129421"/>
            </a:xfrm>
            <a:custGeom>
              <a:avLst/>
              <a:gdLst/>
              <a:ahLst/>
              <a:cxnLst/>
              <a:rect l="l" t="t" r="r" b="b"/>
              <a:pathLst>
                <a:path w="1" h="208959" fill="none" extrusionOk="0">
                  <a:moveTo>
                    <a:pt x="0" y="0"/>
                  </a:moveTo>
                  <a:lnTo>
                    <a:pt x="0"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 name="Google Shape;872;p22"/>
            <p:cNvSpPr/>
            <p:nvPr/>
          </p:nvSpPr>
          <p:spPr>
            <a:xfrm>
              <a:off x="5848332" y="4410"/>
              <a:ext cx="47" cy="5129421"/>
            </a:xfrm>
            <a:custGeom>
              <a:avLst/>
              <a:gdLst/>
              <a:ahLst/>
              <a:cxnLst/>
              <a:rect l="l" t="t" r="r" b="b"/>
              <a:pathLst>
                <a:path w="1" h="208959" fill="none" extrusionOk="0">
                  <a:moveTo>
                    <a:pt x="0" y="0"/>
                  </a:moveTo>
                  <a:lnTo>
                    <a:pt x="0"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 name="Google Shape;873;p22"/>
            <p:cNvSpPr/>
            <p:nvPr/>
          </p:nvSpPr>
          <p:spPr>
            <a:xfrm>
              <a:off x="6213914" y="3846"/>
              <a:ext cx="47" cy="5129421"/>
            </a:xfrm>
            <a:custGeom>
              <a:avLst/>
              <a:gdLst/>
              <a:ahLst/>
              <a:cxnLst/>
              <a:rect l="l" t="t" r="r" b="b"/>
              <a:pathLst>
                <a:path w="1" h="208959" fill="none" extrusionOk="0">
                  <a:moveTo>
                    <a:pt x="0" y="0"/>
                  </a:moveTo>
                  <a:lnTo>
                    <a:pt x="0"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 name="Google Shape;874;p22"/>
            <p:cNvSpPr/>
            <p:nvPr/>
          </p:nvSpPr>
          <p:spPr>
            <a:xfrm>
              <a:off x="6579496" y="3305"/>
              <a:ext cx="47" cy="5129421"/>
            </a:xfrm>
            <a:custGeom>
              <a:avLst/>
              <a:gdLst/>
              <a:ahLst/>
              <a:cxnLst/>
              <a:rect l="l" t="t" r="r" b="b"/>
              <a:pathLst>
                <a:path w="1" h="208959" fill="none" extrusionOk="0">
                  <a:moveTo>
                    <a:pt x="0" y="0"/>
                  </a:moveTo>
                  <a:lnTo>
                    <a:pt x="0" y="208958"/>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 name="Google Shape;875;p22"/>
            <p:cNvSpPr/>
            <p:nvPr/>
          </p:nvSpPr>
          <p:spPr>
            <a:xfrm>
              <a:off x="6945031" y="2716"/>
              <a:ext cx="47" cy="5129446"/>
            </a:xfrm>
            <a:custGeom>
              <a:avLst/>
              <a:gdLst/>
              <a:ahLst/>
              <a:cxnLst/>
              <a:rect l="l" t="t" r="r" b="b"/>
              <a:pathLst>
                <a:path w="1" h="208960" fill="none" extrusionOk="0">
                  <a:moveTo>
                    <a:pt x="0" y="1"/>
                  </a:moveTo>
                  <a:lnTo>
                    <a:pt x="0"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 name="Google Shape;876;p22"/>
            <p:cNvSpPr/>
            <p:nvPr/>
          </p:nvSpPr>
          <p:spPr>
            <a:xfrm>
              <a:off x="7310613" y="2152"/>
              <a:ext cx="47" cy="5129446"/>
            </a:xfrm>
            <a:custGeom>
              <a:avLst/>
              <a:gdLst/>
              <a:ahLst/>
              <a:cxnLst/>
              <a:rect l="l" t="t" r="r" b="b"/>
              <a:pathLst>
                <a:path w="1" h="208960" fill="none" extrusionOk="0">
                  <a:moveTo>
                    <a:pt x="0" y="1"/>
                  </a:moveTo>
                  <a:lnTo>
                    <a:pt x="0"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 name="Google Shape;877;p22"/>
            <p:cNvSpPr/>
            <p:nvPr/>
          </p:nvSpPr>
          <p:spPr>
            <a:xfrm>
              <a:off x="7676148" y="1612"/>
              <a:ext cx="47" cy="5129446"/>
            </a:xfrm>
            <a:custGeom>
              <a:avLst/>
              <a:gdLst/>
              <a:ahLst/>
              <a:cxnLst/>
              <a:rect l="l" t="t" r="r" b="b"/>
              <a:pathLst>
                <a:path w="1" h="208960" fill="none" extrusionOk="0">
                  <a:moveTo>
                    <a:pt x="0" y="1"/>
                  </a:moveTo>
                  <a:lnTo>
                    <a:pt x="0"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 name="Google Shape;878;p22"/>
            <p:cNvSpPr/>
            <p:nvPr/>
          </p:nvSpPr>
          <p:spPr>
            <a:xfrm>
              <a:off x="8041729" y="1047"/>
              <a:ext cx="47" cy="5129421"/>
            </a:xfrm>
            <a:custGeom>
              <a:avLst/>
              <a:gdLst/>
              <a:ahLst/>
              <a:cxnLst/>
              <a:rect l="l" t="t" r="r" b="b"/>
              <a:pathLst>
                <a:path w="1" h="208959" fill="none" extrusionOk="0">
                  <a:moveTo>
                    <a:pt x="0" y="0"/>
                  </a:moveTo>
                  <a:lnTo>
                    <a:pt x="0"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 name="Google Shape;879;p22"/>
            <p:cNvSpPr/>
            <p:nvPr/>
          </p:nvSpPr>
          <p:spPr>
            <a:xfrm>
              <a:off x="8407311" y="483"/>
              <a:ext cx="47" cy="5129421"/>
            </a:xfrm>
            <a:custGeom>
              <a:avLst/>
              <a:gdLst/>
              <a:ahLst/>
              <a:cxnLst/>
              <a:rect l="l" t="t" r="r" b="b"/>
              <a:pathLst>
                <a:path w="1" h="208959" fill="none" extrusionOk="0">
                  <a:moveTo>
                    <a:pt x="1" y="0"/>
                  </a:moveTo>
                  <a:lnTo>
                    <a:pt x="1"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 name="Google Shape;880;p22"/>
            <p:cNvSpPr/>
            <p:nvPr/>
          </p:nvSpPr>
          <p:spPr>
            <a:xfrm>
              <a:off x="8772846" y="-57"/>
              <a:ext cx="47" cy="5129421"/>
            </a:xfrm>
            <a:custGeom>
              <a:avLst/>
              <a:gdLst/>
              <a:ahLst/>
              <a:cxnLst/>
              <a:rect l="l" t="t" r="r" b="b"/>
              <a:pathLst>
                <a:path w="1" h="208959" fill="none" extrusionOk="0">
                  <a:moveTo>
                    <a:pt x="0" y="0"/>
                  </a:moveTo>
                  <a:lnTo>
                    <a:pt x="0"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 name="Google Shape;881;p22"/>
            <p:cNvSpPr/>
            <p:nvPr/>
          </p:nvSpPr>
          <p:spPr>
            <a:xfrm>
              <a:off x="9138428" y="-622"/>
              <a:ext cx="47" cy="5129421"/>
            </a:xfrm>
            <a:custGeom>
              <a:avLst/>
              <a:gdLst/>
              <a:ahLst/>
              <a:cxnLst/>
              <a:rect l="l" t="t" r="r" b="b"/>
              <a:pathLst>
                <a:path w="1" h="208959" fill="none" extrusionOk="0">
                  <a:moveTo>
                    <a:pt x="1" y="0"/>
                  </a:moveTo>
                  <a:lnTo>
                    <a:pt x="1" y="208958"/>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 name="Google Shape;882;p22"/>
            <p:cNvSpPr/>
            <p:nvPr/>
          </p:nvSpPr>
          <p:spPr>
            <a:xfrm>
              <a:off x="-650" y="3800"/>
              <a:ext cx="9129175" cy="47"/>
            </a:xfrm>
            <a:custGeom>
              <a:avLst/>
              <a:gdLst/>
              <a:ahLst/>
              <a:cxnLst/>
              <a:rect l="l" t="t" r="r" b="b"/>
              <a:pathLst>
                <a:path w="231016" h="1" fill="none" extrusionOk="0">
                  <a:moveTo>
                    <a:pt x="231015" y="0"/>
                  </a:moveTo>
                  <a:lnTo>
                    <a:pt x="0" y="0"/>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 name="Google Shape;883;p22"/>
            <p:cNvSpPr/>
            <p:nvPr/>
          </p:nvSpPr>
          <p:spPr>
            <a:xfrm>
              <a:off x="338" y="355193"/>
              <a:ext cx="9129135" cy="47"/>
            </a:xfrm>
            <a:custGeom>
              <a:avLst/>
              <a:gdLst/>
              <a:ahLst/>
              <a:cxnLst/>
              <a:rect l="l" t="t" r="r" b="b"/>
              <a:pathLst>
                <a:path w="231015" h="1" fill="none" extrusionOk="0">
                  <a:moveTo>
                    <a:pt x="231015" y="0"/>
                  </a:moveTo>
                  <a:lnTo>
                    <a:pt x="1" y="0"/>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 name="Google Shape;884;p22"/>
            <p:cNvSpPr/>
            <p:nvPr/>
          </p:nvSpPr>
          <p:spPr>
            <a:xfrm>
              <a:off x="1326" y="696011"/>
              <a:ext cx="9129175" cy="47"/>
            </a:xfrm>
            <a:custGeom>
              <a:avLst/>
              <a:gdLst/>
              <a:ahLst/>
              <a:cxnLst/>
              <a:rect l="l" t="t" r="r" b="b"/>
              <a:pathLst>
                <a:path w="231016" h="1" fill="none" extrusionOk="0">
                  <a:moveTo>
                    <a:pt x="231015" y="0"/>
                  </a:moveTo>
                  <a:lnTo>
                    <a:pt x="1" y="0"/>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 name="Google Shape;885;p22"/>
            <p:cNvSpPr/>
            <p:nvPr/>
          </p:nvSpPr>
          <p:spPr>
            <a:xfrm>
              <a:off x="2353" y="1036829"/>
              <a:ext cx="9129135" cy="47"/>
            </a:xfrm>
            <a:custGeom>
              <a:avLst/>
              <a:gdLst/>
              <a:ahLst/>
              <a:cxnLst/>
              <a:rect l="l" t="t" r="r" b="b"/>
              <a:pathLst>
                <a:path w="231015" h="1" fill="none" extrusionOk="0">
                  <a:moveTo>
                    <a:pt x="231014" y="0"/>
                  </a:moveTo>
                  <a:lnTo>
                    <a:pt x="0" y="0"/>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 name="Google Shape;886;p22"/>
            <p:cNvSpPr/>
            <p:nvPr/>
          </p:nvSpPr>
          <p:spPr>
            <a:xfrm>
              <a:off x="3341" y="1377648"/>
              <a:ext cx="9129135" cy="47"/>
            </a:xfrm>
            <a:custGeom>
              <a:avLst/>
              <a:gdLst/>
              <a:ahLst/>
              <a:cxnLst/>
              <a:rect l="l" t="t" r="r" b="b"/>
              <a:pathLst>
                <a:path w="231015" h="1" fill="none" extrusionOk="0">
                  <a:moveTo>
                    <a:pt x="231015" y="0"/>
                  </a:moveTo>
                  <a:lnTo>
                    <a:pt x="1" y="0"/>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 name="Google Shape;887;p22"/>
            <p:cNvSpPr/>
            <p:nvPr/>
          </p:nvSpPr>
          <p:spPr>
            <a:xfrm>
              <a:off x="4369" y="1718466"/>
              <a:ext cx="9129135" cy="47"/>
            </a:xfrm>
            <a:custGeom>
              <a:avLst/>
              <a:gdLst/>
              <a:ahLst/>
              <a:cxnLst/>
              <a:rect l="l" t="t" r="r" b="b"/>
              <a:pathLst>
                <a:path w="231015" h="1" fill="none" extrusionOk="0">
                  <a:moveTo>
                    <a:pt x="231014" y="0"/>
                  </a:moveTo>
                  <a:lnTo>
                    <a:pt x="0" y="0"/>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 name="Google Shape;888;p22"/>
            <p:cNvSpPr/>
            <p:nvPr/>
          </p:nvSpPr>
          <p:spPr>
            <a:xfrm>
              <a:off x="5317" y="2059284"/>
              <a:ext cx="9129175" cy="47"/>
            </a:xfrm>
            <a:custGeom>
              <a:avLst/>
              <a:gdLst/>
              <a:ahLst/>
              <a:cxnLst/>
              <a:rect l="l" t="t" r="r" b="b"/>
              <a:pathLst>
                <a:path w="231016" h="1" fill="none" extrusionOk="0">
                  <a:moveTo>
                    <a:pt x="231016" y="0"/>
                  </a:moveTo>
                  <a:lnTo>
                    <a:pt x="0" y="0"/>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 name="Google Shape;889;p22"/>
            <p:cNvSpPr/>
            <p:nvPr/>
          </p:nvSpPr>
          <p:spPr>
            <a:xfrm>
              <a:off x="6305" y="2400102"/>
              <a:ext cx="9129175" cy="47"/>
            </a:xfrm>
            <a:custGeom>
              <a:avLst/>
              <a:gdLst/>
              <a:ahLst/>
              <a:cxnLst/>
              <a:rect l="l" t="t" r="r" b="b"/>
              <a:pathLst>
                <a:path w="231016" h="1" fill="none" extrusionOk="0">
                  <a:moveTo>
                    <a:pt x="231016" y="0"/>
                  </a:moveTo>
                  <a:lnTo>
                    <a:pt x="1" y="0"/>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 name="Google Shape;890;p22"/>
            <p:cNvSpPr/>
            <p:nvPr/>
          </p:nvSpPr>
          <p:spPr>
            <a:xfrm>
              <a:off x="7332" y="2740920"/>
              <a:ext cx="9129175" cy="0"/>
            </a:xfrm>
            <a:custGeom>
              <a:avLst/>
              <a:gdLst/>
              <a:ahLst/>
              <a:cxnLst/>
              <a:rect l="l" t="t" r="r" b="b"/>
              <a:pathLst>
                <a:path w="231016" fill="none" extrusionOk="0">
                  <a:moveTo>
                    <a:pt x="231015" y="0"/>
                  </a:moveTo>
                  <a:lnTo>
                    <a:pt x="0" y="0"/>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 name="Google Shape;891;p22"/>
            <p:cNvSpPr/>
            <p:nvPr/>
          </p:nvSpPr>
          <p:spPr>
            <a:xfrm>
              <a:off x="8320" y="3081691"/>
              <a:ext cx="9129175" cy="47"/>
            </a:xfrm>
            <a:custGeom>
              <a:avLst/>
              <a:gdLst/>
              <a:ahLst/>
              <a:cxnLst/>
              <a:rect l="l" t="t" r="r" b="b"/>
              <a:pathLst>
                <a:path w="231016" h="1" fill="none" extrusionOk="0">
                  <a:moveTo>
                    <a:pt x="231016" y="1"/>
                  </a:moveTo>
                  <a:lnTo>
                    <a:pt x="1" y="1"/>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 name="Google Shape;892;p22"/>
            <p:cNvSpPr/>
            <p:nvPr/>
          </p:nvSpPr>
          <p:spPr>
            <a:xfrm>
              <a:off x="-642" y="3422509"/>
              <a:ext cx="9129175" cy="47"/>
            </a:xfrm>
            <a:custGeom>
              <a:avLst/>
              <a:gdLst/>
              <a:ahLst/>
              <a:cxnLst/>
              <a:rect l="l" t="t" r="r" b="b"/>
              <a:pathLst>
                <a:path w="231016" h="1" fill="none" extrusionOk="0">
                  <a:moveTo>
                    <a:pt x="231015" y="1"/>
                  </a:moveTo>
                  <a:lnTo>
                    <a:pt x="1" y="1"/>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 name="Google Shape;893;p22"/>
            <p:cNvSpPr/>
            <p:nvPr/>
          </p:nvSpPr>
          <p:spPr>
            <a:xfrm>
              <a:off x="-1525" y="3763325"/>
              <a:ext cx="9141264" cy="47"/>
            </a:xfrm>
            <a:custGeom>
              <a:avLst/>
              <a:gdLst/>
              <a:ahLst/>
              <a:cxnLst/>
              <a:rect l="l" t="t" r="r" b="b"/>
              <a:pathLst>
                <a:path w="231015" h="1" fill="none" extrusionOk="0">
                  <a:moveTo>
                    <a:pt x="231014" y="1"/>
                  </a:moveTo>
                  <a:lnTo>
                    <a:pt x="0" y="1"/>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 name="Google Shape;894;p22"/>
            <p:cNvSpPr/>
            <p:nvPr/>
          </p:nvSpPr>
          <p:spPr>
            <a:xfrm>
              <a:off x="-536" y="4104094"/>
              <a:ext cx="9141264" cy="47"/>
            </a:xfrm>
            <a:custGeom>
              <a:avLst/>
              <a:gdLst/>
              <a:ahLst/>
              <a:cxnLst/>
              <a:rect l="l" t="t" r="r" b="b"/>
              <a:pathLst>
                <a:path w="231015" h="1" fill="none" extrusionOk="0">
                  <a:moveTo>
                    <a:pt x="231015" y="1"/>
                  </a:moveTo>
                  <a:lnTo>
                    <a:pt x="1" y="1"/>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 name="Google Shape;895;p22"/>
            <p:cNvSpPr/>
            <p:nvPr/>
          </p:nvSpPr>
          <p:spPr>
            <a:xfrm>
              <a:off x="493" y="4444911"/>
              <a:ext cx="9141264" cy="47"/>
            </a:xfrm>
            <a:custGeom>
              <a:avLst/>
              <a:gdLst/>
              <a:ahLst/>
              <a:cxnLst/>
              <a:rect l="l" t="t" r="r" b="b"/>
              <a:pathLst>
                <a:path w="231015" h="1" fill="none" extrusionOk="0">
                  <a:moveTo>
                    <a:pt x="231014" y="1"/>
                  </a:moveTo>
                  <a:lnTo>
                    <a:pt x="0" y="1"/>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 name="Google Shape;896;p22"/>
            <p:cNvSpPr/>
            <p:nvPr/>
          </p:nvSpPr>
          <p:spPr>
            <a:xfrm>
              <a:off x="1443" y="4785728"/>
              <a:ext cx="9141303" cy="47"/>
            </a:xfrm>
            <a:custGeom>
              <a:avLst/>
              <a:gdLst/>
              <a:ahLst/>
              <a:cxnLst/>
              <a:rect l="l" t="t" r="r" b="b"/>
              <a:pathLst>
                <a:path w="231016" h="1" fill="none" extrusionOk="0">
                  <a:moveTo>
                    <a:pt x="231016" y="1"/>
                  </a:moveTo>
                  <a:lnTo>
                    <a:pt x="0" y="1"/>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 name="Google Shape;897;p22"/>
            <p:cNvSpPr/>
            <p:nvPr/>
          </p:nvSpPr>
          <p:spPr>
            <a:xfrm>
              <a:off x="7413" y="5144503"/>
              <a:ext cx="9129175" cy="47"/>
            </a:xfrm>
            <a:custGeom>
              <a:avLst/>
              <a:gdLst/>
              <a:ahLst/>
              <a:cxnLst/>
              <a:rect l="l" t="t" r="r" b="b"/>
              <a:pathLst>
                <a:path w="231016" h="1" fill="none" extrusionOk="0">
                  <a:moveTo>
                    <a:pt x="231016" y="1"/>
                  </a:moveTo>
                  <a:lnTo>
                    <a:pt x="1" y="1"/>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98" name="Google Shape;898;p22"/>
          <p:cNvSpPr txBox="1">
            <a:spLocks noGrp="1"/>
          </p:cNvSpPr>
          <p:nvPr>
            <p:ph type="subTitle" idx="1"/>
          </p:nvPr>
        </p:nvSpPr>
        <p:spPr>
          <a:xfrm>
            <a:off x="2514600" y="4244933"/>
            <a:ext cx="7162800" cy="1406400"/>
          </a:xfrm>
          <a:prstGeom prst="rect">
            <a:avLst/>
          </a:prstGeom>
          <a:noFill/>
          <a:ln>
            <a:noFill/>
          </a:ln>
        </p:spPr>
        <p:txBody>
          <a:bodyPr spcFirstLastPara="1" wrap="square" lIns="121897" tIns="121897" rIns="121897" bIns="121897" anchor="ctr" anchorCtr="0">
            <a:noAutofit/>
          </a:bodyPr>
          <a:lstStyle>
            <a:lvl1pPr lvl="0" algn="ctr" rtl="0">
              <a:lnSpc>
                <a:spcPct val="100000"/>
              </a:lnSpc>
              <a:spcBef>
                <a:spcPts val="0"/>
              </a:spcBef>
              <a:spcAft>
                <a:spcPts val="0"/>
              </a:spcAft>
              <a:buSzPts val="1400"/>
              <a:buNone/>
              <a:defRPr sz="2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899" name="Google Shape;899;p22"/>
          <p:cNvSpPr txBox="1">
            <a:spLocks noGrp="1"/>
          </p:cNvSpPr>
          <p:nvPr>
            <p:ph type="title"/>
          </p:nvPr>
        </p:nvSpPr>
        <p:spPr>
          <a:xfrm>
            <a:off x="1898600" y="1387333"/>
            <a:ext cx="8394800" cy="2857600"/>
          </a:xfrm>
          <a:prstGeom prst="rect">
            <a:avLst/>
          </a:prstGeom>
          <a:noFill/>
          <a:ln>
            <a:noFill/>
          </a:ln>
        </p:spPr>
        <p:txBody>
          <a:bodyPr spcFirstLastPara="1" wrap="square" lIns="121897" tIns="121897" rIns="121897" bIns="121897" anchor="ctr" anchorCtr="0">
            <a:noAutofit/>
          </a:bodyPr>
          <a:lstStyle>
            <a:lvl1pPr lvl="0" algn="ctr" rtl="0">
              <a:spcBef>
                <a:spcPts val="0"/>
              </a:spcBef>
              <a:spcAft>
                <a:spcPts val="0"/>
              </a:spcAft>
              <a:buSzPts val="15000"/>
              <a:buNone/>
              <a:defRPr sz="200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330735301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01"/>
        <p:cNvGrpSpPr/>
        <p:nvPr/>
      </p:nvGrpSpPr>
      <p:grpSpPr>
        <a:xfrm>
          <a:off x="0" y="0"/>
          <a:ext cx="0" cy="0"/>
          <a:chOff x="0" y="0"/>
          <a:chExt cx="0" cy="0"/>
        </a:xfrm>
      </p:grpSpPr>
      <p:grpSp>
        <p:nvGrpSpPr>
          <p:cNvPr id="102" name="Google Shape;102;p4"/>
          <p:cNvGrpSpPr/>
          <p:nvPr/>
        </p:nvGrpSpPr>
        <p:grpSpPr>
          <a:xfrm>
            <a:off x="-11533" y="-829"/>
            <a:ext cx="12201861" cy="6860229"/>
            <a:chOff x="-8650" y="-622"/>
            <a:chExt cx="9151396" cy="5145172"/>
          </a:xfrm>
        </p:grpSpPr>
        <p:sp>
          <p:nvSpPr>
            <p:cNvPr id="103" name="Google Shape;103;p4"/>
            <p:cNvSpPr/>
            <p:nvPr/>
          </p:nvSpPr>
          <p:spPr>
            <a:xfrm>
              <a:off x="-8650" y="15100"/>
              <a:ext cx="47" cy="5129446"/>
            </a:xfrm>
            <a:custGeom>
              <a:avLst/>
              <a:gdLst/>
              <a:ahLst/>
              <a:cxnLst/>
              <a:rect l="l" t="t" r="r" b="b"/>
              <a:pathLst>
                <a:path w="1" h="208960" fill="none" extrusionOk="0">
                  <a:moveTo>
                    <a:pt x="0" y="1"/>
                  </a:moveTo>
                  <a:lnTo>
                    <a:pt x="0"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4"/>
            <p:cNvSpPr/>
            <p:nvPr/>
          </p:nvSpPr>
          <p:spPr>
            <a:xfrm>
              <a:off x="364885" y="12830"/>
              <a:ext cx="47" cy="5129397"/>
            </a:xfrm>
            <a:custGeom>
              <a:avLst/>
              <a:gdLst/>
              <a:ahLst/>
              <a:cxnLst/>
              <a:rect l="l" t="t" r="r" b="b"/>
              <a:pathLst>
                <a:path w="1" h="208958" fill="none" extrusionOk="0">
                  <a:moveTo>
                    <a:pt x="0" y="1"/>
                  </a:moveTo>
                  <a:lnTo>
                    <a:pt x="0" y="208958"/>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4"/>
            <p:cNvSpPr/>
            <p:nvPr/>
          </p:nvSpPr>
          <p:spPr>
            <a:xfrm>
              <a:off x="730467" y="12265"/>
              <a:ext cx="47" cy="5129421"/>
            </a:xfrm>
            <a:custGeom>
              <a:avLst/>
              <a:gdLst/>
              <a:ahLst/>
              <a:cxnLst/>
              <a:rect l="l" t="t" r="r" b="b"/>
              <a:pathLst>
                <a:path w="1" h="208959" fill="none" extrusionOk="0">
                  <a:moveTo>
                    <a:pt x="0" y="0"/>
                  </a:moveTo>
                  <a:lnTo>
                    <a:pt x="0"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4"/>
            <p:cNvSpPr/>
            <p:nvPr/>
          </p:nvSpPr>
          <p:spPr>
            <a:xfrm>
              <a:off x="1096049" y="11701"/>
              <a:ext cx="47" cy="5129421"/>
            </a:xfrm>
            <a:custGeom>
              <a:avLst/>
              <a:gdLst/>
              <a:ahLst/>
              <a:cxnLst/>
              <a:rect l="l" t="t" r="r" b="b"/>
              <a:pathLst>
                <a:path w="1" h="208959" fill="none" extrusionOk="0">
                  <a:moveTo>
                    <a:pt x="0" y="0"/>
                  </a:moveTo>
                  <a:lnTo>
                    <a:pt x="0"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4"/>
            <p:cNvSpPr/>
            <p:nvPr/>
          </p:nvSpPr>
          <p:spPr>
            <a:xfrm>
              <a:off x="1461584" y="11111"/>
              <a:ext cx="47" cy="5129446"/>
            </a:xfrm>
            <a:custGeom>
              <a:avLst/>
              <a:gdLst/>
              <a:ahLst/>
              <a:cxnLst/>
              <a:rect l="l" t="t" r="r" b="b"/>
              <a:pathLst>
                <a:path w="1" h="208960" fill="none" extrusionOk="0">
                  <a:moveTo>
                    <a:pt x="0" y="1"/>
                  </a:moveTo>
                  <a:lnTo>
                    <a:pt x="0"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4"/>
            <p:cNvSpPr/>
            <p:nvPr/>
          </p:nvSpPr>
          <p:spPr>
            <a:xfrm>
              <a:off x="1827166" y="10571"/>
              <a:ext cx="47" cy="5129446"/>
            </a:xfrm>
            <a:custGeom>
              <a:avLst/>
              <a:gdLst/>
              <a:ahLst/>
              <a:cxnLst/>
              <a:rect l="l" t="t" r="r" b="b"/>
              <a:pathLst>
                <a:path w="1" h="208960" fill="none" extrusionOk="0">
                  <a:moveTo>
                    <a:pt x="0" y="1"/>
                  </a:moveTo>
                  <a:lnTo>
                    <a:pt x="0"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4"/>
            <p:cNvSpPr/>
            <p:nvPr/>
          </p:nvSpPr>
          <p:spPr>
            <a:xfrm>
              <a:off x="2192747" y="10007"/>
              <a:ext cx="47" cy="5129446"/>
            </a:xfrm>
            <a:custGeom>
              <a:avLst/>
              <a:gdLst/>
              <a:ahLst/>
              <a:cxnLst/>
              <a:rect l="l" t="t" r="r" b="b"/>
              <a:pathLst>
                <a:path w="1" h="208960" fill="none" extrusionOk="0">
                  <a:moveTo>
                    <a:pt x="0" y="1"/>
                  </a:moveTo>
                  <a:lnTo>
                    <a:pt x="0"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4"/>
            <p:cNvSpPr/>
            <p:nvPr/>
          </p:nvSpPr>
          <p:spPr>
            <a:xfrm>
              <a:off x="2558283" y="9442"/>
              <a:ext cx="47" cy="5129446"/>
            </a:xfrm>
            <a:custGeom>
              <a:avLst/>
              <a:gdLst/>
              <a:ahLst/>
              <a:cxnLst/>
              <a:rect l="l" t="t" r="r" b="b"/>
              <a:pathLst>
                <a:path w="1" h="208960" fill="none" extrusionOk="0">
                  <a:moveTo>
                    <a:pt x="0" y="1"/>
                  </a:moveTo>
                  <a:lnTo>
                    <a:pt x="0"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4"/>
            <p:cNvSpPr/>
            <p:nvPr/>
          </p:nvSpPr>
          <p:spPr>
            <a:xfrm>
              <a:off x="2923864" y="8902"/>
              <a:ext cx="47" cy="5129421"/>
            </a:xfrm>
            <a:custGeom>
              <a:avLst/>
              <a:gdLst/>
              <a:ahLst/>
              <a:cxnLst/>
              <a:rect l="l" t="t" r="r" b="b"/>
              <a:pathLst>
                <a:path w="1" h="208959" fill="none" extrusionOk="0">
                  <a:moveTo>
                    <a:pt x="0" y="0"/>
                  </a:moveTo>
                  <a:lnTo>
                    <a:pt x="0"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4"/>
            <p:cNvSpPr/>
            <p:nvPr/>
          </p:nvSpPr>
          <p:spPr>
            <a:xfrm>
              <a:off x="3289399" y="8338"/>
              <a:ext cx="47" cy="5129421"/>
            </a:xfrm>
            <a:custGeom>
              <a:avLst/>
              <a:gdLst/>
              <a:ahLst/>
              <a:cxnLst/>
              <a:rect l="l" t="t" r="r" b="b"/>
              <a:pathLst>
                <a:path w="1" h="208959" fill="none" extrusionOk="0">
                  <a:moveTo>
                    <a:pt x="0" y="0"/>
                  </a:moveTo>
                  <a:lnTo>
                    <a:pt x="0"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4"/>
            <p:cNvSpPr/>
            <p:nvPr/>
          </p:nvSpPr>
          <p:spPr>
            <a:xfrm>
              <a:off x="3654981" y="7773"/>
              <a:ext cx="47" cy="5129421"/>
            </a:xfrm>
            <a:custGeom>
              <a:avLst/>
              <a:gdLst/>
              <a:ahLst/>
              <a:cxnLst/>
              <a:rect l="l" t="t" r="r" b="b"/>
              <a:pathLst>
                <a:path w="1" h="208959" fill="none" extrusionOk="0">
                  <a:moveTo>
                    <a:pt x="0" y="0"/>
                  </a:moveTo>
                  <a:lnTo>
                    <a:pt x="0"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4"/>
            <p:cNvSpPr/>
            <p:nvPr/>
          </p:nvSpPr>
          <p:spPr>
            <a:xfrm>
              <a:off x="4020516" y="7233"/>
              <a:ext cx="47" cy="5129421"/>
            </a:xfrm>
            <a:custGeom>
              <a:avLst/>
              <a:gdLst/>
              <a:ahLst/>
              <a:cxnLst/>
              <a:rect l="l" t="t" r="r" b="b"/>
              <a:pathLst>
                <a:path w="1" h="208959" fill="none" extrusionOk="0">
                  <a:moveTo>
                    <a:pt x="0" y="0"/>
                  </a:moveTo>
                  <a:lnTo>
                    <a:pt x="0"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4"/>
            <p:cNvSpPr/>
            <p:nvPr/>
          </p:nvSpPr>
          <p:spPr>
            <a:xfrm>
              <a:off x="4386098" y="6644"/>
              <a:ext cx="47" cy="5129446"/>
            </a:xfrm>
            <a:custGeom>
              <a:avLst/>
              <a:gdLst/>
              <a:ahLst/>
              <a:cxnLst/>
              <a:rect l="l" t="t" r="r" b="b"/>
              <a:pathLst>
                <a:path w="1" h="208960" fill="none" extrusionOk="0">
                  <a:moveTo>
                    <a:pt x="0" y="1"/>
                  </a:moveTo>
                  <a:lnTo>
                    <a:pt x="0"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4"/>
            <p:cNvSpPr/>
            <p:nvPr/>
          </p:nvSpPr>
          <p:spPr>
            <a:xfrm>
              <a:off x="4751680" y="6079"/>
              <a:ext cx="47" cy="5129446"/>
            </a:xfrm>
            <a:custGeom>
              <a:avLst/>
              <a:gdLst/>
              <a:ahLst/>
              <a:cxnLst/>
              <a:rect l="l" t="t" r="r" b="b"/>
              <a:pathLst>
                <a:path w="1" h="208960" fill="none" extrusionOk="0">
                  <a:moveTo>
                    <a:pt x="0" y="1"/>
                  </a:moveTo>
                  <a:lnTo>
                    <a:pt x="0"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4"/>
            <p:cNvSpPr/>
            <p:nvPr/>
          </p:nvSpPr>
          <p:spPr>
            <a:xfrm>
              <a:off x="5117215" y="5539"/>
              <a:ext cx="47" cy="5129446"/>
            </a:xfrm>
            <a:custGeom>
              <a:avLst/>
              <a:gdLst/>
              <a:ahLst/>
              <a:cxnLst/>
              <a:rect l="l" t="t" r="r" b="b"/>
              <a:pathLst>
                <a:path w="1" h="208960" fill="none" extrusionOk="0">
                  <a:moveTo>
                    <a:pt x="0" y="1"/>
                  </a:moveTo>
                  <a:lnTo>
                    <a:pt x="0"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4"/>
            <p:cNvSpPr/>
            <p:nvPr/>
          </p:nvSpPr>
          <p:spPr>
            <a:xfrm>
              <a:off x="5482797" y="4975"/>
              <a:ext cx="47" cy="5129421"/>
            </a:xfrm>
            <a:custGeom>
              <a:avLst/>
              <a:gdLst/>
              <a:ahLst/>
              <a:cxnLst/>
              <a:rect l="l" t="t" r="r" b="b"/>
              <a:pathLst>
                <a:path w="1" h="208959" fill="none" extrusionOk="0">
                  <a:moveTo>
                    <a:pt x="0" y="0"/>
                  </a:moveTo>
                  <a:lnTo>
                    <a:pt x="0"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4"/>
            <p:cNvSpPr/>
            <p:nvPr/>
          </p:nvSpPr>
          <p:spPr>
            <a:xfrm>
              <a:off x="5848332" y="4410"/>
              <a:ext cx="47" cy="5129421"/>
            </a:xfrm>
            <a:custGeom>
              <a:avLst/>
              <a:gdLst/>
              <a:ahLst/>
              <a:cxnLst/>
              <a:rect l="l" t="t" r="r" b="b"/>
              <a:pathLst>
                <a:path w="1" h="208959" fill="none" extrusionOk="0">
                  <a:moveTo>
                    <a:pt x="0" y="0"/>
                  </a:moveTo>
                  <a:lnTo>
                    <a:pt x="0"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4"/>
            <p:cNvSpPr/>
            <p:nvPr/>
          </p:nvSpPr>
          <p:spPr>
            <a:xfrm>
              <a:off x="6213914" y="3846"/>
              <a:ext cx="47" cy="5129421"/>
            </a:xfrm>
            <a:custGeom>
              <a:avLst/>
              <a:gdLst/>
              <a:ahLst/>
              <a:cxnLst/>
              <a:rect l="l" t="t" r="r" b="b"/>
              <a:pathLst>
                <a:path w="1" h="208959" fill="none" extrusionOk="0">
                  <a:moveTo>
                    <a:pt x="0" y="0"/>
                  </a:moveTo>
                  <a:lnTo>
                    <a:pt x="0"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4"/>
            <p:cNvSpPr/>
            <p:nvPr/>
          </p:nvSpPr>
          <p:spPr>
            <a:xfrm>
              <a:off x="6579496" y="3305"/>
              <a:ext cx="47" cy="5129421"/>
            </a:xfrm>
            <a:custGeom>
              <a:avLst/>
              <a:gdLst/>
              <a:ahLst/>
              <a:cxnLst/>
              <a:rect l="l" t="t" r="r" b="b"/>
              <a:pathLst>
                <a:path w="1" h="208959" fill="none" extrusionOk="0">
                  <a:moveTo>
                    <a:pt x="0" y="0"/>
                  </a:moveTo>
                  <a:lnTo>
                    <a:pt x="0" y="208958"/>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4"/>
            <p:cNvSpPr/>
            <p:nvPr/>
          </p:nvSpPr>
          <p:spPr>
            <a:xfrm>
              <a:off x="6945031" y="2716"/>
              <a:ext cx="47" cy="5129446"/>
            </a:xfrm>
            <a:custGeom>
              <a:avLst/>
              <a:gdLst/>
              <a:ahLst/>
              <a:cxnLst/>
              <a:rect l="l" t="t" r="r" b="b"/>
              <a:pathLst>
                <a:path w="1" h="208960" fill="none" extrusionOk="0">
                  <a:moveTo>
                    <a:pt x="0" y="1"/>
                  </a:moveTo>
                  <a:lnTo>
                    <a:pt x="0"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4"/>
            <p:cNvSpPr/>
            <p:nvPr/>
          </p:nvSpPr>
          <p:spPr>
            <a:xfrm>
              <a:off x="7310613" y="2152"/>
              <a:ext cx="47" cy="5129446"/>
            </a:xfrm>
            <a:custGeom>
              <a:avLst/>
              <a:gdLst/>
              <a:ahLst/>
              <a:cxnLst/>
              <a:rect l="l" t="t" r="r" b="b"/>
              <a:pathLst>
                <a:path w="1" h="208960" fill="none" extrusionOk="0">
                  <a:moveTo>
                    <a:pt x="0" y="1"/>
                  </a:moveTo>
                  <a:lnTo>
                    <a:pt x="0"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4"/>
            <p:cNvSpPr/>
            <p:nvPr/>
          </p:nvSpPr>
          <p:spPr>
            <a:xfrm>
              <a:off x="7676148" y="1612"/>
              <a:ext cx="47" cy="5129446"/>
            </a:xfrm>
            <a:custGeom>
              <a:avLst/>
              <a:gdLst/>
              <a:ahLst/>
              <a:cxnLst/>
              <a:rect l="l" t="t" r="r" b="b"/>
              <a:pathLst>
                <a:path w="1" h="208960" fill="none" extrusionOk="0">
                  <a:moveTo>
                    <a:pt x="0" y="1"/>
                  </a:moveTo>
                  <a:lnTo>
                    <a:pt x="0"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4"/>
            <p:cNvSpPr/>
            <p:nvPr/>
          </p:nvSpPr>
          <p:spPr>
            <a:xfrm>
              <a:off x="8041729" y="1047"/>
              <a:ext cx="47" cy="5129421"/>
            </a:xfrm>
            <a:custGeom>
              <a:avLst/>
              <a:gdLst/>
              <a:ahLst/>
              <a:cxnLst/>
              <a:rect l="l" t="t" r="r" b="b"/>
              <a:pathLst>
                <a:path w="1" h="208959" fill="none" extrusionOk="0">
                  <a:moveTo>
                    <a:pt x="0" y="0"/>
                  </a:moveTo>
                  <a:lnTo>
                    <a:pt x="0"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4"/>
            <p:cNvSpPr/>
            <p:nvPr/>
          </p:nvSpPr>
          <p:spPr>
            <a:xfrm>
              <a:off x="8407311" y="483"/>
              <a:ext cx="47" cy="5129421"/>
            </a:xfrm>
            <a:custGeom>
              <a:avLst/>
              <a:gdLst/>
              <a:ahLst/>
              <a:cxnLst/>
              <a:rect l="l" t="t" r="r" b="b"/>
              <a:pathLst>
                <a:path w="1" h="208959" fill="none" extrusionOk="0">
                  <a:moveTo>
                    <a:pt x="1" y="0"/>
                  </a:moveTo>
                  <a:lnTo>
                    <a:pt x="1"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4"/>
            <p:cNvSpPr/>
            <p:nvPr/>
          </p:nvSpPr>
          <p:spPr>
            <a:xfrm>
              <a:off x="8772846" y="-57"/>
              <a:ext cx="47" cy="5129421"/>
            </a:xfrm>
            <a:custGeom>
              <a:avLst/>
              <a:gdLst/>
              <a:ahLst/>
              <a:cxnLst/>
              <a:rect l="l" t="t" r="r" b="b"/>
              <a:pathLst>
                <a:path w="1" h="208959" fill="none" extrusionOk="0">
                  <a:moveTo>
                    <a:pt x="0" y="0"/>
                  </a:moveTo>
                  <a:lnTo>
                    <a:pt x="0"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4"/>
            <p:cNvSpPr/>
            <p:nvPr/>
          </p:nvSpPr>
          <p:spPr>
            <a:xfrm>
              <a:off x="9138428" y="-622"/>
              <a:ext cx="47" cy="5129421"/>
            </a:xfrm>
            <a:custGeom>
              <a:avLst/>
              <a:gdLst/>
              <a:ahLst/>
              <a:cxnLst/>
              <a:rect l="l" t="t" r="r" b="b"/>
              <a:pathLst>
                <a:path w="1" h="208959" fill="none" extrusionOk="0">
                  <a:moveTo>
                    <a:pt x="1" y="0"/>
                  </a:moveTo>
                  <a:lnTo>
                    <a:pt x="1" y="208958"/>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4"/>
            <p:cNvSpPr/>
            <p:nvPr/>
          </p:nvSpPr>
          <p:spPr>
            <a:xfrm>
              <a:off x="-650" y="3800"/>
              <a:ext cx="9129175" cy="47"/>
            </a:xfrm>
            <a:custGeom>
              <a:avLst/>
              <a:gdLst/>
              <a:ahLst/>
              <a:cxnLst/>
              <a:rect l="l" t="t" r="r" b="b"/>
              <a:pathLst>
                <a:path w="231016" h="1" fill="none" extrusionOk="0">
                  <a:moveTo>
                    <a:pt x="231015" y="0"/>
                  </a:moveTo>
                  <a:lnTo>
                    <a:pt x="0" y="0"/>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4"/>
            <p:cNvSpPr/>
            <p:nvPr/>
          </p:nvSpPr>
          <p:spPr>
            <a:xfrm>
              <a:off x="338" y="355193"/>
              <a:ext cx="9129135" cy="47"/>
            </a:xfrm>
            <a:custGeom>
              <a:avLst/>
              <a:gdLst/>
              <a:ahLst/>
              <a:cxnLst/>
              <a:rect l="l" t="t" r="r" b="b"/>
              <a:pathLst>
                <a:path w="231015" h="1" fill="none" extrusionOk="0">
                  <a:moveTo>
                    <a:pt x="231015" y="0"/>
                  </a:moveTo>
                  <a:lnTo>
                    <a:pt x="1" y="0"/>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4"/>
            <p:cNvSpPr/>
            <p:nvPr/>
          </p:nvSpPr>
          <p:spPr>
            <a:xfrm>
              <a:off x="1326" y="696011"/>
              <a:ext cx="9129175" cy="47"/>
            </a:xfrm>
            <a:custGeom>
              <a:avLst/>
              <a:gdLst/>
              <a:ahLst/>
              <a:cxnLst/>
              <a:rect l="l" t="t" r="r" b="b"/>
              <a:pathLst>
                <a:path w="231016" h="1" fill="none" extrusionOk="0">
                  <a:moveTo>
                    <a:pt x="231015" y="0"/>
                  </a:moveTo>
                  <a:lnTo>
                    <a:pt x="1" y="0"/>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4"/>
            <p:cNvSpPr/>
            <p:nvPr/>
          </p:nvSpPr>
          <p:spPr>
            <a:xfrm>
              <a:off x="2353" y="1036829"/>
              <a:ext cx="9129135" cy="47"/>
            </a:xfrm>
            <a:custGeom>
              <a:avLst/>
              <a:gdLst/>
              <a:ahLst/>
              <a:cxnLst/>
              <a:rect l="l" t="t" r="r" b="b"/>
              <a:pathLst>
                <a:path w="231015" h="1" fill="none" extrusionOk="0">
                  <a:moveTo>
                    <a:pt x="231014" y="0"/>
                  </a:moveTo>
                  <a:lnTo>
                    <a:pt x="0" y="0"/>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4"/>
            <p:cNvSpPr/>
            <p:nvPr/>
          </p:nvSpPr>
          <p:spPr>
            <a:xfrm>
              <a:off x="3341" y="1377648"/>
              <a:ext cx="9129135" cy="47"/>
            </a:xfrm>
            <a:custGeom>
              <a:avLst/>
              <a:gdLst/>
              <a:ahLst/>
              <a:cxnLst/>
              <a:rect l="l" t="t" r="r" b="b"/>
              <a:pathLst>
                <a:path w="231015" h="1" fill="none" extrusionOk="0">
                  <a:moveTo>
                    <a:pt x="231015" y="0"/>
                  </a:moveTo>
                  <a:lnTo>
                    <a:pt x="1" y="0"/>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4"/>
            <p:cNvSpPr/>
            <p:nvPr/>
          </p:nvSpPr>
          <p:spPr>
            <a:xfrm>
              <a:off x="4369" y="1718466"/>
              <a:ext cx="9129135" cy="47"/>
            </a:xfrm>
            <a:custGeom>
              <a:avLst/>
              <a:gdLst/>
              <a:ahLst/>
              <a:cxnLst/>
              <a:rect l="l" t="t" r="r" b="b"/>
              <a:pathLst>
                <a:path w="231015" h="1" fill="none" extrusionOk="0">
                  <a:moveTo>
                    <a:pt x="231014" y="0"/>
                  </a:moveTo>
                  <a:lnTo>
                    <a:pt x="0" y="0"/>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4"/>
            <p:cNvSpPr/>
            <p:nvPr/>
          </p:nvSpPr>
          <p:spPr>
            <a:xfrm>
              <a:off x="5317" y="2059284"/>
              <a:ext cx="9129175" cy="47"/>
            </a:xfrm>
            <a:custGeom>
              <a:avLst/>
              <a:gdLst/>
              <a:ahLst/>
              <a:cxnLst/>
              <a:rect l="l" t="t" r="r" b="b"/>
              <a:pathLst>
                <a:path w="231016" h="1" fill="none" extrusionOk="0">
                  <a:moveTo>
                    <a:pt x="231016" y="0"/>
                  </a:moveTo>
                  <a:lnTo>
                    <a:pt x="0" y="0"/>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4"/>
            <p:cNvSpPr/>
            <p:nvPr/>
          </p:nvSpPr>
          <p:spPr>
            <a:xfrm>
              <a:off x="6305" y="2400102"/>
              <a:ext cx="9129175" cy="47"/>
            </a:xfrm>
            <a:custGeom>
              <a:avLst/>
              <a:gdLst/>
              <a:ahLst/>
              <a:cxnLst/>
              <a:rect l="l" t="t" r="r" b="b"/>
              <a:pathLst>
                <a:path w="231016" h="1" fill="none" extrusionOk="0">
                  <a:moveTo>
                    <a:pt x="231016" y="0"/>
                  </a:moveTo>
                  <a:lnTo>
                    <a:pt x="1" y="0"/>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4"/>
            <p:cNvSpPr/>
            <p:nvPr/>
          </p:nvSpPr>
          <p:spPr>
            <a:xfrm>
              <a:off x="7332" y="2740920"/>
              <a:ext cx="9129175" cy="0"/>
            </a:xfrm>
            <a:custGeom>
              <a:avLst/>
              <a:gdLst/>
              <a:ahLst/>
              <a:cxnLst/>
              <a:rect l="l" t="t" r="r" b="b"/>
              <a:pathLst>
                <a:path w="231016" fill="none" extrusionOk="0">
                  <a:moveTo>
                    <a:pt x="231015" y="0"/>
                  </a:moveTo>
                  <a:lnTo>
                    <a:pt x="0" y="0"/>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4"/>
            <p:cNvSpPr/>
            <p:nvPr/>
          </p:nvSpPr>
          <p:spPr>
            <a:xfrm>
              <a:off x="8320" y="3081691"/>
              <a:ext cx="9129175" cy="47"/>
            </a:xfrm>
            <a:custGeom>
              <a:avLst/>
              <a:gdLst/>
              <a:ahLst/>
              <a:cxnLst/>
              <a:rect l="l" t="t" r="r" b="b"/>
              <a:pathLst>
                <a:path w="231016" h="1" fill="none" extrusionOk="0">
                  <a:moveTo>
                    <a:pt x="231016" y="1"/>
                  </a:moveTo>
                  <a:lnTo>
                    <a:pt x="1" y="1"/>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4"/>
            <p:cNvSpPr/>
            <p:nvPr/>
          </p:nvSpPr>
          <p:spPr>
            <a:xfrm>
              <a:off x="-642" y="3422509"/>
              <a:ext cx="9129175" cy="47"/>
            </a:xfrm>
            <a:custGeom>
              <a:avLst/>
              <a:gdLst/>
              <a:ahLst/>
              <a:cxnLst/>
              <a:rect l="l" t="t" r="r" b="b"/>
              <a:pathLst>
                <a:path w="231016" h="1" fill="none" extrusionOk="0">
                  <a:moveTo>
                    <a:pt x="231015" y="1"/>
                  </a:moveTo>
                  <a:lnTo>
                    <a:pt x="1" y="1"/>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4"/>
            <p:cNvSpPr/>
            <p:nvPr/>
          </p:nvSpPr>
          <p:spPr>
            <a:xfrm>
              <a:off x="-1525" y="3763325"/>
              <a:ext cx="9141264" cy="47"/>
            </a:xfrm>
            <a:custGeom>
              <a:avLst/>
              <a:gdLst/>
              <a:ahLst/>
              <a:cxnLst/>
              <a:rect l="l" t="t" r="r" b="b"/>
              <a:pathLst>
                <a:path w="231015" h="1" fill="none" extrusionOk="0">
                  <a:moveTo>
                    <a:pt x="231014" y="1"/>
                  </a:moveTo>
                  <a:lnTo>
                    <a:pt x="0" y="1"/>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4"/>
            <p:cNvSpPr/>
            <p:nvPr/>
          </p:nvSpPr>
          <p:spPr>
            <a:xfrm>
              <a:off x="-536" y="4104094"/>
              <a:ext cx="9141264" cy="47"/>
            </a:xfrm>
            <a:custGeom>
              <a:avLst/>
              <a:gdLst/>
              <a:ahLst/>
              <a:cxnLst/>
              <a:rect l="l" t="t" r="r" b="b"/>
              <a:pathLst>
                <a:path w="231015" h="1" fill="none" extrusionOk="0">
                  <a:moveTo>
                    <a:pt x="231015" y="1"/>
                  </a:moveTo>
                  <a:lnTo>
                    <a:pt x="1" y="1"/>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4"/>
            <p:cNvSpPr/>
            <p:nvPr/>
          </p:nvSpPr>
          <p:spPr>
            <a:xfrm>
              <a:off x="493" y="4444911"/>
              <a:ext cx="9141264" cy="47"/>
            </a:xfrm>
            <a:custGeom>
              <a:avLst/>
              <a:gdLst/>
              <a:ahLst/>
              <a:cxnLst/>
              <a:rect l="l" t="t" r="r" b="b"/>
              <a:pathLst>
                <a:path w="231015" h="1" fill="none" extrusionOk="0">
                  <a:moveTo>
                    <a:pt x="231014" y="1"/>
                  </a:moveTo>
                  <a:lnTo>
                    <a:pt x="0" y="1"/>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4"/>
            <p:cNvSpPr/>
            <p:nvPr/>
          </p:nvSpPr>
          <p:spPr>
            <a:xfrm>
              <a:off x="1443" y="4785728"/>
              <a:ext cx="9141303" cy="47"/>
            </a:xfrm>
            <a:custGeom>
              <a:avLst/>
              <a:gdLst/>
              <a:ahLst/>
              <a:cxnLst/>
              <a:rect l="l" t="t" r="r" b="b"/>
              <a:pathLst>
                <a:path w="231016" h="1" fill="none" extrusionOk="0">
                  <a:moveTo>
                    <a:pt x="231016" y="1"/>
                  </a:moveTo>
                  <a:lnTo>
                    <a:pt x="0" y="1"/>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4"/>
            <p:cNvSpPr/>
            <p:nvPr/>
          </p:nvSpPr>
          <p:spPr>
            <a:xfrm>
              <a:off x="7413" y="5144503"/>
              <a:ext cx="9129175" cy="47"/>
            </a:xfrm>
            <a:custGeom>
              <a:avLst/>
              <a:gdLst/>
              <a:ahLst/>
              <a:cxnLst/>
              <a:rect l="l" t="t" r="r" b="b"/>
              <a:pathLst>
                <a:path w="231016" h="1" fill="none" extrusionOk="0">
                  <a:moveTo>
                    <a:pt x="231016" y="1"/>
                  </a:moveTo>
                  <a:lnTo>
                    <a:pt x="1" y="1"/>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5" name="Google Shape;145;p4"/>
          <p:cNvSpPr txBox="1">
            <a:spLocks noGrp="1"/>
          </p:cNvSpPr>
          <p:nvPr>
            <p:ph type="body" idx="1"/>
          </p:nvPr>
        </p:nvSpPr>
        <p:spPr>
          <a:xfrm>
            <a:off x="960000" y="1536633"/>
            <a:ext cx="10272000" cy="4608000"/>
          </a:xfrm>
          <a:prstGeom prst="rect">
            <a:avLst/>
          </a:prstGeom>
        </p:spPr>
        <p:txBody>
          <a:bodyPr spcFirstLastPara="1" wrap="square" lIns="121897" tIns="121897" rIns="121897" bIns="121897" anchor="t" anchorCtr="0">
            <a:noAutofit/>
          </a:bodyPr>
          <a:lstStyle>
            <a:lvl1pPr marL="609585" lvl="0" indent="-423323" rtl="0">
              <a:lnSpc>
                <a:spcPct val="100000"/>
              </a:lnSpc>
              <a:spcBef>
                <a:spcPts val="0"/>
              </a:spcBef>
              <a:spcAft>
                <a:spcPts val="0"/>
              </a:spcAft>
              <a:buClr>
                <a:schemeClr val="accent2"/>
              </a:buClr>
              <a:buSzPts val="1400"/>
              <a:buChar char="●"/>
              <a:defRPr sz="1900"/>
            </a:lvl1pPr>
            <a:lvl2pPr marL="1219170" lvl="1" indent="-423323" rtl="0">
              <a:lnSpc>
                <a:spcPct val="115000"/>
              </a:lnSpc>
              <a:spcBef>
                <a:spcPts val="0"/>
              </a:spcBef>
              <a:spcAft>
                <a:spcPts val="0"/>
              </a:spcAft>
              <a:buSzPts val="1400"/>
              <a:buChar char="○"/>
              <a:defRPr/>
            </a:lvl2pPr>
            <a:lvl3pPr marL="1828754" lvl="2" indent="-423323" rtl="0">
              <a:lnSpc>
                <a:spcPct val="115000"/>
              </a:lnSpc>
              <a:spcBef>
                <a:spcPts val="0"/>
              </a:spcBef>
              <a:spcAft>
                <a:spcPts val="0"/>
              </a:spcAft>
              <a:buSzPts val="1400"/>
              <a:buChar char="■"/>
              <a:defRPr/>
            </a:lvl3pPr>
            <a:lvl4pPr marL="2438339" lvl="3" indent="-423323" rtl="0">
              <a:lnSpc>
                <a:spcPct val="115000"/>
              </a:lnSpc>
              <a:spcBef>
                <a:spcPts val="0"/>
              </a:spcBef>
              <a:spcAft>
                <a:spcPts val="0"/>
              </a:spcAft>
              <a:buSzPts val="1400"/>
              <a:buChar char="●"/>
              <a:defRPr/>
            </a:lvl4pPr>
            <a:lvl5pPr marL="3047924" lvl="4" indent="-423323" rtl="0">
              <a:lnSpc>
                <a:spcPct val="115000"/>
              </a:lnSpc>
              <a:spcBef>
                <a:spcPts val="0"/>
              </a:spcBef>
              <a:spcAft>
                <a:spcPts val="0"/>
              </a:spcAft>
              <a:buSzPts val="1400"/>
              <a:buChar char="○"/>
              <a:defRPr/>
            </a:lvl5pPr>
            <a:lvl6pPr marL="3657509" lvl="5" indent="-423323" rtl="0">
              <a:lnSpc>
                <a:spcPct val="115000"/>
              </a:lnSpc>
              <a:spcBef>
                <a:spcPts val="0"/>
              </a:spcBef>
              <a:spcAft>
                <a:spcPts val="0"/>
              </a:spcAft>
              <a:buSzPts val="1400"/>
              <a:buChar char="■"/>
              <a:defRPr/>
            </a:lvl6pPr>
            <a:lvl7pPr marL="4267093" lvl="6" indent="-423323" rtl="0">
              <a:lnSpc>
                <a:spcPct val="115000"/>
              </a:lnSpc>
              <a:spcBef>
                <a:spcPts val="0"/>
              </a:spcBef>
              <a:spcAft>
                <a:spcPts val="0"/>
              </a:spcAft>
              <a:buSzPts val="1400"/>
              <a:buChar char="●"/>
              <a:defRPr/>
            </a:lvl7pPr>
            <a:lvl8pPr marL="4876678" lvl="7" indent="-423323" rtl="0">
              <a:lnSpc>
                <a:spcPct val="115000"/>
              </a:lnSpc>
              <a:spcBef>
                <a:spcPts val="0"/>
              </a:spcBef>
              <a:spcAft>
                <a:spcPts val="0"/>
              </a:spcAft>
              <a:buSzPts val="1400"/>
              <a:buChar char="○"/>
              <a:defRPr/>
            </a:lvl8pPr>
            <a:lvl9pPr marL="5486263" lvl="8" indent="-423323" rtl="0">
              <a:lnSpc>
                <a:spcPct val="115000"/>
              </a:lnSpc>
              <a:spcBef>
                <a:spcPts val="0"/>
              </a:spcBef>
              <a:spcAft>
                <a:spcPts val="0"/>
              </a:spcAft>
              <a:buSzPts val="1400"/>
              <a:buChar char="■"/>
              <a:defRPr/>
            </a:lvl9pPr>
          </a:lstStyle>
          <a:p>
            <a:endParaRPr/>
          </a:p>
        </p:txBody>
      </p:sp>
      <p:sp>
        <p:nvSpPr>
          <p:cNvPr id="146" name="Google Shape;146;p4"/>
          <p:cNvSpPr txBox="1">
            <a:spLocks noGrp="1"/>
          </p:cNvSpPr>
          <p:nvPr>
            <p:ph type="title"/>
          </p:nvPr>
        </p:nvSpPr>
        <p:spPr>
          <a:xfrm>
            <a:off x="960000" y="710567"/>
            <a:ext cx="10272000" cy="596800"/>
          </a:xfrm>
          <a:prstGeom prst="rect">
            <a:avLst/>
          </a:prstGeom>
          <a:noFill/>
          <a:ln>
            <a:noFill/>
          </a:ln>
        </p:spPr>
        <p:txBody>
          <a:bodyPr spcFirstLastPara="1" wrap="square" lIns="121897" tIns="121897" rIns="121897" bIns="121897"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48683770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430"/>
        <p:cNvGrpSpPr/>
        <p:nvPr/>
      </p:nvGrpSpPr>
      <p:grpSpPr>
        <a:xfrm>
          <a:off x="0" y="0"/>
          <a:ext cx="0" cy="0"/>
          <a:chOff x="0" y="0"/>
          <a:chExt cx="0" cy="0"/>
        </a:xfrm>
      </p:grpSpPr>
      <p:grpSp>
        <p:nvGrpSpPr>
          <p:cNvPr id="431" name="Google Shape;431;p13"/>
          <p:cNvGrpSpPr/>
          <p:nvPr/>
        </p:nvGrpSpPr>
        <p:grpSpPr>
          <a:xfrm>
            <a:off x="-11533" y="-829"/>
            <a:ext cx="12201861" cy="6860229"/>
            <a:chOff x="-8650" y="-622"/>
            <a:chExt cx="9151396" cy="5145172"/>
          </a:xfrm>
        </p:grpSpPr>
        <p:sp>
          <p:nvSpPr>
            <p:cNvPr id="432" name="Google Shape;432;p13"/>
            <p:cNvSpPr/>
            <p:nvPr/>
          </p:nvSpPr>
          <p:spPr>
            <a:xfrm>
              <a:off x="-8650" y="15100"/>
              <a:ext cx="47" cy="5129446"/>
            </a:xfrm>
            <a:custGeom>
              <a:avLst/>
              <a:gdLst/>
              <a:ahLst/>
              <a:cxnLst/>
              <a:rect l="l" t="t" r="r" b="b"/>
              <a:pathLst>
                <a:path w="1" h="208960" fill="none" extrusionOk="0">
                  <a:moveTo>
                    <a:pt x="0" y="1"/>
                  </a:moveTo>
                  <a:lnTo>
                    <a:pt x="0"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13"/>
            <p:cNvSpPr/>
            <p:nvPr/>
          </p:nvSpPr>
          <p:spPr>
            <a:xfrm>
              <a:off x="364885" y="12830"/>
              <a:ext cx="47" cy="5129397"/>
            </a:xfrm>
            <a:custGeom>
              <a:avLst/>
              <a:gdLst/>
              <a:ahLst/>
              <a:cxnLst/>
              <a:rect l="l" t="t" r="r" b="b"/>
              <a:pathLst>
                <a:path w="1" h="208958" fill="none" extrusionOk="0">
                  <a:moveTo>
                    <a:pt x="0" y="1"/>
                  </a:moveTo>
                  <a:lnTo>
                    <a:pt x="0" y="208958"/>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13"/>
            <p:cNvSpPr/>
            <p:nvPr/>
          </p:nvSpPr>
          <p:spPr>
            <a:xfrm>
              <a:off x="730467" y="12265"/>
              <a:ext cx="47" cy="5129421"/>
            </a:xfrm>
            <a:custGeom>
              <a:avLst/>
              <a:gdLst/>
              <a:ahLst/>
              <a:cxnLst/>
              <a:rect l="l" t="t" r="r" b="b"/>
              <a:pathLst>
                <a:path w="1" h="208959" fill="none" extrusionOk="0">
                  <a:moveTo>
                    <a:pt x="0" y="0"/>
                  </a:moveTo>
                  <a:lnTo>
                    <a:pt x="0"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13"/>
            <p:cNvSpPr/>
            <p:nvPr/>
          </p:nvSpPr>
          <p:spPr>
            <a:xfrm>
              <a:off x="1096049" y="11701"/>
              <a:ext cx="47" cy="5129421"/>
            </a:xfrm>
            <a:custGeom>
              <a:avLst/>
              <a:gdLst/>
              <a:ahLst/>
              <a:cxnLst/>
              <a:rect l="l" t="t" r="r" b="b"/>
              <a:pathLst>
                <a:path w="1" h="208959" fill="none" extrusionOk="0">
                  <a:moveTo>
                    <a:pt x="0" y="0"/>
                  </a:moveTo>
                  <a:lnTo>
                    <a:pt x="0"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13"/>
            <p:cNvSpPr/>
            <p:nvPr/>
          </p:nvSpPr>
          <p:spPr>
            <a:xfrm>
              <a:off x="1461584" y="11111"/>
              <a:ext cx="47" cy="5129446"/>
            </a:xfrm>
            <a:custGeom>
              <a:avLst/>
              <a:gdLst/>
              <a:ahLst/>
              <a:cxnLst/>
              <a:rect l="l" t="t" r="r" b="b"/>
              <a:pathLst>
                <a:path w="1" h="208960" fill="none" extrusionOk="0">
                  <a:moveTo>
                    <a:pt x="0" y="1"/>
                  </a:moveTo>
                  <a:lnTo>
                    <a:pt x="0"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13"/>
            <p:cNvSpPr/>
            <p:nvPr/>
          </p:nvSpPr>
          <p:spPr>
            <a:xfrm>
              <a:off x="1827166" y="10571"/>
              <a:ext cx="47" cy="5129446"/>
            </a:xfrm>
            <a:custGeom>
              <a:avLst/>
              <a:gdLst/>
              <a:ahLst/>
              <a:cxnLst/>
              <a:rect l="l" t="t" r="r" b="b"/>
              <a:pathLst>
                <a:path w="1" h="208960" fill="none" extrusionOk="0">
                  <a:moveTo>
                    <a:pt x="0" y="1"/>
                  </a:moveTo>
                  <a:lnTo>
                    <a:pt x="0"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13"/>
            <p:cNvSpPr/>
            <p:nvPr/>
          </p:nvSpPr>
          <p:spPr>
            <a:xfrm>
              <a:off x="2192747" y="10007"/>
              <a:ext cx="47" cy="5129446"/>
            </a:xfrm>
            <a:custGeom>
              <a:avLst/>
              <a:gdLst/>
              <a:ahLst/>
              <a:cxnLst/>
              <a:rect l="l" t="t" r="r" b="b"/>
              <a:pathLst>
                <a:path w="1" h="208960" fill="none" extrusionOk="0">
                  <a:moveTo>
                    <a:pt x="0" y="1"/>
                  </a:moveTo>
                  <a:lnTo>
                    <a:pt x="0"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13"/>
            <p:cNvSpPr/>
            <p:nvPr/>
          </p:nvSpPr>
          <p:spPr>
            <a:xfrm>
              <a:off x="2558283" y="9442"/>
              <a:ext cx="47" cy="5129446"/>
            </a:xfrm>
            <a:custGeom>
              <a:avLst/>
              <a:gdLst/>
              <a:ahLst/>
              <a:cxnLst/>
              <a:rect l="l" t="t" r="r" b="b"/>
              <a:pathLst>
                <a:path w="1" h="208960" fill="none" extrusionOk="0">
                  <a:moveTo>
                    <a:pt x="0" y="1"/>
                  </a:moveTo>
                  <a:lnTo>
                    <a:pt x="0"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13"/>
            <p:cNvSpPr/>
            <p:nvPr/>
          </p:nvSpPr>
          <p:spPr>
            <a:xfrm>
              <a:off x="2923864" y="8902"/>
              <a:ext cx="47" cy="5129421"/>
            </a:xfrm>
            <a:custGeom>
              <a:avLst/>
              <a:gdLst/>
              <a:ahLst/>
              <a:cxnLst/>
              <a:rect l="l" t="t" r="r" b="b"/>
              <a:pathLst>
                <a:path w="1" h="208959" fill="none" extrusionOk="0">
                  <a:moveTo>
                    <a:pt x="0" y="0"/>
                  </a:moveTo>
                  <a:lnTo>
                    <a:pt x="0"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13"/>
            <p:cNvSpPr/>
            <p:nvPr/>
          </p:nvSpPr>
          <p:spPr>
            <a:xfrm>
              <a:off x="3289399" y="8338"/>
              <a:ext cx="47" cy="5129421"/>
            </a:xfrm>
            <a:custGeom>
              <a:avLst/>
              <a:gdLst/>
              <a:ahLst/>
              <a:cxnLst/>
              <a:rect l="l" t="t" r="r" b="b"/>
              <a:pathLst>
                <a:path w="1" h="208959" fill="none" extrusionOk="0">
                  <a:moveTo>
                    <a:pt x="0" y="0"/>
                  </a:moveTo>
                  <a:lnTo>
                    <a:pt x="0"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13"/>
            <p:cNvSpPr/>
            <p:nvPr/>
          </p:nvSpPr>
          <p:spPr>
            <a:xfrm>
              <a:off x="3654981" y="7773"/>
              <a:ext cx="47" cy="5129421"/>
            </a:xfrm>
            <a:custGeom>
              <a:avLst/>
              <a:gdLst/>
              <a:ahLst/>
              <a:cxnLst/>
              <a:rect l="l" t="t" r="r" b="b"/>
              <a:pathLst>
                <a:path w="1" h="208959" fill="none" extrusionOk="0">
                  <a:moveTo>
                    <a:pt x="0" y="0"/>
                  </a:moveTo>
                  <a:lnTo>
                    <a:pt x="0"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13"/>
            <p:cNvSpPr/>
            <p:nvPr/>
          </p:nvSpPr>
          <p:spPr>
            <a:xfrm>
              <a:off x="4020516" y="7233"/>
              <a:ext cx="47" cy="5129421"/>
            </a:xfrm>
            <a:custGeom>
              <a:avLst/>
              <a:gdLst/>
              <a:ahLst/>
              <a:cxnLst/>
              <a:rect l="l" t="t" r="r" b="b"/>
              <a:pathLst>
                <a:path w="1" h="208959" fill="none" extrusionOk="0">
                  <a:moveTo>
                    <a:pt x="0" y="0"/>
                  </a:moveTo>
                  <a:lnTo>
                    <a:pt x="0"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13"/>
            <p:cNvSpPr/>
            <p:nvPr/>
          </p:nvSpPr>
          <p:spPr>
            <a:xfrm>
              <a:off x="4386098" y="6644"/>
              <a:ext cx="47" cy="5129446"/>
            </a:xfrm>
            <a:custGeom>
              <a:avLst/>
              <a:gdLst/>
              <a:ahLst/>
              <a:cxnLst/>
              <a:rect l="l" t="t" r="r" b="b"/>
              <a:pathLst>
                <a:path w="1" h="208960" fill="none" extrusionOk="0">
                  <a:moveTo>
                    <a:pt x="0" y="1"/>
                  </a:moveTo>
                  <a:lnTo>
                    <a:pt x="0"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13"/>
            <p:cNvSpPr/>
            <p:nvPr/>
          </p:nvSpPr>
          <p:spPr>
            <a:xfrm>
              <a:off x="4751680" y="6079"/>
              <a:ext cx="47" cy="5129446"/>
            </a:xfrm>
            <a:custGeom>
              <a:avLst/>
              <a:gdLst/>
              <a:ahLst/>
              <a:cxnLst/>
              <a:rect l="l" t="t" r="r" b="b"/>
              <a:pathLst>
                <a:path w="1" h="208960" fill="none" extrusionOk="0">
                  <a:moveTo>
                    <a:pt x="0" y="1"/>
                  </a:moveTo>
                  <a:lnTo>
                    <a:pt x="0"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13"/>
            <p:cNvSpPr/>
            <p:nvPr/>
          </p:nvSpPr>
          <p:spPr>
            <a:xfrm>
              <a:off x="5117215" y="5539"/>
              <a:ext cx="47" cy="5129446"/>
            </a:xfrm>
            <a:custGeom>
              <a:avLst/>
              <a:gdLst/>
              <a:ahLst/>
              <a:cxnLst/>
              <a:rect l="l" t="t" r="r" b="b"/>
              <a:pathLst>
                <a:path w="1" h="208960" fill="none" extrusionOk="0">
                  <a:moveTo>
                    <a:pt x="0" y="1"/>
                  </a:moveTo>
                  <a:lnTo>
                    <a:pt x="0"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13"/>
            <p:cNvSpPr/>
            <p:nvPr/>
          </p:nvSpPr>
          <p:spPr>
            <a:xfrm>
              <a:off x="5482797" y="4975"/>
              <a:ext cx="47" cy="5129421"/>
            </a:xfrm>
            <a:custGeom>
              <a:avLst/>
              <a:gdLst/>
              <a:ahLst/>
              <a:cxnLst/>
              <a:rect l="l" t="t" r="r" b="b"/>
              <a:pathLst>
                <a:path w="1" h="208959" fill="none" extrusionOk="0">
                  <a:moveTo>
                    <a:pt x="0" y="0"/>
                  </a:moveTo>
                  <a:lnTo>
                    <a:pt x="0"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13"/>
            <p:cNvSpPr/>
            <p:nvPr/>
          </p:nvSpPr>
          <p:spPr>
            <a:xfrm>
              <a:off x="5848332" y="4410"/>
              <a:ext cx="47" cy="5129421"/>
            </a:xfrm>
            <a:custGeom>
              <a:avLst/>
              <a:gdLst/>
              <a:ahLst/>
              <a:cxnLst/>
              <a:rect l="l" t="t" r="r" b="b"/>
              <a:pathLst>
                <a:path w="1" h="208959" fill="none" extrusionOk="0">
                  <a:moveTo>
                    <a:pt x="0" y="0"/>
                  </a:moveTo>
                  <a:lnTo>
                    <a:pt x="0"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13"/>
            <p:cNvSpPr/>
            <p:nvPr/>
          </p:nvSpPr>
          <p:spPr>
            <a:xfrm>
              <a:off x="6213914" y="3846"/>
              <a:ext cx="47" cy="5129421"/>
            </a:xfrm>
            <a:custGeom>
              <a:avLst/>
              <a:gdLst/>
              <a:ahLst/>
              <a:cxnLst/>
              <a:rect l="l" t="t" r="r" b="b"/>
              <a:pathLst>
                <a:path w="1" h="208959" fill="none" extrusionOk="0">
                  <a:moveTo>
                    <a:pt x="0" y="0"/>
                  </a:moveTo>
                  <a:lnTo>
                    <a:pt x="0"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13"/>
            <p:cNvSpPr/>
            <p:nvPr/>
          </p:nvSpPr>
          <p:spPr>
            <a:xfrm>
              <a:off x="6579496" y="3305"/>
              <a:ext cx="47" cy="5129421"/>
            </a:xfrm>
            <a:custGeom>
              <a:avLst/>
              <a:gdLst/>
              <a:ahLst/>
              <a:cxnLst/>
              <a:rect l="l" t="t" r="r" b="b"/>
              <a:pathLst>
                <a:path w="1" h="208959" fill="none" extrusionOk="0">
                  <a:moveTo>
                    <a:pt x="0" y="0"/>
                  </a:moveTo>
                  <a:lnTo>
                    <a:pt x="0" y="208958"/>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13"/>
            <p:cNvSpPr/>
            <p:nvPr/>
          </p:nvSpPr>
          <p:spPr>
            <a:xfrm>
              <a:off x="6945031" y="2716"/>
              <a:ext cx="47" cy="5129446"/>
            </a:xfrm>
            <a:custGeom>
              <a:avLst/>
              <a:gdLst/>
              <a:ahLst/>
              <a:cxnLst/>
              <a:rect l="l" t="t" r="r" b="b"/>
              <a:pathLst>
                <a:path w="1" h="208960" fill="none" extrusionOk="0">
                  <a:moveTo>
                    <a:pt x="0" y="1"/>
                  </a:moveTo>
                  <a:lnTo>
                    <a:pt x="0"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13"/>
            <p:cNvSpPr/>
            <p:nvPr/>
          </p:nvSpPr>
          <p:spPr>
            <a:xfrm>
              <a:off x="7310613" y="2152"/>
              <a:ext cx="47" cy="5129446"/>
            </a:xfrm>
            <a:custGeom>
              <a:avLst/>
              <a:gdLst/>
              <a:ahLst/>
              <a:cxnLst/>
              <a:rect l="l" t="t" r="r" b="b"/>
              <a:pathLst>
                <a:path w="1" h="208960" fill="none" extrusionOk="0">
                  <a:moveTo>
                    <a:pt x="0" y="1"/>
                  </a:moveTo>
                  <a:lnTo>
                    <a:pt x="0"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13"/>
            <p:cNvSpPr/>
            <p:nvPr/>
          </p:nvSpPr>
          <p:spPr>
            <a:xfrm>
              <a:off x="7676148" y="1612"/>
              <a:ext cx="47" cy="5129446"/>
            </a:xfrm>
            <a:custGeom>
              <a:avLst/>
              <a:gdLst/>
              <a:ahLst/>
              <a:cxnLst/>
              <a:rect l="l" t="t" r="r" b="b"/>
              <a:pathLst>
                <a:path w="1" h="208960" fill="none" extrusionOk="0">
                  <a:moveTo>
                    <a:pt x="0" y="1"/>
                  </a:moveTo>
                  <a:lnTo>
                    <a:pt x="0"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13"/>
            <p:cNvSpPr/>
            <p:nvPr/>
          </p:nvSpPr>
          <p:spPr>
            <a:xfrm>
              <a:off x="8041729" y="1047"/>
              <a:ext cx="47" cy="5129421"/>
            </a:xfrm>
            <a:custGeom>
              <a:avLst/>
              <a:gdLst/>
              <a:ahLst/>
              <a:cxnLst/>
              <a:rect l="l" t="t" r="r" b="b"/>
              <a:pathLst>
                <a:path w="1" h="208959" fill="none" extrusionOk="0">
                  <a:moveTo>
                    <a:pt x="0" y="0"/>
                  </a:moveTo>
                  <a:lnTo>
                    <a:pt x="0"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13"/>
            <p:cNvSpPr/>
            <p:nvPr/>
          </p:nvSpPr>
          <p:spPr>
            <a:xfrm>
              <a:off x="8407311" y="483"/>
              <a:ext cx="47" cy="5129421"/>
            </a:xfrm>
            <a:custGeom>
              <a:avLst/>
              <a:gdLst/>
              <a:ahLst/>
              <a:cxnLst/>
              <a:rect l="l" t="t" r="r" b="b"/>
              <a:pathLst>
                <a:path w="1" h="208959" fill="none" extrusionOk="0">
                  <a:moveTo>
                    <a:pt x="1" y="0"/>
                  </a:moveTo>
                  <a:lnTo>
                    <a:pt x="1"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13"/>
            <p:cNvSpPr/>
            <p:nvPr/>
          </p:nvSpPr>
          <p:spPr>
            <a:xfrm>
              <a:off x="8772846" y="-57"/>
              <a:ext cx="47" cy="5129421"/>
            </a:xfrm>
            <a:custGeom>
              <a:avLst/>
              <a:gdLst/>
              <a:ahLst/>
              <a:cxnLst/>
              <a:rect l="l" t="t" r="r" b="b"/>
              <a:pathLst>
                <a:path w="1" h="208959" fill="none" extrusionOk="0">
                  <a:moveTo>
                    <a:pt x="0" y="0"/>
                  </a:moveTo>
                  <a:lnTo>
                    <a:pt x="0"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13"/>
            <p:cNvSpPr/>
            <p:nvPr/>
          </p:nvSpPr>
          <p:spPr>
            <a:xfrm>
              <a:off x="9138428" y="-622"/>
              <a:ext cx="47" cy="5129421"/>
            </a:xfrm>
            <a:custGeom>
              <a:avLst/>
              <a:gdLst/>
              <a:ahLst/>
              <a:cxnLst/>
              <a:rect l="l" t="t" r="r" b="b"/>
              <a:pathLst>
                <a:path w="1" h="208959" fill="none" extrusionOk="0">
                  <a:moveTo>
                    <a:pt x="1" y="0"/>
                  </a:moveTo>
                  <a:lnTo>
                    <a:pt x="1" y="208958"/>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13"/>
            <p:cNvSpPr/>
            <p:nvPr/>
          </p:nvSpPr>
          <p:spPr>
            <a:xfrm>
              <a:off x="-650" y="3800"/>
              <a:ext cx="9129175" cy="47"/>
            </a:xfrm>
            <a:custGeom>
              <a:avLst/>
              <a:gdLst/>
              <a:ahLst/>
              <a:cxnLst/>
              <a:rect l="l" t="t" r="r" b="b"/>
              <a:pathLst>
                <a:path w="231016" h="1" fill="none" extrusionOk="0">
                  <a:moveTo>
                    <a:pt x="231015" y="0"/>
                  </a:moveTo>
                  <a:lnTo>
                    <a:pt x="0" y="0"/>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13"/>
            <p:cNvSpPr/>
            <p:nvPr/>
          </p:nvSpPr>
          <p:spPr>
            <a:xfrm>
              <a:off x="338" y="355193"/>
              <a:ext cx="9129135" cy="47"/>
            </a:xfrm>
            <a:custGeom>
              <a:avLst/>
              <a:gdLst/>
              <a:ahLst/>
              <a:cxnLst/>
              <a:rect l="l" t="t" r="r" b="b"/>
              <a:pathLst>
                <a:path w="231015" h="1" fill="none" extrusionOk="0">
                  <a:moveTo>
                    <a:pt x="231015" y="0"/>
                  </a:moveTo>
                  <a:lnTo>
                    <a:pt x="1" y="0"/>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13"/>
            <p:cNvSpPr/>
            <p:nvPr/>
          </p:nvSpPr>
          <p:spPr>
            <a:xfrm>
              <a:off x="1326" y="696011"/>
              <a:ext cx="9129175" cy="47"/>
            </a:xfrm>
            <a:custGeom>
              <a:avLst/>
              <a:gdLst/>
              <a:ahLst/>
              <a:cxnLst/>
              <a:rect l="l" t="t" r="r" b="b"/>
              <a:pathLst>
                <a:path w="231016" h="1" fill="none" extrusionOk="0">
                  <a:moveTo>
                    <a:pt x="231015" y="0"/>
                  </a:moveTo>
                  <a:lnTo>
                    <a:pt x="1" y="0"/>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13"/>
            <p:cNvSpPr/>
            <p:nvPr/>
          </p:nvSpPr>
          <p:spPr>
            <a:xfrm>
              <a:off x="2353" y="1036829"/>
              <a:ext cx="9129135" cy="47"/>
            </a:xfrm>
            <a:custGeom>
              <a:avLst/>
              <a:gdLst/>
              <a:ahLst/>
              <a:cxnLst/>
              <a:rect l="l" t="t" r="r" b="b"/>
              <a:pathLst>
                <a:path w="231015" h="1" fill="none" extrusionOk="0">
                  <a:moveTo>
                    <a:pt x="231014" y="0"/>
                  </a:moveTo>
                  <a:lnTo>
                    <a:pt x="0" y="0"/>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13"/>
            <p:cNvSpPr/>
            <p:nvPr/>
          </p:nvSpPr>
          <p:spPr>
            <a:xfrm>
              <a:off x="3341" y="1377648"/>
              <a:ext cx="9129135" cy="47"/>
            </a:xfrm>
            <a:custGeom>
              <a:avLst/>
              <a:gdLst/>
              <a:ahLst/>
              <a:cxnLst/>
              <a:rect l="l" t="t" r="r" b="b"/>
              <a:pathLst>
                <a:path w="231015" h="1" fill="none" extrusionOk="0">
                  <a:moveTo>
                    <a:pt x="231015" y="0"/>
                  </a:moveTo>
                  <a:lnTo>
                    <a:pt x="1" y="0"/>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13"/>
            <p:cNvSpPr/>
            <p:nvPr/>
          </p:nvSpPr>
          <p:spPr>
            <a:xfrm>
              <a:off x="4369" y="1718466"/>
              <a:ext cx="9129135" cy="47"/>
            </a:xfrm>
            <a:custGeom>
              <a:avLst/>
              <a:gdLst/>
              <a:ahLst/>
              <a:cxnLst/>
              <a:rect l="l" t="t" r="r" b="b"/>
              <a:pathLst>
                <a:path w="231015" h="1" fill="none" extrusionOk="0">
                  <a:moveTo>
                    <a:pt x="231014" y="0"/>
                  </a:moveTo>
                  <a:lnTo>
                    <a:pt x="0" y="0"/>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13"/>
            <p:cNvSpPr/>
            <p:nvPr/>
          </p:nvSpPr>
          <p:spPr>
            <a:xfrm>
              <a:off x="5317" y="2059284"/>
              <a:ext cx="9129175" cy="47"/>
            </a:xfrm>
            <a:custGeom>
              <a:avLst/>
              <a:gdLst/>
              <a:ahLst/>
              <a:cxnLst/>
              <a:rect l="l" t="t" r="r" b="b"/>
              <a:pathLst>
                <a:path w="231016" h="1" fill="none" extrusionOk="0">
                  <a:moveTo>
                    <a:pt x="231016" y="0"/>
                  </a:moveTo>
                  <a:lnTo>
                    <a:pt x="0" y="0"/>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13"/>
            <p:cNvSpPr/>
            <p:nvPr/>
          </p:nvSpPr>
          <p:spPr>
            <a:xfrm>
              <a:off x="6305" y="2400102"/>
              <a:ext cx="9129175" cy="47"/>
            </a:xfrm>
            <a:custGeom>
              <a:avLst/>
              <a:gdLst/>
              <a:ahLst/>
              <a:cxnLst/>
              <a:rect l="l" t="t" r="r" b="b"/>
              <a:pathLst>
                <a:path w="231016" h="1" fill="none" extrusionOk="0">
                  <a:moveTo>
                    <a:pt x="231016" y="0"/>
                  </a:moveTo>
                  <a:lnTo>
                    <a:pt x="1" y="0"/>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13"/>
            <p:cNvSpPr/>
            <p:nvPr/>
          </p:nvSpPr>
          <p:spPr>
            <a:xfrm>
              <a:off x="7332" y="2740920"/>
              <a:ext cx="9129175" cy="0"/>
            </a:xfrm>
            <a:custGeom>
              <a:avLst/>
              <a:gdLst/>
              <a:ahLst/>
              <a:cxnLst/>
              <a:rect l="l" t="t" r="r" b="b"/>
              <a:pathLst>
                <a:path w="231016" fill="none" extrusionOk="0">
                  <a:moveTo>
                    <a:pt x="231015" y="0"/>
                  </a:moveTo>
                  <a:lnTo>
                    <a:pt x="0" y="0"/>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13"/>
            <p:cNvSpPr/>
            <p:nvPr/>
          </p:nvSpPr>
          <p:spPr>
            <a:xfrm>
              <a:off x="8320" y="3081691"/>
              <a:ext cx="9129175" cy="47"/>
            </a:xfrm>
            <a:custGeom>
              <a:avLst/>
              <a:gdLst/>
              <a:ahLst/>
              <a:cxnLst/>
              <a:rect l="l" t="t" r="r" b="b"/>
              <a:pathLst>
                <a:path w="231016" h="1" fill="none" extrusionOk="0">
                  <a:moveTo>
                    <a:pt x="231016" y="1"/>
                  </a:moveTo>
                  <a:lnTo>
                    <a:pt x="1" y="1"/>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13"/>
            <p:cNvSpPr/>
            <p:nvPr/>
          </p:nvSpPr>
          <p:spPr>
            <a:xfrm>
              <a:off x="-642" y="3422509"/>
              <a:ext cx="9129175" cy="47"/>
            </a:xfrm>
            <a:custGeom>
              <a:avLst/>
              <a:gdLst/>
              <a:ahLst/>
              <a:cxnLst/>
              <a:rect l="l" t="t" r="r" b="b"/>
              <a:pathLst>
                <a:path w="231016" h="1" fill="none" extrusionOk="0">
                  <a:moveTo>
                    <a:pt x="231015" y="1"/>
                  </a:moveTo>
                  <a:lnTo>
                    <a:pt x="1" y="1"/>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13"/>
            <p:cNvSpPr/>
            <p:nvPr/>
          </p:nvSpPr>
          <p:spPr>
            <a:xfrm>
              <a:off x="-1525" y="3763325"/>
              <a:ext cx="9141264" cy="47"/>
            </a:xfrm>
            <a:custGeom>
              <a:avLst/>
              <a:gdLst/>
              <a:ahLst/>
              <a:cxnLst/>
              <a:rect l="l" t="t" r="r" b="b"/>
              <a:pathLst>
                <a:path w="231015" h="1" fill="none" extrusionOk="0">
                  <a:moveTo>
                    <a:pt x="231014" y="1"/>
                  </a:moveTo>
                  <a:lnTo>
                    <a:pt x="0" y="1"/>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13"/>
            <p:cNvSpPr/>
            <p:nvPr/>
          </p:nvSpPr>
          <p:spPr>
            <a:xfrm>
              <a:off x="-536" y="4104094"/>
              <a:ext cx="9141264" cy="47"/>
            </a:xfrm>
            <a:custGeom>
              <a:avLst/>
              <a:gdLst/>
              <a:ahLst/>
              <a:cxnLst/>
              <a:rect l="l" t="t" r="r" b="b"/>
              <a:pathLst>
                <a:path w="231015" h="1" fill="none" extrusionOk="0">
                  <a:moveTo>
                    <a:pt x="231015" y="1"/>
                  </a:moveTo>
                  <a:lnTo>
                    <a:pt x="1" y="1"/>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13"/>
            <p:cNvSpPr/>
            <p:nvPr/>
          </p:nvSpPr>
          <p:spPr>
            <a:xfrm>
              <a:off x="493" y="4444911"/>
              <a:ext cx="9141264" cy="47"/>
            </a:xfrm>
            <a:custGeom>
              <a:avLst/>
              <a:gdLst/>
              <a:ahLst/>
              <a:cxnLst/>
              <a:rect l="l" t="t" r="r" b="b"/>
              <a:pathLst>
                <a:path w="231015" h="1" fill="none" extrusionOk="0">
                  <a:moveTo>
                    <a:pt x="231014" y="1"/>
                  </a:moveTo>
                  <a:lnTo>
                    <a:pt x="0" y="1"/>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13"/>
            <p:cNvSpPr/>
            <p:nvPr/>
          </p:nvSpPr>
          <p:spPr>
            <a:xfrm>
              <a:off x="1443" y="4785728"/>
              <a:ext cx="9141303" cy="47"/>
            </a:xfrm>
            <a:custGeom>
              <a:avLst/>
              <a:gdLst/>
              <a:ahLst/>
              <a:cxnLst/>
              <a:rect l="l" t="t" r="r" b="b"/>
              <a:pathLst>
                <a:path w="231016" h="1" fill="none" extrusionOk="0">
                  <a:moveTo>
                    <a:pt x="231016" y="1"/>
                  </a:moveTo>
                  <a:lnTo>
                    <a:pt x="0" y="1"/>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13"/>
            <p:cNvSpPr/>
            <p:nvPr/>
          </p:nvSpPr>
          <p:spPr>
            <a:xfrm>
              <a:off x="7413" y="5144503"/>
              <a:ext cx="9129175" cy="47"/>
            </a:xfrm>
            <a:custGeom>
              <a:avLst/>
              <a:gdLst/>
              <a:ahLst/>
              <a:cxnLst/>
              <a:rect l="l" t="t" r="r" b="b"/>
              <a:pathLst>
                <a:path w="231016" h="1" fill="none" extrusionOk="0">
                  <a:moveTo>
                    <a:pt x="231016" y="1"/>
                  </a:moveTo>
                  <a:lnTo>
                    <a:pt x="1" y="1"/>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4" name="Google Shape;474;p13"/>
          <p:cNvSpPr txBox="1">
            <a:spLocks noGrp="1"/>
          </p:cNvSpPr>
          <p:nvPr>
            <p:ph type="title"/>
          </p:nvPr>
        </p:nvSpPr>
        <p:spPr>
          <a:xfrm>
            <a:off x="960000" y="2323700"/>
            <a:ext cx="3115200" cy="703600"/>
          </a:xfrm>
          <a:prstGeom prst="rect">
            <a:avLst/>
          </a:prstGeom>
          <a:solidFill>
            <a:schemeClr val="accent1"/>
          </a:solidFill>
          <a:ln w="19050" cap="flat" cmpd="sng">
            <a:solidFill>
              <a:schemeClr val="accent5"/>
            </a:solidFill>
            <a:prstDash val="dash"/>
            <a:round/>
            <a:headEnd type="none" w="sm" len="sm"/>
            <a:tailEnd type="none" w="sm" len="sm"/>
          </a:ln>
        </p:spPr>
        <p:txBody>
          <a:bodyPr spcFirstLastPara="1" wrap="square" lIns="121897" tIns="121897" rIns="121897" bIns="121897" anchor="ctr" anchorCtr="0">
            <a:noAutofit/>
          </a:bodyPr>
          <a:lstStyle>
            <a:lvl1pPr lvl="0" algn="ctr" rtl="0">
              <a:spcBef>
                <a:spcPts val="0"/>
              </a:spcBef>
              <a:spcAft>
                <a:spcPts val="0"/>
              </a:spcAft>
              <a:buSzPts val="2400"/>
              <a:buNone/>
              <a:defRPr sz="3200">
                <a:solidFill>
                  <a:schemeClr val="lt2"/>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475" name="Google Shape;475;p13"/>
          <p:cNvSpPr txBox="1">
            <a:spLocks noGrp="1"/>
          </p:cNvSpPr>
          <p:nvPr>
            <p:ph type="title" idx="2" hasCustomPrompt="1"/>
          </p:nvPr>
        </p:nvSpPr>
        <p:spPr>
          <a:xfrm>
            <a:off x="1667400" y="1532800"/>
            <a:ext cx="1700400" cy="791200"/>
          </a:xfrm>
          <a:prstGeom prst="rect">
            <a:avLst/>
          </a:prstGeom>
        </p:spPr>
        <p:txBody>
          <a:bodyPr spcFirstLastPara="1" wrap="square" lIns="121897" tIns="121897" rIns="121897" bIns="121897" anchor="ctr" anchorCtr="0">
            <a:noAutofit/>
          </a:bodyPr>
          <a:lstStyle>
            <a:lvl1pPr lvl="0" algn="ctr" rtl="0">
              <a:spcBef>
                <a:spcPts val="0"/>
              </a:spcBef>
              <a:spcAft>
                <a:spcPts val="0"/>
              </a:spcAft>
              <a:buSzPts val="3000"/>
              <a:buNone/>
              <a:defRPr sz="4000">
                <a:solidFill>
                  <a:schemeClr val="accent5"/>
                </a:solidFill>
                <a:latin typeface="Quicksand SemiBold"/>
                <a:ea typeface="Quicksand SemiBold"/>
                <a:cs typeface="Quicksand SemiBold"/>
                <a:sym typeface="Quicksand SemiBold"/>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476" name="Google Shape;476;p13"/>
          <p:cNvSpPr txBox="1">
            <a:spLocks noGrp="1"/>
          </p:cNvSpPr>
          <p:nvPr>
            <p:ph type="subTitle" idx="1"/>
          </p:nvPr>
        </p:nvSpPr>
        <p:spPr>
          <a:xfrm>
            <a:off x="960000" y="3105733"/>
            <a:ext cx="3115200" cy="646400"/>
          </a:xfrm>
          <a:prstGeom prst="rect">
            <a:avLst/>
          </a:prstGeom>
        </p:spPr>
        <p:txBody>
          <a:bodyPr spcFirstLastPara="1" wrap="square" lIns="121897" tIns="121897" rIns="121897" bIns="121897" anchor="ctr" anchorCtr="0">
            <a:noAutofit/>
          </a:bodyPr>
          <a:lstStyle>
            <a:lvl1pPr lvl="0" algn="ctr" rtl="0">
              <a:lnSpc>
                <a:spcPct val="100000"/>
              </a:lnSpc>
              <a:spcBef>
                <a:spcPts val="0"/>
              </a:spcBef>
              <a:spcAft>
                <a:spcPts val="0"/>
              </a:spcAft>
              <a:buSzPts val="1400"/>
              <a:buNone/>
              <a:defRPr sz="19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477" name="Google Shape;477;p13"/>
          <p:cNvSpPr txBox="1">
            <a:spLocks noGrp="1"/>
          </p:cNvSpPr>
          <p:nvPr>
            <p:ph type="title" idx="3"/>
          </p:nvPr>
        </p:nvSpPr>
        <p:spPr>
          <a:xfrm>
            <a:off x="4538400" y="2323700"/>
            <a:ext cx="3115200" cy="703600"/>
          </a:xfrm>
          <a:prstGeom prst="rect">
            <a:avLst/>
          </a:prstGeom>
          <a:solidFill>
            <a:schemeClr val="accent2"/>
          </a:solidFill>
          <a:ln w="19050" cap="flat" cmpd="sng">
            <a:solidFill>
              <a:schemeClr val="accent5"/>
            </a:solidFill>
            <a:prstDash val="dash"/>
            <a:round/>
            <a:headEnd type="none" w="sm" len="sm"/>
            <a:tailEnd type="none" w="sm" len="sm"/>
          </a:ln>
        </p:spPr>
        <p:txBody>
          <a:bodyPr spcFirstLastPara="1" wrap="square" lIns="121897" tIns="121897" rIns="121897" bIns="121897" anchor="ctr" anchorCtr="0">
            <a:noAutofit/>
          </a:bodyPr>
          <a:lstStyle>
            <a:lvl1pPr lvl="0" algn="ctr" rtl="0">
              <a:spcBef>
                <a:spcPts val="0"/>
              </a:spcBef>
              <a:spcAft>
                <a:spcPts val="0"/>
              </a:spcAft>
              <a:buSzPts val="2400"/>
              <a:buNone/>
              <a:defRPr sz="3200">
                <a:solidFill>
                  <a:schemeClr val="lt2"/>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478" name="Google Shape;478;p13"/>
          <p:cNvSpPr txBox="1">
            <a:spLocks noGrp="1"/>
          </p:cNvSpPr>
          <p:nvPr>
            <p:ph type="title" idx="4" hasCustomPrompt="1"/>
          </p:nvPr>
        </p:nvSpPr>
        <p:spPr>
          <a:xfrm>
            <a:off x="5245800" y="1532800"/>
            <a:ext cx="1700400" cy="791200"/>
          </a:xfrm>
          <a:prstGeom prst="rect">
            <a:avLst/>
          </a:prstGeom>
        </p:spPr>
        <p:txBody>
          <a:bodyPr spcFirstLastPara="1" wrap="square" lIns="121897" tIns="121897" rIns="121897" bIns="121897" anchor="ctr" anchorCtr="0">
            <a:noAutofit/>
          </a:bodyPr>
          <a:lstStyle>
            <a:lvl1pPr lvl="0" algn="ctr" rtl="0">
              <a:spcBef>
                <a:spcPts val="0"/>
              </a:spcBef>
              <a:spcAft>
                <a:spcPts val="0"/>
              </a:spcAft>
              <a:buSzPts val="3000"/>
              <a:buNone/>
              <a:defRPr sz="4000">
                <a:solidFill>
                  <a:schemeClr val="accent5"/>
                </a:solidFill>
                <a:latin typeface="Quicksand SemiBold"/>
                <a:ea typeface="Quicksand SemiBold"/>
                <a:cs typeface="Quicksand SemiBold"/>
                <a:sym typeface="Quicksand SemiBold"/>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479" name="Google Shape;479;p13"/>
          <p:cNvSpPr txBox="1">
            <a:spLocks noGrp="1"/>
          </p:cNvSpPr>
          <p:nvPr>
            <p:ph type="subTitle" idx="5"/>
          </p:nvPr>
        </p:nvSpPr>
        <p:spPr>
          <a:xfrm>
            <a:off x="4538400" y="3105733"/>
            <a:ext cx="3115200" cy="646400"/>
          </a:xfrm>
          <a:prstGeom prst="rect">
            <a:avLst/>
          </a:prstGeom>
        </p:spPr>
        <p:txBody>
          <a:bodyPr spcFirstLastPara="1" wrap="square" lIns="121897" tIns="121897" rIns="121897" bIns="121897" anchor="ctr" anchorCtr="0">
            <a:noAutofit/>
          </a:bodyPr>
          <a:lstStyle>
            <a:lvl1pPr lvl="0" algn="ctr" rtl="0">
              <a:lnSpc>
                <a:spcPct val="100000"/>
              </a:lnSpc>
              <a:spcBef>
                <a:spcPts val="0"/>
              </a:spcBef>
              <a:spcAft>
                <a:spcPts val="0"/>
              </a:spcAft>
              <a:buSzPts val="1400"/>
              <a:buNone/>
              <a:defRPr sz="19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480" name="Google Shape;480;p13"/>
          <p:cNvSpPr txBox="1">
            <a:spLocks noGrp="1"/>
          </p:cNvSpPr>
          <p:nvPr>
            <p:ph type="title" idx="6"/>
          </p:nvPr>
        </p:nvSpPr>
        <p:spPr>
          <a:xfrm>
            <a:off x="8116800" y="2323700"/>
            <a:ext cx="3115200" cy="703600"/>
          </a:xfrm>
          <a:prstGeom prst="rect">
            <a:avLst/>
          </a:prstGeom>
          <a:solidFill>
            <a:schemeClr val="accent3"/>
          </a:solidFill>
          <a:ln w="19050" cap="flat" cmpd="sng">
            <a:solidFill>
              <a:schemeClr val="accent5"/>
            </a:solidFill>
            <a:prstDash val="dash"/>
            <a:round/>
            <a:headEnd type="none" w="sm" len="sm"/>
            <a:tailEnd type="none" w="sm" len="sm"/>
          </a:ln>
        </p:spPr>
        <p:txBody>
          <a:bodyPr spcFirstLastPara="1" wrap="square" lIns="121897" tIns="121897" rIns="121897" bIns="121897" anchor="ctr" anchorCtr="0">
            <a:noAutofit/>
          </a:bodyPr>
          <a:lstStyle>
            <a:lvl1pPr lvl="0" algn="ctr" rtl="0">
              <a:spcBef>
                <a:spcPts val="0"/>
              </a:spcBef>
              <a:spcAft>
                <a:spcPts val="0"/>
              </a:spcAft>
              <a:buSzPts val="2400"/>
              <a:buNone/>
              <a:defRPr sz="3200">
                <a:solidFill>
                  <a:schemeClr val="lt2"/>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481" name="Google Shape;481;p13"/>
          <p:cNvSpPr txBox="1">
            <a:spLocks noGrp="1"/>
          </p:cNvSpPr>
          <p:nvPr>
            <p:ph type="title" idx="7" hasCustomPrompt="1"/>
          </p:nvPr>
        </p:nvSpPr>
        <p:spPr>
          <a:xfrm>
            <a:off x="8824200" y="1532800"/>
            <a:ext cx="1700400" cy="791200"/>
          </a:xfrm>
          <a:prstGeom prst="rect">
            <a:avLst/>
          </a:prstGeom>
        </p:spPr>
        <p:txBody>
          <a:bodyPr spcFirstLastPara="1" wrap="square" lIns="121897" tIns="121897" rIns="121897" bIns="121897" anchor="ctr" anchorCtr="0">
            <a:noAutofit/>
          </a:bodyPr>
          <a:lstStyle>
            <a:lvl1pPr lvl="0" algn="ctr" rtl="0">
              <a:spcBef>
                <a:spcPts val="0"/>
              </a:spcBef>
              <a:spcAft>
                <a:spcPts val="0"/>
              </a:spcAft>
              <a:buSzPts val="3000"/>
              <a:buNone/>
              <a:defRPr sz="4000">
                <a:solidFill>
                  <a:schemeClr val="accent5"/>
                </a:solidFill>
                <a:latin typeface="Quicksand SemiBold"/>
                <a:ea typeface="Quicksand SemiBold"/>
                <a:cs typeface="Quicksand SemiBold"/>
                <a:sym typeface="Quicksand SemiBold"/>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482" name="Google Shape;482;p13"/>
          <p:cNvSpPr txBox="1">
            <a:spLocks noGrp="1"/>
          </p:cNvSpPr>
          <p:nvPr>
            <p:ph type="subTitle" idx="8"/>
          </p:nvPr>
        </p:nvSpPr>
        <p:spPr>
          <a:xfrm>
            <a:off x="8116800" y="3105733"/>
            <a:ext cx="3115200" cy="646400"/>
          </a:xfrm>
          <a:prstGeom prst="rect">
            <a:avLst/>
          </a:prstGeom>
        </p:spPr>
        <p:txBody>
          <a:bodyPr spcFirstLastPara="1" wrap="square" lIns="121897" tIns="121897" rIns="121897" bIns="121897" anchor="ctr" anchorCtr="0">
            <a:noAutofit/>
          </a:bodyPr>
          <a:lstStyle>
            <a:lvl1pPr lvl="0" algn="ctr" rtl="0">
              <a:lnSpc>
                <a:spcPct val="100000"/>
              </a:lnSpc>
              <a:spcBef>
                <a:spcPts val="0"/>
              </a:spcBef>
              <a:spcAft>
                <a:spcPts val="0"/>
              </a:spcAft>
              <a:buSzPts val="1400"/>
              <a:buNone/>
              <a:defRPr sz="19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483" name="Google Shape;483;p13"/>
          <p:cNvSpPr txBox="1">
            <a:spLocks noGrp="1"/>
          </p:cNvSpPr>
          <p:nvPr>
            <p:ph type="title" idx="9"/>
          </p:nvPr>
        </p:nvSpPr>
        <p:spPr>
          <a:xfrm>
            <a:off x="2749200" y="4727733"/>
            <a:ext cx="3115200" cy="703600"/>
          </a:xfrm>
          <a:prstGeom prst="rect">
            <a:avLst/>
          </a:prstGeom>
          <a:solidFill>
            <a:schemeClr val="accent4"/>
          </a:solidFill>
          <a:ln w="19050" cap="flat" cmpd="sng">
            <a:solidFill>
              <a:schemeClr val="accent5"/>
            </a:solidFill>
            <a:prstDash val="dash"/>
            <a:round/>
            <a:headEnd type="none" w="sm" len="sm"/>
            <a:tailEnd type="none" w="sm" len="sm"/>
          </a:ln>
        </p:spPr>
        <p:txBody>
          <a:bodyPr spcFirstLastPara="1" wrap="square" lIns="121897" tIns="121897" rIns="121897" bIns="121897" anchor="ctr" anchorCtr="0">
            <a:noAutofit/>
          </a:bodyPr>
          <a:lstStyle>
            <a:lvl1pPr lvl="0" algn="ctr" rtl="0">
              <a:spcBef>
                <a:spcPts val="0"/>
              </a:spcBef>
              <a:spcAft>
                <a:spcPts val="0"/>
              </a:spcAft>
              <a:buSzPts val="2400"/>
              <a:buNone/>
              <a:defRPr sz="3200">
                <a:solidFill>
                  <a:schemeClr val="lt2"/>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484" name="Google Shape;484;p13"/>
          <p:cNvSpPr txBox="1">
            <a:spLocks noGrp="1"/>
          </p:cNvSpPr>
          <p:nvPr>
            <p:ph type="title" idx="13" hasCustomPrompt="1"/>
          </p:nvPr>
        </p:nvSpPr>
        <p:spPr>
          <a:xfrm>
            <a:off x="3456600" y="3936833"/>
            <a:ext cx="1700400" cy="791200"/>
          </a:xfrm>
          <a:prstGeom prst="rect">
            <a:avLst/>
          </a:prstGeom>
        </p:spPr>
        <p:txBody>
          <a:bodyPr spcFirstLastPara="1" wrap="square" lIns="121897" tIns="121897" rIns="121897" bIns="121897" anchor="ctr" anchorCtr="0">
            <a:noAutofit/>
          </a:bodyPr>
          <a:lstStyle>
            <a:lvl1pPr lvl="0" algn="ctr" rtl="0">
              <a:spcBef>
                <a:spcPts val="0"/>
              </a:spcBef>
              <a:spcAft>
                <a:spcPts val="0"/>
              </a:spcAft>
              <a:buSzPts val="3000"/>
              <a:buNone/>
              <a:defRPr sz="4000">
                <a:solidFill>
                  <a:schemeClr val="accent5"/>
                </a:solidFill>
                <a:latin typeface="Quicksand SemiBold"/>
                <a:ea typeface="Quicksand SemiBold"/>
                <a:cs typeface="Quicksand SemiBold"/>
                <a:sym typeface="Quicksand SemiBold"/>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485" name="Google Shape;485;p13"/>
          <p:cNvSpPr txBox="1">
            <a:spLocks noGrp="1"/>
          </p:cNvSpPr>
          <p:nvPr>
            <p:ph type="subTitle" idx="14"/>
          </p:nvPr>
        </p:nvSpPr>
        <p:spPr>
          <a:xfrm>
            <a:off x="2749200" y="5509767"/>
            <a:ext cx="3115200" cy="646400"/>
          </a:xfrm>
          <a:prstGeom prst="rect">
            <a:avLst/>
          </a:prstGeom>
        </p:spPr>
        <p:txBody>
          <a:bodyPr spcFirstLastPara="1" wrap="square" lIns="121897" tIns="121897" rIns="121897" bIns="121897" anchor="ctr" anchorCtr="0">
            <a:noAutofit/>
          </a:bodyPr>
          <a:lstStyle>
            <a:lvl1pPr lvl="0" algn="ctr" rtl="0">
              <a:lnSpc>
                <a:spcPct val="100000"/>
              </a:lnSpc>
              <a:spcBef>
                <a:spcPts val="0"/>
              </a:spcBef>
              <a:spcAft>
                <a:spcPts val="0"/>
              </a:spcAft>
              <a:buSzPts val="1400"/>
              <a:buNone/>
              <a:defRPr sz="19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486" name="Google Shape;486;p13"/>
          <p:cNvSpPr txBox="1">
            <a:spLocks noGrp="1"/>
          </p:cNvSpPr>
          <p:nvPr>
            <p:ph type="title" idx="15"/>
          </p:nvPr>
        </p:nvSpPr>
        <p:spPr>
          <a:xfrm>
            <a:off x="6327600" y="4727733"/>
            <a:ext cx="3115200" cy="703600"/>
          </a:xfrm>
          <a:prstGeom prst="rect">
            <a:avLst/>
          </a:prstGeom>
          <a:solidFill>
            <a:schemeClr val="dk2"/>
          </a:solidFill>
          <a:ln w="19050" cap="flat" cmpd="sng">
            <a:solidFill>
              <a:schemeClr val="accent5"/>
            </a:solidFill>
            <a:prstDash val="dash"/>
            <a:round/>
            <a:headEnd type="none" w="sm" len="sm"/>
            <a:tailEnd type="none" w="sm" len="sm"/>
          </a:ln>
        </p:spPr>
        <p:txBody>
          <a:bodyPr spcFirstLastPara="1" wrap="square" lIns="121897" tIns="121897" rIns="121897" bIns="121897" anchor="ctr" anchorCtr="0">
            <a:noAutofit/>
          </a:bodyPr>
          <a:lstStyle>
            <a:lvl1pPr lvl="0" algn="ctr" rtl="0">
              <a:spcBef>
                <a:spcPts val="0"/>
              </a:spcBef>
              <a:spcAft>
                <a:spcPts val="0"/>
              </a:spcAft>
              <a:buSzPts val="2400"/>
              <a:buNone/>
              <a:defRPr sz="3200">
                <a:solidFill>
                  <a:schemeClr val="lt2"/>
                </a:solidFill>
              </a:defRPr>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487" name="Google Shape;487;p13"/>
          <p:cNvSpPr txBox="1">
            <a:spLocks noGrp="1"/>
          </p:cNvSpPr>
          <p:nvPr>
            <p:ph type="title" idx="16" hasCustomPrompt="1"/>
          </p:nvPr>
        </p:nvSpPr>
        <p:spPr>
          <a:xfrm>
            <a:off x="7035000" y="3936833"/>
            <a:ext cx="1700400" cy="791200"/>
          </a:xfrm>
          <a:prstGeom prst="rect">
            <a:avLst/>
          </a:prstGeom>
        </p:spPr>
        <p:txBody>
          <a:bodyPr spcFirstLastPara="1" wrap="square" lIns="121897" tIns="121897" rIns="121897" bIns="121897" anchor="ctr" anchorCtr="0">
            <a:noAutofit/>
          </a:bodyPr>
          <a:lstStyle>
            <a:lvl1pPr lvl="0" algn="ctr" rtl="0">
              <a:spcBef>
                <a:spcPts val="0"/>
              </a:spcBef>
              <a:spcAft>
                <a:spcPts val="0"/>
              </a:spcAft>
              <a:buSzPts val="3000"/>
              <a:buNone/>
              <a:defRPr sz="4000">
                <a:solidFill>
                  <a:schemeClr val="accent5"/>
                </a:solidFill>
                <a:latin typeface="Quicksand SemiBold"/>
                <a:ea typeface="Quicksand SemiBold"/>
                <a:cs typeface="Quicksand SemiBold"/>
                <a:sym typeface="Quicksand SemiBold"/>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488" name="Google Shape;488;p13"/>
          <p:cNvSpPr txBox="1">
            <a:spLocks noGrp="1"/>
          </p:cNvSpPr>
          <p:nvPr>
            <p:ph type="subTitle" idx="17"/>
          </p:nvPr>
        </p:nvSpPr>
        <p:spPr>
          <a:xfrm>
            <a:off x="6327600" y="5509767"/>
            <a:ext cx="3115200" cy="646400"/>
          </a:xfrm>
          <a:prstGeom prst="rect">
            <a:avLst/>
          </a:prstGeom>
        </p:spPr>
        <p:txBody>
          <a:bodyPr spcFirstLastPara="1" wrap="square" lIns="121897" tIns="121897" rIns="121897" bIns="121897" anchor="ctr" anchorCtr="0">
            <a:noAutofit/>
          </a:bodyPr>
          <a:lstStyle>
            <a:lvl1pPr lvl="0" algn="ctr" rtl="0">
              <a:lnSpc>
                <a:spcPct val="100000"/>
              </a:lnSpc>
              <a:spcBef>
                <a:spcPts val="0"/>
              </a:spcBef>
              <a:spcAft>
                <a:spcPts val="0"/>
              </a:spcAft>
              <a:buSzPts val="1400"/>
              <a:buNone/>
              <a:defRPr sz="19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489" name="Google Shape;489;p13"/>
          <p:cNvSpPr txBox="1">
            <a:spLocks noGrp="1"/>
          </p:cNvSpPr>
          <p:nvPr>
            <p:ph type="title" idx="18"/>
          </p:nvPr>
        </p:nvSpPr>
        <p:spPr>
          <a:xfrm>
            <a:off x="960000" y="710567"/>
            <a:ext cx="10272000" cy="596800"/>
          </a:xfrm>
          <a:prstGeom prst="rect">
            <a:avLst/>
          </a:prstGeom>
          <a:noFill/>
          <a:ln>
            <a:noFill/>
          </a:ln>
        </p:spPr>
        <p:txBody>
          <a:bodyPr spcFirstLastPara="1" wrap="square" lIns="121897" tIns="121897" rIns="121897" bIns="121897" anchor="ctr"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390110700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289"/>
        <p:cNvGrpSpPr/>
        <p:nvPr/>
      </p:nvGrpSpPr>
      <p:grpSpPr>
        <a:xfrm>
          <a:off x="0" y="0"/>
          <a:ext cx="0" cy="0"/>
          <a:chOff x="0" y="0"/>
          <a:chExt cx="0" cy="0"/>
        </a:xfrm>
      </p:grpSpPr>
      <p:grpSp>
        <p:nvGrpSpPr>
          <p:cNvPr id="290" name="Google Shape;290;p8"/>
          <p:cNvGrpSpPr/>
          <p:nvPr/>
        </p:nvGrpSpPr>
        <p:grpSpPr>
          <a:xfrm>
            <a:off x="-11533" y="-829"/>
            <a:ext cx="12201861" cy="6860229"/>
            <a:chOff x="-8650" y="-622"/>
            <a:chExt cx="9151396" cy="5145172"/>
          </a:xfrm>
        </p:grpSpPr>
        <p:sp>
          <p:nvSpPr>
            <p:cNvPr id="291" name="Google Shape;291;p8"/>
            <p:cNvSpPr/>
            <p:nvPr/>
          </p:nvSpPr>
          <p:spPr>
            <a:xfrm>
              <a:off x="-8650" y="15100"/>
              <a:ext cx="47" cy="5129446"/>
            </a:xfrm>
            <a:custGeom>
              <a:avLst/>
              <a:gdLst/>
              <a:ahLst/>
              <a:cxnLst/>
              <a:rect l="l" t="t" r="r" b="b"/>
              <a:pathLst>
                <a:path w="1" h="208960" fill="none" extrusionOk="0">
                  <a:moveTo>
                    <a:pt x="0" y="1"/>
                  </a:moveTo>
                  <a:lnTo>
                    <a:pt x="0"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8"/>
            <p:cNvSpPr/>
            <p:nvPr/>
          </p:nvSpPr>
          <p:spPr>
            <a:xfrm>
              <a:off x="364885" y="12830"/>
              <a:ext cx="47" cy="5129397"/>
            </a:xfrm>
            <a:custGeom>
              <a:avLst/>
              <a:gdLst/>
              <a:ahLst/>
              <a:cxnLst/>
              <a:rect l="l" t="t" r="r" b="b"/>
              <a:pathLst>
                <a:path w="1" h="208958" fill="none" extrusionOk="0">
                  <a:moveTo>
                    <a:pt x="0" y="1"/>
                  </a:moveTo>
                  <a:lnTo>
                    <a:pt x="0" y="208958"/>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8"/>
            <p:cNvSpPr/>
            <p:nvPr/>
          </p:nvSpPr>
          <p:spPr>
            <a:xfrm>
              <a:off x="730467" y="12265"/>
              <a:ext cx="47" cy="5129421"/>
            </a:xfrm>
            <a:custGeom>
              <a:avLst/>
              <a:gdLst/>
              <a:ahLst/>
              <a:cxnLst/>
              <a:rect l="l" t="t" r="r" b="b"/>
              <a:pathLst>
                <a:path w="1" h="208959" fill="none" extrusionOk="0">
                  <a:moveTo>
                    <a:pt x="0" y="0"/>
                  </a:moveTo>
                  <a:lnTo>
                    <a:pt x="0"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8"/>
            <p:cNvSpPr/>
            <p:nvPr/>
          </p:nvSpPr>
          <p:spPr>
            <a:xfrm>
              <a:off x="1096049" y="11701"/>
              <a:ext cx="47" cy="5129421"/>
            </a:xfrm>
            <a:custGeom>
              <a:avLst/>
              <a:gdLst/>
              <a:ahLst/>
              <a:cxnLst/>
              <a:rect l="l" t="t" r="r" b="b"/>
              <a:pathLst>
                <a:path w="1" h="208959" fill="none" extrusionOk="0">
                  <a:moveTo>
                    <a:pt x="0" y="0"/>
                  </a:moveTo>
                  <a:lnTo>
                    <a:pt x="0"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8"/>
            <p:cNvSpPr/>
            <p:nvPr/>
          </p:nvSpPr>
          <p:spPr>
            <a:xfrm>
              <a:off x="1461584" y="11111"/>
              <a:ext cx="47" cy="5129446"/>
            </a:xfrm>
            <a:custGeom>
              <a:avLst/>
              <a:gdLst/>
              <a:ahLst/>
              <a:cxnLst/>
              <a:rect l="l" t="t" r="r" b="b"/>
              <a:pathLst>
                <a:path w="1" h="208960" fill="none" extrusionOk="0">
                  <a:moveTo>
                    <a:pt x="0" y="1"/>
                  </a:moveTo>
                  <a:lnTo>
                    <a:pt x="0"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8"/>
            <p:cNvSpPr/>
            <p:nvPr/>
          </p:nvSpPr>
          <p:spPr>
            <a:xfrm>
              <a:off x="1827166" y="10571"/>
              <a:ext cx="47" cy="5129446"/>
            </a:xfrm>
            <a:custGeom>
              <a:avLst/>
              <a:gdLst/>
              <a:ahLst/>
              <a:cxnLst/>
              <a:rect l="l" t="t" r="r" b="b"/>
              <a:pathLst>
                <a:path w="1" h="208960" fill="none" extrusionOk="0">
                  <a:moveTo>
                    <a:pt x="0" y="1"/>
                  </a:moveTo>
                  <a:lnTo>
                    <a:pt x="0"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8"/>
            <p:cNvSpPr/>
            <p:nvPr/>
          </p:nvSpPr>
          <p:spPr>
            <a:xfrm>
              <a:off x="2192747" y="10007"/>
              <a:ext cx="47" cy="5129446"/>
            </a:xfrm>
            <a:custGeom>
              <a:avLst/>
              <a:gdLst/>
              <a:ahLst/>
              <a:cxnLst/>
              <a:rect l="l" t="t" r="r" b="b"/>
              <a:pathLst>
                <a:path w="1" h="208960" fill="none" extrusionOk="0">
                  <a:moveTo>
                    <a:pt x="0" y="1"/>
                  </a:moveTo>
                  <a:lnTo>
                    <a:pt x="0"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8"/>
            <p:cNvSpPr/>
            <p:nvPr/>
          </p:nvSpPr>
          <p:spPr>
            <a:xfrm>
              <a:off x="2558283" y="9442"/>
              <a:ext cx="47" cy="5129446"/>
            </a:xfrm>
            <a:custGeom>
              <a:avLst/>
              <a:gdLst/>
              <a:ahLst/>
              <a:cxnLst/>
              <a:rect l="l" t="t" r="r" b="b"/>
              <a:pathLst>
                <a:path w="1" h="208960" fill="none" extrusionOk="0">
                  <a:moveTo>
                    <a:pt x="0" y="1"/>
                  </a:moveTo>
                  <a:lnTo>
                    <a:pt x="0"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8"/>
            <p:cNvSpPr/>
            <p:nvPr/>
          </p:nvSpPr>
          <p:spPr>
            <a:xfrm>
              <a:off x="2923864" y="8902"/>
              <a:ext cx="47" cy="5129421"/>
            </a:xfrm>
            <a:custGeom>
              <a:avLst/>
              <a:gdLst/>
              <a:ahLst/>
              <a:cxnLst/>
              <a:rect l="l" t="t" r="r" b="b"/>
              <a:pathLst>
                <a:path w="1" h="208959" fill="none" extrusionOk="0">
                  <a:moveTo>
                    <a:pt x="0" y="0"/>
                  </a:moveTo>
                  <a:lnTo>
                    <a:pt x="0"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8"/>
            <p:cNvSpPr/>
            <p:nvPr/>
          </p:nvSpPr>
          <p:spPr>
            <a:xfrm>
              <a:off x="3289399" y="8338"/>
              <a:ext cx="47" cy="5129421"/>
            </a:xfrm>
            <a:custGeom>
              <a:avLst/>
              <a:gdLst/>
              <a:ahLst/>
              <a:cxnLst/>
              <a:rect l="l" t="t" r="r" b="b"/>
              <a:pathLst>
                <a:path w="1" h="208959" fill="none" extrusionOk="0">
                  <a:moveTo>
                    <a:pt x="0" y="0"/>
                  </a:moveTo>
                  <a:lnTo>
                    <a:pt x="0"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8"/>
            <p:cNvSpPr/>
            <p:nvPr/>
          </p:nvSpPr>
          <p:spPr>
            <a:xfrm>
              <a:off x="3654981" y="7773"/>
              <a:ext cx="47" cy="5129421"/>
            </a:xfrm>
            <a:custGeom>
              <a:avLst/>
              <a:gdLst/>
              <a:ahLst/>
              <a:cxnLst/>
              <a:rect l="l" t="t" r="r" b="b"/>
              <a:pathLst>
                <a:path w="1" h="208959" fill="none" extrusionOk="0">
                  <a:moveTo>
                    <a:pt x="0" y="0"/>
                  </a:moveTo>
                  <a:lnTo>
                    <a:pt x="0"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8"/>
            <p:cNvSpPr/>
            <p:nvPr/>
          </p:nvSpPr>
          <p:spPr>
            <a:xfrm>
              <a:off x="4020516" y="7233"/>
              <a:ext cx="47" cy="5129421"/>
            </a:xfrm>
            <a:custGeom>
              <a:avLst/>
              <a:gdLst/>
              <a:ahLst/>
              <a:cxnLst/>
              <a:rect l="l" t="t" r="r" b="b"/>
              <a:pathLst>
                <a:path w="1" h="208959" fill="none" extrusionOk="0">
                  <a:moveTo>
                    <a:pt x="0" y="0"/>
                  </a:moveTo>
                  <a:lnTo>
                    <a:pt x="0"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8"/>
            <p:cNvSpPr/>
            <p:nvPr/>
          </p:nvSpPr>
          <p:spPr>
            <a:xfrm>
              <a:off x="4386098" y="6644"/>
              <a:ext cx="47" cy="5129446"/>
            </a:xfrm>
            <a:custGeom>
              <a:avLst/>
              <a:gdLst/>
              <a:ahLst/>
              <a:cxnLst/>
              <a:rect l="l" t="t" r="r" b="b"/>
              <a:pathLst>
                <a:path w="1" h="208960" fill="none" extrusionOk="0">
                  <a:moveTo>
                    <a:pt x="0" y="1"/>
                  </a:moveTo>
                  <a:lnTo>
                    <a:pt x="0"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8"/>
            <p:cNvSpPr/>
            <p:nvPr/>
          </p:nvSpPr>
          <p:spPr>
            <a:xfrm>
              <a:off x="4751680" y="6079"/>
              <a:ext cx="47" cy="5129446"/>
            </a:xfrm>
            <a:custGeom>
              <a:avLst/>
              <a:gdLst/>
              <a:ahLst/>
              <a:cxnLst/>
              <a:rect l="l" t="t" r="r" b="b"/>
              <a:pathLst>
                <a:path w="1" h="208960" fill="none" extrusionOk="0">
                  <a:moveTo>
                    <a:pt x="0" y="1"/>
                  </a:moveTo>
                  <a:lnTo>
                    <a:pt x="0"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8"/>
            <p:cNvSpPr/>
            <p:nvPr/>
          </p:nvSpPr>
          <p:spPr>
            <a:xfrm>
              <a:off x="5117215" y="5539"/>
              <a:ext cx="47" cy="5129446"/>
            </a:xfrm>
            <a:custGeom>
              <a:avLst/>
              <a:gdLst/>
              <a:ahLst/>
              <a:cxnLst/>
              <a:rect l="l" t="t" r="r" b="b"/>
              <a:pathLst>
                <a:path w="1" h="208960" fill="none" extrusionOk="0">
                  <a:moveTo>
                    <a:pt x="0" y="1"/>
                  </a:moveTo>
                  <a:lnTo>
                    <a:pt x="0"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8"/>
            <p:cNvSpPr/>
            <p:nvPr/>
          </p:nvSpPr>
          <p:spPr>
            <a:xfrm>
              <a:off x="5482797" y="4975"/>
              <a:ext cx="47" cy="5129421"/>
            </a:xfrm>
            <a:custGeom>
              <a:avLst/>
              <a:gdLst/>
              <a:ahLst/>
              <a:cxnLst/>
              <a:rect l="l" t="t" r="r" b="b"/>
              <a:pathLst>
                <a:path w="1" h="208959" fill="none" extrusionOk="0">
                  <a:moveTo>
                    <a:pt x="0" y="0"/>
                  </a:moveTo>
                  <a:lnTo>
                    <a:pt x="0"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8"/>
            <p:cNvSpPr/>
            <p:nvPr/>
          </p:nvSpPr>
          <p:spPr>
            <a:xfrm>
              <a:off x="5848332" y="4410"/>
              <a:ext cx="47" cy="5129421"/>
            </a:xfrm>
            <a:custGeom>
              <a:avLst/>
              <a:gdLst/>
              <a:ahLst/>
              <a:cxnLst/>
              <a:rect l="l" t="t" r="r" b="b"/>
              <a:pathLst>
                <a:path w="1" h="208959" fill="none" extrusionOk="0">
                  <a:moveTo>
                    <a:pt x="0" y="0"/>
                  </a:moveTo>
                  <a:lnTo>
                    <a:pt x="0"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8"/>
            <p:cNvSpPr/>
            <p:nvPr/>
          </p:nvSpPr>
          <p:spPr>
            <a:xfrm>
              <a:off x="6213914" y="3846"/>
              <a:ext cx="47" cy="5129421"/>
            </a:xfrm>
            <a:custGeom>
              <a:avLst/>
              <a:gdLst/>
              <a:ahLst/>
              <a:cxnLst/>
              <a:rect l="l" t="t" r="r" b="b"/>
              <a:pathLst>
                <a:path w="1" h="208959" fill="none" extrusionOk="0">
                  <a:moveTo>
                    <a:pt x="0" y="0"/>
                  </a:moveTo>
                  <a:lnTo>
                    <a:pt x="0"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8"/>
            <p:cNvSpPr/>
            <p:nvPr/>
          </p:nvSpPr>
          <p:spPr>
            <a:xfrm>
              <a:off x="6579496" y="3305"/>
              <a:ext cx="47" cy="5129421"/>
            </a:xfrm>
            <a:custGeom>
              <a:avLst/>
              <a:gdLst/>
              <a:ahLst/>
              <a:cxnLst/>
              <a:rect l="l" t="t" r="r" b="b"/>
              <a:pathLst>
                <a:path w="1" h="208959" fill="none" extrusionOk="0">
                  <a:moveTo>
                    <a:pt x="0" y="0"/>
                  </a:moveTo>
                  <a:lnTo>
                    <a:pt x="0" y="208958"/>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8"/>
            <p:cNvSpPr/>
            <p:nvPr/>
          </p:nvSpPr>
          <p:spPr>
            <a:xfrm>
              <a:off x="6945031" y="2716"/>
              <a:ext cx="47" cy="5129446"/>
            </a:xfrm>
            <a:custGeom>
              <a:avLst/>
              <a:gdLst/>
              <a:ahLst/>
              <a:cxnLst/>
              <a:rect l="l" t="t" r="r" b="b"/>
              <a:pathLst>
                <a:path w="1" h="208960" fill="none" extrusionOk="0">
                  <a:moveTo>
                    <a:pt x="0" y="1"/>
                  </a:moveTo>
                  <a:lnTo>
                    <a:pt x="0"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8"/>
            <p:cNvSpPr/>
            <p:nvPr/>
          </p:nvSpPr>
          <p:spPr>
            <a:xfrm>
              <a:off x="7310613" y="2152"/>
              <a:ext cx="47" cy="5129446"/>
            </a:xfrm>
            <a:custGeom>
              <a:avLst/>
              <a:gdLst/>
              <a:ahLst/>
              <a:cxnLst/>
              <a:rect l="l" t="t" r="r" b="b"/>
              <a:pathLst>
                <a:path w="1" h="208960" fill="none" extrusionOk="0">
                  <a:moveTo>
                    <a:pt x="0" y="1"/>
                  </a:moveTo>
                  <a:lnTo>
                    <a:pt x="0"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8"/>
            <p:cNvSpPr/>
            <p:nvPr/>
          </p:nvSpPr>
          <p:spPr>
            <a:xfrm>
              <a:off x="7676148" y="1612"/>
              <a:ext cx="47" cy="5129446"/>
            </a:xfrm>
            <a:custGeom>
              <a:avLst/>
              <a:gdLst/>
              <a:ahLst/>
              <a:cxnLst/>
              <a:rect l="l" t="t" r="r" b="b"/>
              <a:pathLst>
                <a:path w="1" h="208960" fill="none" extrusionOk="0">
                  <a:moveTo>
                    <a:pt x="0" y="1"/>
                  </a:moveTo>
                  <a:lnTo>
                    <a:pt x="0"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8"/>
            <p:cNvSpPr/>
            <p:nvPr/>
          </p:nvSpPr>
          <p:spPr>
            <a:xfrm>
              <a:off x="8041729" y="1047"/>
              <a:ext cx="47" cy="5129421"/>
            </a:xfrm>
            <a:custGeom>
              <a:avLst/>
              <a:gdLst/>
              <a:ahLst/>
              <a:cxnLst/>
              <a:rect l="l" t="t" r="r" b="b"/>
              <a:pathLst>
                <a:path w="1" h="208959" fill="none" extrusionOk="0">
                  <a:moveTo>
                    <a:pt x="0" y="0"/>
                  </a:moveTo>
                  <a:lnTo>
                    <a:pt x="0"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8"/>
            <p:cNvSpPr/>
            <p:nvPr/>
          </p:nvSpPr>
          <p:spPr>
            <a:xfrm>
              <a:off x="8407311" y="483"/>
              <a:ext cx="47" cy="5129421"/>
            </a:xfrm>
            <a:custGeom>
              <a:avLst/>
              <a:gdLst/>
              <a:ahLst/>
              <a:cxnLst/>
              <a:rect l="l" t="t" r="r" b="b"/>
              <a:pathLst>
                <a:path w="1" h="208959" fill="none" extrusionOk="0">
                  <a:moveTo>
                    <a:pt x="1" y="0"/>
                  </a:moveTo>
                  <a:lnTo>
                    <a:pt x="1"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8"/>
            <p:cNvSpPr/>
            <p:nvPr/>
          </p:nvSpPr>
          <p:spPr>
            <a:xfrm>
              <a:off x="8772846" y="-57"/>
              <a:ext cx="47" cy="5129421"/>
            </a:xfrm>
            <a:custGeom>
              <a:avLst/>
              <a:gdLst/>
              <a:ahLst/>
              <a:cxnLst/>
              <a:rect l="l" t="t" r="r" b="b"/>
              <a:pathLst>
                <a:path w="1" h="208959" fill="none" extrusionOk="0">
                  <a:moveTo>
                    <a:pt x="0" y="0"/>
                  </a:moveTo>
                  <a:lnTo>
                    <a:pt x="0"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8"/>
            <p:cNvSpPr/>
            <p:nvPr/>
          </p:nvSpPr>
          <p:spPr>
            <a:xfrm>
              <a:off x="9138428" y="-622"/>
              <a:ext cx="47" cy="5129421"/>
            </a:xfrm>
            <a:custGeom>
              <a:avLst/>
              <a:gdLst/>
              <a:ahLst/>
              <a:cxnLst/>
              <a:rect l="l" t="t" r="r" b="b"/>
              <a:pathLst>
                <a:path w="1" h="208959" fill="none" extrusionOk="0">
                  <a:moveTo>
                    <a:pt x="1" y="0"/>
                  </a:moveTo>
                  <a:lnTo>
                    <a:pt x="1" y="208958"/>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8"/>
            <p:cNvSpPr/>
            <p:nvPr/>
          </p:nvSpPr>
          <p:spPr>
            <a:xfrm>
              <a:off x="-650" y="3800"/>
              <a:ext cx="9129175" cy="47"/>
            </a:xfrm>
            <a:custGeom>
              <a:avLst/>
              <a:gdLst/>
              <a:ahLst/>
              <a:cxnLst/>
              <a:rect l="l" t="t" r="r" b="b"/>
              <a:pathLst>
                <a:path w="231016" h="1" fill="none" extrusionOk="0">
                  <a:moveTo>
                    <a:pt x="231015" y="0"/>
                  </a:moveTo>
                  <a:lnTo>
                    <a:pt x="0" y="0"/>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8"/>
            <p:cNvSpPr/>
            <p:nvPr/>
          </p:nvSpPr>
          <p:spPr>
            <a:xfrm>
              <a:off x="338" y="355193"/>
              <a:ext cx="9129135" cy="47"/>
            </a:xfrm>
            <a:custGeom>
              <a:avLst/>
              <a:gdLst/>
              <a:ahLst/>
              <a:cxnLst/>
              <a:rect l="l" t="t" r="r" b="b"/>
              <a:pathLst>
                <a:path w="231015" h="1" fill="none" extrusionOk="0">
                  <a:moveTo>
                    <a:pt x="231015" y="0"/>
                  </a:moveTo>
                  <a:lnTo>
                    <a:pt x="1" y="0"/>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8"/>
            <p:cNvSpPr/>
            <p:nvPr/>
          </p:nvSpPr>
          <p:spPr>
            <a:xfrm>
              <a:off x="1326" y="696011"/>
              <a:ext cx="9129175" cy="47"/>
            </a:xfrm>
            <a:custGeom>
              <a:avLst/>
              <a:gdLst/>
              <a:ahLst/>
              <a:cxnLst/>
              <a:rect l="l" t="t" r="r" b="b"/>
              <a:pathLst>
                <a:path w="231016" h="1" fill="none" extrusionOk="0">
                  <a:moveTo>
                    <a:pt x="231015" y="0"/>
                  </a:moveTo>
                  <a:lnTo>
                    <a:pt x="1" y="0"/>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8"/>
            <p:cNvSpPr/>
            <p:nvPr/>
          </p:nvSpPr>
          <p:spPr>
            <a:xfrm>
              <a:off x="2353" y="1036829"/>
              <a:ext cx="9129135" cy="47"/>
            </a:xfrm>
            <a:custGeom>
              <a:avLst/>
              <a:gdLst/>
              <a:ahLst/>
              <a:cxnLst/>
              <a:rect l="l" t="t" r="r" b="b"/>
              <a:pathLst>
                <a:path w="231015" h="1" fill="none" extrusionOk="0">
                  <a:moveTo>
                    <a:pt x="231014" y="0"/>
                  </a:moveTo>
                  <a:lnTo>
                    <a:pt x="0" y="0"/>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8"/>
            <p:cNvSpPr/>
            <p:nvPr/>
          </p:nvSpPr>
          <p:spPr>
            <a:xfrm>
              <a:off x="3341" y="1377648"/>
              <a:ext cx="9129135" cy="47"/>
            </a:xfrm>
            <a:custGeom>
              <a:avLst/>
              <a:gdLst/>
              <a:ahLst/>
              <a:cxnLst/>
              <a:rect l="l" t="t" r="r" b="b"/>
              <a:pathLst>
                <a:path w="231015" h="1" fill="none" extrusionOk="0">
                  <a:moveTo>
                    <a:pt x="231015" y="0"/>
                  </a:moveTo>
                  <a:lnTo>
                    <a:pt x="1" y="0"/>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8"/>
            <p:cNvSpPr/>
            <p:nvPr/>
          </p:nvSpPr>
          <p:spPr>
            <a:xfrm>
              <a:off x="4369" y="1718466"/>
              <a:ext cx="9129135" cy="47"/>
            </a:xfrm>
            <a:custGeom>
              <a:avLst/>
              <a:gdLst/>
              <a:ahLst/>
              <a:cxnLst/>
              <a:rect l="l" t="t" r="r" b="b"/>
              <a:pathLst>
                <a:path w="231015" h="1" fill="none" extrusionOk="0">
                  <a:moveTo>
                    <a:pt x="231014" y="0"/>
                  </a:moveTo>
                  <a:lnTo>
                    <a:pt x="0" y="0"/>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8"/>
            <p:cNvSpPr/>
            <p:nvPr/>
          </p:nvSpPr>
          <p:spPr>
            <a:xfrm>
              <a:off x="5317" y="2059284"/>
              <a:ext cx="9129175" cy="47"/>
            </a:xfrm>
            <a:custGeom>
              <a:avLst/>
              <a:gdLst/>
              <a:ahLst/>
              <a:cxnLst/>
              <a:rect l="l" t="t" r="r" b="b"/>
              <a:pathLst>
                <a:path w="231016" h="1" fill="none" extrusionOk="0">
                  <a:moveTo>
                    <a:pt x="231016" y="0"/>
                  </a:moveTo>
                  <a:lnTo>
                    <a:pt x="0" y="0"/>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8"/>
            <p:cNvSpPr/>
            <p:nvPr/>
          </p:nvSpPr>
          <p:spPr>
            <a:xfrm>
              <a:off x="6305" y="2400102"/>
              <a:ext cx="9129175" cy="47"/>
            </a:xfrm>
            <a:custGeom>
              <a:avLst/>
              <a:gdLst/>
              <a:ahLst/>
              <a:cxnLst/>
              <a:rect l="l" t="t" r="r" b="b"/>
              <a:pathLst>
                <a:path w="231016" h="1" fill="none" extrusionOk="0">
                  <a:moveTo>
                    <a:pt x="231016" y="0"/>
                  </a:moveTo>
                  <a:lnTo>
                    <a:pt x="1" y="0"/>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8"/>
            <p:cNvSpPr/>
            <p:nvPr/>
          </p:nvSpPr>
          <p:spPr>
            <a:xfrm>
              <a:off x="7332" y="2740920"/>
              <a:ext cx="9129175" cy="0"/>
            </a:xfrm>
            <a:custGeom>
              <a:avLst/>
              <a:gdLst/>
              <a:ahLst/>
              <a:cxnLst/>
              <a:rect l="l" t="t" r="r" b="b"/>
              <a:pathLst>
                <a:path w="231016" fill="none" extrusionOk="0">
                  <a:moveTo>
                    <a:pt x="231015" y="0"/>
                  </a:moveTo>
                  <a:lnTo>
                    <a:pt x="0" y="0"/>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8"/>
            <p:cNvSpPr/>
            <p:nvPr/>
          </p:nvSpPr>
          <p:spPr>
            <a:xfrm>
              <a:off x="8320" y="3081691"/>
              <a:ext cx="9129175" cy="47"/>
            </a:xfrm>
            <a:custGeom>
              <a:avLst/>
              <a:gdLst/>
              <a:ahLst/>
              <a:cxnLst/>
              <a:rect l="l" t="t" r="r" b="b"/>
              <a:pathLst>
                <a:path w="231016" h="1" fill="none" extrusionOk="0">
                  <a:moveTo>
                    <a:pt x="231016" y="1"/>
                  </a:moveTo>
                  <a:lnTo>
                    <a:pt x="1" y="1"/>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8"/>
            <p:cNvSpPr/>
            <p:nvPr/>
          </p:nvSpPr>
          <p:spPr>
            <a:xfrm>
              <a:off x="-642" y="3422509"/>
              <a:ext cx="9129175" cy="47"/>
            </a:xfrm>
            <a:custGeom>
              <a:avLst/>
              <a:gdLst/>
              <a:ahLst/>
              <a:cxnLst/>
              <a:rect l="l" t="t" r="r" b="b"/>
              <a:pathLst>
                <a:path w="231016" h="1" fill="none" extrusionOk="0">
                  <a:moveTo>
                    <a:pt x="231015" y="1"/>
                  </a:moveTo>
                  <a:lnTo>
                    <a:pt x="1" y="1"/>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8"/>
            <p:cNvSpPr/>
            <p:nvPr/>
          </p:nvSpPr>
          <p:spPr>
            <a:xfrm>
              <a:off x="-1525" y="3763325"/>
              <a:ext cx="9141264" cy="47"/>
            </a:xfrm>
            <a:custGeom>
              <a:avLst/>
              <a:gdLst/>
              <a:ahLst/>
              <a:cxnLst/>
              <a:rect l="l" t="t" r="r" b="b"/>
              <a:pathLst>
                <a:path w="231015" h="1" fill="none" extrusionOk="0">
                  <a:moveTo>
                    <a:pt x="231014" y="1"/>
                  </a:moveTo>
                  <a:lnTo>
                    <a:pt x="0" y="1"/>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8"/>
            <p:cNvSpPr/>
            <p:nvPr/>
          </p:nvSpPr>
          <p:spPr>
            <a:xfrm>
              <a:off x="-536" y="4104094"/>
              <a:ext cx="9141264" cy="47"/>
            </a:xfrm>
            <a:custGeom>
              <a:avLst/>
              <a:gdLst/>
              <a:ahLst/>
              <a:cxnLst/>
              <a:rect l="l" t="t" r="r" b="b"/>
              <a:pathLst>
                <a:path w="231015" h="1" fill="none" extrusionOk="0">
                  <a:moveTo>
                    <a:pt x="231015" y="1"/>
                  </a:moveTo>
                  <a:lnTo>
                    <a:pt x="1" y="1"/>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8"/>
            <p:cNvSpPr/>
            <p:nvPr/>
          </p:nvSpPr>
          <p:spPr>
            <a:xfrm>
              <a:off x="493" y="4444911"/>
              <a:ext cx="9141264" cy="47"/>
            </a:xfrm>
            <a:custGeom>
              <a:avLst/>
              <a:gdLst/>
              <a:ahLst/>
              <a:cxnLst/>
              <a:rect l="l" t="t" r="r" b="b"/>
              <a:pathLst>
                <a:path w="231015" h="1" fill="none" extrusionOk="0">
                  <a:moveTo>
                    <a:pt x="231014" y="1"/>
                  </a:moveTo>
                  <a:lnTo>
                    <a:pt x="0" y="1"/>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8"/>
            <p:cNvSpPr/>
            <p:nvPr/>
          </p:nvSpPr>
          <p:spPr>
            <a:xfrm>
              <a:off x="1443" y="4785728"/>
              <a:ext cx="9141303" cy="47"/>
            </a:xfrm>
            <a:custGeom>
              <a:avLst/>
              <a:gdLst/>
              <a:ahLst/>
              <a:cxnLst/>
              <a:rect l="l" t="t" r="r" b="b"/>
              <a:pathLst>
                <a:path w="231016" h="1" fill="none" extrusionOk="0">
                  <a:moveTo>
                    <a:pt x="231016" y="1"/>
                  </a:moveTo>
                  <a:lnTo>
                    <a:pt x="0" y="1"/>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8"/>
            <p:cNvSpPr/>
            <p:nvPr/>
          </p:nvSpPr>
          <p:spPr>
            <a:xfrm>
              <a:off x="7413" y="5144503"/>
              <a:ext cx="9129175" cy="47"/>
            </a:xfrm>
            <a:custGeom>
              <a:avLst/>
              <a:gdLst/>
              <a:ahLst/>
              <a:cxnLst/>
              <a:rect l="l" t="t" r="r" b="b"/>
              <a:pathLst>
                <a:path w="231016" h="1" fill="none" extrusionOk="0">
                  <a:moveTo>
                    <a:pt x="231016" y="1"/>
                  </a:moveTo>
                  <a:lnTo>
                    <a:pt x="1" y="1"/>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33" name="Google Shape;333;p8"/>
          <p:cNvSpPr txBox="1">
            <a:spLocks noGrp="1"/>
          </p:cNvSpPr>
          <p:nvPr>
            <p:ph type="title"/>
          </p:nvPr>
        </p:nvSpPr>
        <p:spPr>
          <a:xfrm>
            <a:off x="1850800" y="1742800"/>
            <a:ext cx="8490400" cy="3372400"/>
          </a:xfrm>
          <a:prstGeom prst="rect">
            <a:avLst/>
          </a:prstGeom>
        </p:spPr>
        <p:txBody>
          <a:bodyPr spcFirstLastPara="1" wrap="square" lIns="121897" tIns="121897" rIns="121897" bIns="121897" anchor="ctr" anchorCtr="0">
            <a:noAutofit/>
          </a:bodyPr>
          <a:lstStyle>
            <a:lvl1pPr lvl="0" algn="ctr">
              <a:spcBef>
                <a:spcPts val="0"/>
              </a:spcBef>
              <a:spcAft>
                <a:spcPts val="0"/>
              </a:spcAft>
              <a:buSzPts val="6000"/>
              <a:buNone/>
              <a:defRPr sz="26700"/>
            </a:lvl1pPr>
            <a:lvl2pPr lvl="1" algn="ctr">
              <a:spcBef>
                <a:spcPts val="0"/>
              </a:spcBef>
              <a:spcAft>
                <a:spcPts val="0"/>
              </a:spcAft>
              <a:buSzPts val="6000"/>
              <a:buNone/>
              <a:defRPr sz="8000"/>
            </a:lvl2pPr>
            <a:lvl3pPr lvl="2" algn="ctr">
              <a:spcBef>
                <a:spcPts val="0"/>
              </a:spcBef>
              <a:spcAft>
                <a:spcPts val="0"/>
              </a:spcAft>
              <a:buSzPts val="6000"/>
              <a:buNone/>
              <a:defRPr sz="8000"/>
            </a:lvl3pPr>
            <a:lvl4pPr lvl="3" algn="ctr">
              <a:spcBef>
                <a:spcPts val="0"/>
              </a:spcBef>
              <a:spcAft>
                <a:spcPts val="0"/>
              </a:spcAft>
              <a:buSzPts val="6000"/>
              <a:buNone/>
              <a:defRPr sz="8000"/>
            </a:lvl4pPr>
            <a:lvl5pPr lvl="4" algn="ctr">
              <a:spcBef>
                <a:spcPts val="0"/>
              </a:spcBef>
              <a:spcAft>
                <a:spcPts val="0"/>
              </a:spcAft>
              <a:buSzPts val="6000"/>
              <a:buNone/>
              <a:defRPr sz="8000"/>
            </a:lvl5pPr>
            <a:lvl6pPr lvl="5" algn="ctr">
              <a:spcBef>
                <a:spcPts val="0"/>
              </a:spcBef>
              <a:spcAft>
                <a:spcPts val="0"/>
              </a:spcAft>
              <a:buSzPts val="6000"/>
              <a:buNone/>
              <a:defRPr sz="8000"/>
            </a:lvl6pPr>
            <a:lvl7pPr lvl="6" algn="ctr">
              <a:spcBef>
                <a:spcPts val="0"/>
              </a:spcBef>
              <a:spcAft>
                <a:spcPts val="0"/>
              </a:spcAft>
              <a:buSzPts val="6000"/>
              <a:buNone/>
              <a:defRPr sz="8000"/>
            </a:lvl7pPr>
            <a:lvl8pPr lvl="7" algn="ctr">
              <a:spcBef>
                <a:spcPts val="0"/>
              </a:spcBef>
              <a:spcAft>
                <a:spcPts val="0"/>
              </a:spcAft>
              <a:buSzPts val="6000"/>
              <a:buNone/>
              <a:defRPr sz="8000"/>
            </a:lvl8pPr>
            <a:lvl9pPr lvl="8" algn="ctr">
              <a:spcBef>
                <a:spcPts val="0"/>
              </a:spcBef>
              <a:spcAft>
                <a:spcPts val="0"/>
              </a:spcAft>
              <a:buSzPts val="6000"/>
              <a:buNone/>
              <a:defRPr sz="8000"/>
            </a:lvl9pPr>
          </a:lstStyle>
          <a:p>
            <a:endParaRPr/>
          </a:p>
        </p:txBody>
      </p:sp>
    </p:spTree>
    <p:extLst>
      <p:ext uri="{BB962C8B-B14F-4D97-AF65-F5344CB8AC3E}">
        <p14:creationId xmlns:p14="http://schemas.microsoft.com/office/powerpoint/2010/main" val="286118588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490"/>
        <p:cNvGrpSpPr/>
        <p:nvPr/>
      </p:nvGrpSpPr>
      <p:grpSpPr>
        <a:xfrm>
          <a:off x="0" y="0"/>
          <a:ext cx="0" cy="0"/>
          <a:chOff x="0" y="0"/>
          <a:chExt cx="0" cy="0"/>
        </a:xfrm>
      </p:grpSpPr>
      <p:grpSp>
        <p:nvGrpSpPr>
          <p:cNvPr id="491" name="Google Shape;491;p14"/>
          <p:cNvGrpSpPr/>
          <p:nvPr/>
        </p:nvGrpSpPr>
        <p:grpSpPr>
          <a:xfrm>
            <a:off x="-11533" y="-829"/>
            <a:ext cx="12201861" cy="6860229"/>
            <a:chOff x="-8650" y="-622"/>
            <a:chExt cx="9151396" cy="5145172"/>
          </a:xfrm>
        </p:grpSpPr>
        <p:sp>
          <p:nvSpPr>
            <p:cNvPr id="492" name="Google Shape;492;p14"/>
            <p:cNvSpPr/>
            <p:nvPr/>
          </p:nvSpPr>
          <p:spPr>
            <a:xfrm>
              <a:off x="-8650" y="15100"/>
              <a:ext cx="47" cy="5129446"/>
            </a:xfrm>
            <a:custGeom>
              <a:avLst/>
              <a:gdLst/>
              <a:ahLst/>
              <a:cxnLst/>
              <a:rect l="l" t="t" r="r" b="b"/>
              <a:pathLst>
                <a:path w="1" h="208960" fill="none" extrusionOk="0">
                  <a:moveTo>
                    <a:pt x="0" y="1"/>
                  </a:moveTo>
                  <a:lnTo>
                    <a:pt x="0"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14"/>
            <p:cNvSpPr/>
            <p:nvPr/>
          </p:nvSpPr>
          <p:spPr>
            <a:xfrm>
              <a:off x="364885" y="12830"/>
              <a:ext cx="47" cy="5129397"/>
            </a:xfrm>
            <a:custGeom>
              <a:avLst/>
              <a:gdLst/>
              <a:ahLst/>
              <a:cxnLst/>
              <a:rect l="l" t="t" r="r" b="b"/>
              <a:pathLst>
                <a:path w="1" h="208958" fill="none" extrusionOk="0">
                  <a:moveTo>
                    <a:pt x="0" y="1"/>
                  </a:moveTo>
                  <a:lnTo>
                    <a:pt x="0" y="208958"/>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14"/>
            <p:cNvSpPr/>
            <p:nvPr/>
          </p:nvSpPr>
          <p:spPr>
            <a:xfrm>
              <a:off x="730467" y="12265"/>
              <a:ext cx="47" cy="5129421"/>
            </a:xfrm>
            <a:custGeom>
              <a:avLst/>
              <a:gdLst/>
              <a:ahLst/>
              <a:cxnLst/>
              <a:rect l="l" t="t" r="r" b="b"/>
              <a:pathLst>
                <a:path w="1" h="208959" fill="none" extrusionOk="0">
                  <a:moveTo>
                    <a:pt x="0" y="0"/>
                  </a:moveTo>
                  <a:lnTo>
                    <a:pt x="0"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14"/>
            <p:cNvSpPr/>
            <p:nvPr/>
          </p:nvSpPr>
          <p:spPr>
            <a:xfrm>
              <a:off x="1096049" y="11701"/>
              <a:ext cx="47" cy="5129421"/>
            </a:xfrm>
            <a:custGeom>
              <a:avLst/>
              <a:gdLst/>
              <a:ahLst/>
              <a:cxnLst/>
              <a:rect l="l" t="t" r="r" b="b"/>
              <a:pathLst>
                <a:path w="1" h="208959" fill="none" extrusionOk="0">
                  <a:moveTo>
                    <a:pt x="0" y="0"/>
                  </a:moveTo>
                  <a:lnTo>
                    <a:pt x="0"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14"/>
            <p:cNvSpPr/>
            <p:nvPr/>
          </p:nvSpPr>
          <p:spPr>
            <a:xfrm>
              <a:off x="1461584" y="11111"/>
              <a:ext cx="47" cy="5129446"/>
            </a:xfrm>
            <a:custGeom>
              <a:avLst/>
              <a:gdLst/>
              <a:ahLst/>
              <a:cxnLst/>
              <a:rect l="l" t="t" r="r" b="b"/>
              <a:pathLst>
                <a:path w="1" h="208960" fill="none" extrusionOk="0">
                  <a:moveTo>
                    <a:pt x="0" y="1"/>
                  </a:moveTo>
                  <a:lnTo>
                    <a:pt x="0"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14"/>
            <p:cNvSpPr/>
            <p:nvPr/>
          </p:nvSpPr>
          <p:spPr>
            <a:xfrm>
              <a:off x="1827166" y="10571"/>
              <a:ext cx="47" cy="5129446"/>
            </a:xfrm>
            <a:custGeom>
              <a:avLst/>
              <a:gdLst/>
              <a:ahLst/>
              <a:cxnLst/>
              <a:rect l="l" t="t" r="r" b="b"/>
              <a:pathLst>
                <a:path w="1" h="208960" fill="none" extrusionOk="0">
                  <a:moveTo>
                    <a:pt x="0" y="1"/>
                  </a:moveTo>
                  <a:lnTo>
                    <a:pt x="0"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14"/>
            <p:cNvSpPr/>
            <p:nvPr/>
          </p:nvSpPr>
          <p:spPr>
            <a:xfrm>
              <a:off x="2192747" y="10007"/>
              <a:ext cx="47" cy="5129446"/>
            </a:xfrm>
            <a:custGeom>
              <a:avLst/>
              <a:gdLst/>
              <a:ahLst/>
              <a:cxnLst/>
              <a:rect l="l" t="t" r="r" b="b"/>
              <a:pathLst>
                <a:path w="1" h="208960" fill="none" extrusionOk="0">
                  <a:moveTo>
                    <a:pt x="0" y="1"/>
                  </a:moveTo>
                  <a:lnTo>
                    <a:pt x="0"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14"/>
            <p:cNvSpPr/>
            <p:nvPr/>
          </p:nvSpPr>
          <p:spPr>
            <a:xfrm>
              <a:off x="2558283" y="9442"/>
              <a:ext cx="47" cy="5129446"/>
            </a:xfrm>
            <a:custGeom>
              <a:avLst/>
              <a:gdLst/>
              <a:ahLst/>
              <a:cxnLst/>
              <a:rect l="l" t="t" r="r" b="b"/>
              <a:pathLst>
                <a:path w="1" h="208960" fill="none" extrusionOk="0">
                  <a:moveTo>
                    <a:pt x="0" y="1"/>
                  </a:moveTo>
                  <a:lnTo>
                    <a:pt x="0"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14"/>
            <p:cNvSpPr/>
            <p:nvPr/>
          </p:nvSpPr>
          <p:spPr>
            <a:xfrm>
              <a:off x="2923864" y="8902"/>
              <a:ext cx="47" cy="5129421"/>
            </a:xfrm>
            <a:custGeom>
              <a:avLst/>
              <a:gdLst/>
              <a:ahLst/>
              <a:cxnLst/>
              <a:rect l="l" t="t" r="r" b="b"/>
              <a:pathLst>
                <a:path w="1" h="208959" fill="none" extrusionOk="0">
                  <a:moveTo>
                    <a:pt x="0" y="0"/>
                  </a:moveTo>
                  <a:lnTo>
                    <a:pt x="0"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14"/>
            <p:cNvSpPr/>
            <p:nvPr/>
          </p:nvSpPr>
          <p:spPr>
            <a:xfrm>
              <a:off x="3289399" y="8338"/>
              <a:ext cx="47" cy="5129421"/>
            </a:xfrm>
            <a:custGeom>
              <a:avLst/>
              <a:gdLst/>
              <a:ahLst/>
              <a:cxnLst/>
              <a:rect l="l" t="t" r="r" b="b"/>
              <a:pathLst>
                <a:path w="1" h="208959" fill="none" extrusionOk="0">
                  <a:moveTo>
                    <a:pt x="0" y="0"/>
                  </a:moveTo>
                  <a:lnTo>
                    <a:pt x="0"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14"/>
            <p:cNvSpPr/>
            <p:nvPr/>
          </p:nvSpPr>
          <p:spPr>
            <a:xfrm>
              <a:off x="3654981" y="7773"/>
              <a:ext cx="47" cy="5129421"/>
            </a:xfrm>
            <a:custGeom>
              <a:avLst/>
              <a:gdLst/>
              <a:ahLst/>
              <a:cxnLst/>
              <a:rect l="l" t="t" r="r" b="b"/>
              <a:pathLst>
                <a:path w="1" h="208959" fill="none" extrusionOk="0">
                  <a:moveTo>
                    <a:pt x="0" y="0"/>
                  </a:moveTo>
                  <a:lnTo>
                    <a:pt x="0"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14"/>
            <p:cNvSpPr/>
            <p:nvPr/>
          </p:nvSpPr>
          <p:spPr>
            <a:xfrm>
              <a:off x="4020516" y="7233"/>
              <a:ext cx="47" cy="5129421"/>
            </a:xfrm>
            <a:custGeom>
              <a:avLst/>
              <a:gdLst/>
              <a:ahLst/>
              <a:cxnLst/>
              <a:rect l="l" t="t" r="r" b="b"/>
              <a:pathLst>
                <a:path w="1" h="208959" fill="none" extrusionOk="0">
                  <a:moveTo>
                    <a:pt x="0" y="0"/>
                  </a:moveTo>
                  <a:lnTo>
                    <a:pt x="0"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14"/>
            <p:cNvSpPr/>
            <p:nvPr/>
          </p:nvSpPr>
          <p:spPr>
            <a:xfrm>
              <a:off x="4386098" y="6644"/>
              <a:ext cx="47" cy="5129446"/>
            </a:xfrm>
            <a:custGeom>
              <a:avLst/>
              <a:gdLst/>
              <a:ahLst/>
              <a:cxnLst/>
              <a:rect l="l" t="t" r="r" b="b"/>
              <a:pathLst>
                <a:path w="1" h="208960" fill="none" extrusionOk="0">
                  <a:moveTo>
                    <a:pt x="0" y="1"/>
                  </a:moveTo>
                  <a:lnTo>
                    <a:pt x="0"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14"/>
            <p:cNvSpPr/>
            <p:nvPr/>
          </p:nvSpPr>
          <p:spPr>
            <a:xfrm>
              <a:off x="4751680" y="6079"/>
              <a:ext cx="47" cy="5129446"/>
            </a:xfrm>
            <a:custGeom>
              <a:avLst/>
              <a:gdLst/>
              <a:ahLst/>
              <a:cxnLst/>
              <a:rect l="l" t="t" r="r" b="b"/>
              <a:pathLst>
                <a:path w="1" h="208960" fill="none" extrusionOk="0">
                  <a:moveTo>
                    <a:pt x="0" y="1"/>
                  </a:moveTo>
                  <a:lnTo>
                    <a:pt x="0"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14"/>
            <p:cNvSpPr/>
            <p:nvPr/>
          </p:nvSpPr>
          <p:spPr>
            <a:xfrm>
              <a:off x="5117215" y="5539"/>
              <a:ext cx="47" cy="5129446"/>
            </a:xfrm>
            <a:custGeom>
              <a:avLst/>
              <a:gdLst/>
              <a:ahLst/>
              <a:cxnLst/>
              <a:rect l="l" t="t" r="r" b="b"/>
              <a:pathLst>
                <a:path w="1" h="208960" fill="none" extrusionOk="0">
                  <a:moveTo>
                    <a:pt x="0" y="1"/>
                  </a:moveTo>
                  <a:lnTo>
                    <a:pt x="0"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14"/>
            <p:cNvSpPr/>
            <p:nvPr/>
          </p:nvSpPr>
          <p:spPr>
            <a:xfrm>
              <a:off x="5482797" y="4975"/>
              <a:ext cx="47" cy="5129421"/>
            </a:xfrm>
            <a:custGeom>
              <a:avLst/>
              <a:gdLst/>
              <a:ahLst/>
              <a:cxnLst/>
              <a:rect l="l" t="t" r="r" b="b"/>
              <a:pathLst>
                <a:path w="1" h="208959" fill="none" extrusionOk="0">
                  <a:moveTo>
                    <a:pt x="0" y="0"/>
                  </a:moveTo>
                  <a:lnTo>
                    <a:pt x="0"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14"/>
            <p:cNvSpPr/>
            <p:nvPr/>
          </p:nvSpPr>
          <p:spPr>
            <a:xfrm>
              <a:off x="5848332" y="4410"/>
              <a:ext cx="47" cy="5129421"/>
            </a:xfrm>
            <a:custGeom>
              <a:avLst/>
              <a:gdLst/>
              <a:ahLst/>
              <a:cxnLst/>
              <a:rect l="l" t="t" r="r" b="b"/>
              <a:pathLst>
                <a:path w="1" h="208959" fill="none" extrusionOk="0">
                  <a:moveTo>
                    <a:pt x="0" y="0"/>
                  </a:moveTo>
                  <a:lnTo>
                    <a:pt x="0"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14"/>
            <p:cNvSpPr/>
            <p:nvPr/>
          </p:nvSpPr>
          <p:spPr>
            <a:xfrm>
              <a:off x="6213914" y="3846"/>
              <a:ext cx="47" cy="5129421"/>
            </a:xfrm>
            <a:custGeom>
              <a:avLst/>
              <a:gdLst/>
              <a:ahLst/>
              <a:cxnLst/>
              <a:rect l="l" t="t" r="r" b="b"/>
              <a:pathLst>
                <a:path w="1" h="208959" fill="none" extrusionOk="0">
                  <a:moveTo>
                    <a:pt x="0" y="0"/>
                  </a:moveTo>
                  <a:lnTo>
                    <a:pt x="0"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14"/>
            <p:cNvSpPr/>
            <p:nvPr/>
          </p:nvSpPr>
          <p:spPr>
            <a:xfrm>
              <a:off x="6579496" y="3305"/>
              <a:ext cx="47" cy="5129421"/>
            </a:xfrm>
            <a:custGeom>
              <a:avLst/>
              <a:gdLst/>
              <a:ahLst/>
              <a:cxnLst/>
              <a:rect l="l" t="t" r="r" b="b"/>
              <a:pathLst>
                <a:path w="1" h="208959" fill="none" extrusionOk="0">
                  <a:moveTo>
                    <a:pt x="0" y="0"/>
                  </a:moveTo>
                  <a:lnTo>
                    <a:pt x="0" y="208958"/>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14"/>
            <p:cNvSpPr/>
            <p:nvPr/>
          </p:nvSpPr>
          <p:spPr>
            <a:xfrm>
              <a:off x="6945031" y="2716"/>
              <a:ext cx="47" cy="5129446"/>
            </a:xfrm>
            <a:custGeom>
              <a:avLst/>
              <a:gdLst/>
              <a:ahLst/>
              <a:cxnLst/>
              <a:rect l="l" t="t" r="r" b="b"/>
              <a:pathLst>
                <a:path w="1" h="208960" fill="none" extrusionOk="0">
                  <a:moveTo>
                    <a:pt x="0" y="1"/>
                  </a:moveTo>
                  <a:lnTo>
                    <a:pt x="0"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14"/>
            <p:cNvSpPr/>
            <p:nvPr/>
          </p:nvSpPr>
          <p:spPr>
            <a:xfrm>
              <a:off x="7310613" y="2152"/>
              <a:ext cx="47" cy="5129446"/>
            </a:xfrm>
            <a:custGeom>
              <a:avLst/>
              <a:gdLst/>
              <a:ahLst/>
              <a:cxnLst/>
              <a:rect l="l" t="t" r="r" b="b"/>
              <a:pathLst>
                <a:path w="1" h="208960" fill="none" extrusionOk="0">
                  <a:moveTo>
                    <a:pt x="0" y="1"/>
                  </a:moveTo>
                  <a:lnTo>
                    <a:pt x="0"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14"/>
            <p:cNvSpPr/>
            <p:nvPr/>
          </p:nvSpPr>
          <p:spPr>
            <a:xfrm>
              <a:off x="7676148" y="1612"/>
              <a:ext cx="47" cy="5129446"/>
            </a:xfrm>
            <a:custGeom>
              <a:avLst/>
              <a:gdLst/>
              <a:ahLst/>
              <a:cxnLst/>
              <a:rect l="l" t="t" r="r" b="b"/>
              <a:pathLst>
                <a:path w="1" h="208960" fill="none" extrusionOk="0">
                  <a:moveTo>
                    <a:pt x="0" y="1"/>
                  </a:moveTo>
                  <a:lnTo>
                    <a:pt x="0"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14"/>
            <p:cNvSpPr/>
            <p:nvPr/>
          </p:nvSpPr>
          <p:spPr>
            <a:xfrm>
              <a:off x="8041729" y="1047"/>
              <a:ext cx="47" cy="5129421"/>
            </a:xfrm>
            <a:custGeom>
              <a:avLst/>
              <a:gdLst/>
              <a:ahLst/>
              <a:cxnLst/>
              <a:rect l="l" t="t" r="r" b="b"/>
              <a:pathLst>
                <a:path w="1" h="208959" fill="none" extrusionOk="0">
                  <a:moveTo>
                    <a:pt x="0" y="0"/>
                  </a:moveTo>
                  <a:lnTo>
                    <a:pt x="0"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14"/>
            <p:cNvSpPr/>
            <p:nvPr/>
          </p:nvSpPr>
          <p:spPr>
            <a:xfrm>
              <a:off x="8407311" y="483"/>
              <a:ext cx="47" cy="5129421"/>
            </a:xfrm>
            <a:custGeom>
              <a:avLst/>
              <a:gdLst/>
              <a:ahLst/>
              <a:cxnLst/>
              <a:rect l="l" t="t" r="r" b="b"/>
              <a:pathLst>
                <a:path w="1" h="208959" fill="none" extrusionOk="0">
                  <a:moveTo>
                    <a:pt x="1" y="0"/>
                  </a:moveTo>
                  <a:lnTo>
                    <a:pt x="1"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14"/>
            <p:cNvSpPr/>
            <p:nvPr/>
          </p:nvSpPr>
          <p:spPr>
            <a:xfrm>
              <a:off x="8772846" y="-57"/>
              <a:ext cx="47" cy="5129421"/>
            </a:xfrm>
            <a:custGeom>
              <a:avLst/>
              <a:gdLst/>
              <a:ahLst/>
              <a:cxnLst/>
              <a:rect l="l" t="t" r="r" b="b"/>
              <a:pathLst>
                <a:path w="1" h="208959" fill="none" extrusionOk="0">
                  <a:moveTo>
                    <a:pt x="0" y="0"/>
                  </a:moveTo>
                  <a:lnTo>
                    <a:pt x="0" y="208959"/>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14"/>
            <p:cNvSpPr/>
            <p:nvPr/>
          </p:nvSpPr>
          <p:spPr>
            <a:xfrm>
              <a:off x="9138428" y="-622"/>
              <a:ext cx="47" cy="5129421"/>
            </a:xfrm>
            <a:custGeom>
              <a:avLst/>
              <a:gdLst/>
              <a:ahLst/>
              <a:cxnLst/>
              <a:rect l="l" t="t" r="r" b="b"/>
              <a:pathLst>
                <a:path w="1" h="208959" fill="none" extrusionOk="0">
                  <a:moveTo>
                    <a:pt x="1" y="0"/>
                  </a:moveTo>
                  <a:lnTo>
                    <a:pt x="1" y="208958"/>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14"/>
            <p:cNvSpPr/>
            <p:nvPr/>
          </p:nvSpPr>
          <p:spPr>
            <a:xfrm>
              <a:off x="-650" y="3800"/>
              <a:ext cx="9129175" cy="47"/>
            </a:xfrm>
            <a:custGeom>
              <a:avLst/>
              <a:gdLst/>
              <a:ahLst/>
              <a:cxnLst/>
              <a:rect l="l" t="t" r="r" b="b"/>
              <a:pathLst>
                <a:path w="231016" h="1" fill="none" extrusionOk="0">
                  <a:moveTo>
                    <a:pt x="231015" y="0"/>
                  </a:moveTo>
                  <a:lnTo>
                    <a:pt x="0" y="0"/>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14"/>
            <p:cNvSpPr/>
            <p:nvPr/>
          </p:nvSpPr>
          <p:spPr>
            <a:xfrm>
              <a:off x="338" y="355193"/>
              <a:ext cx="9129135" cy="47"/>
            </a:xfrm>
            <a:custGeom>
              <a:avLst/>
              <a:gdLst/>
              <a:ahLst/>
              <a:cxnLst/>
              <a:rect l="l" t="t" r="r" b="b"/>
              <a:pathLst>
                <a:path w="231015" h="1" fill="none" extrusionOk="0">
                  <a:moveTo>
                    <a:pt x="231015" y="0"/>
                  </a:moveTo>
                  <a:lnTo>
                    <a:pt x="1" y="0"/>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14"/>
            <p:cNvSpPr/>
            <p:nvPr/>
          </p:nvSpPr>
          <p:spPr>
            <a:xfrm>
              <a:off x="1326" y="696011"/>
              <a:ext cx="9129175" cy="47"/>
            </a:xfrm>
            <a:custGeom>
              <a:avLst/>
              <a:gdLst/>
              <a:ahLst/>
              <a:cxnLst/>
              <a:rect l="l" t="t" r="r" b="b"/>
              <a:pathLst>
                <a:path w="231016" h="1" fill="none" extrusionOk="0">
                  <a:moveTo>
                    <a:pt x="231015" y="0"/>
                  </a:moveTo>
                  <a:lnTo>
                    <a:pt x="1" y="0"/>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14"/>
            <p:cNvSpPr/>
            <p:nvPr/>
          </p:nvSpPr>
          <p:spPr>
            <a:xfrm>
              <a:off x="2353" y="1036829"/>
              <a:ext cx="9129135" cy="47"/>
            </a:xfrm>
            <a:custGeom>
              <a:avLst/>
              <a:gdLst/>
              <a:ahLst/>
              <a:cxnLst/>
              <a:rect l="l" t="t" r="r" b="b"/>
              <a:pathLst>
                <a:path w="231015" h="1" fill="none" extrusionOk="0">
                  <a:moveTo>
                    <a:pt x="231014" y="0"/>
                  </a:moveTo>
                  <a:lnTo>
                    <a:pt x="0" y="0"/>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14"/>
            <p:cNvSpPr/>
            <p:nvPr/>
          </p:nvSpPr>
          <p:spPr>
            <a:xfrm>
              <a:off x="3341" y="1377648"/>
              <a:ext cx="9129135" cy="47"/>
            </a:xfrm>
            <a:custGeom>
              <a:avLst/>
              <a:gdLst/>
              <a:ahLst/>
              <a:cxnLst/>
              <a:rect l="l" t="t" r="r" b="b"/>
              <a:pathLst>
                <a:path w="231015" h="1" fill="none" extrusionOk="0">
                  <a:moveTo>
                    <a:pt x="231015" y="0"/>
                  </a:moveTo>
                  <a:lnTo>
                    <a:pt x="1" y="0"/>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14"/>
            <p:cNvSpPr/>
            <p:nvPr/>
          </p:nvSpPr>
          <p:spPr>
            <a:xfrm>
              <a:off x="4369" y="1718466"/>
              <a:ext cx="9129135" cy="47"/>
            </a:xfrm>
            <a:custGeom>
              <a:avLst/>
              <a:gdLst/>
              <a:ahLst/>
              <a:cxnLst/>
              <a:rect l="l" t="t" r="r" b="b"/>
              <a:pathLst>
                <a:path w="231015" h="1" fill="none" extrusionOk="0">
                  <a:moveTo>
                    <a:pt x="231014" y="0"/>
                  </a:moveTo>
                  <a:lnTo>
                    <a:pt x="0" y="0"/>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14"/>
            <p:cNvSpPr/>
            <p:nvPr/>
          </p:nvSpPr>
          <p:spPr>
            <a:xfrm>
              <a:off x="5317" y="2059284"/>
              <a:ext cx="9129175" cy="47"/>
            </a:xfrm>
            <a:custGeom>
              <a:avLst/>
              <a:gdLst/>
              <a:ahLst/>
              <a:cxnLst/>
              <a:rect l="l" t="t" r="r" b="b"/>
              <a:pathLst>
                <a:path w="231016" h="1" fill="none" extrusionOk="0">
                  <a:moveTo>
                    <a:pt x="231016" y="0"/>
                  </a:moveTo>
                  <a:lnTo>
                    <a:pt x="0" y="0"/>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14"/>
            <p:cNvSpPr/>
            <p:nvPr/>
          </p:nvSpPr>
          <p:spPr>
            <a:xfrm>
              <a:off x="6305" y="2400102"/>
              <a:ext cx="9129175" cy="47"/>
            </a:xfrm>
            <a:custGeom>
              <a:avLst/>
              <a:gdLst/>
              <a:ahLst/>
              <a:cxnLst/>
              <a:rect l="l" t="t" r="r" b="b"/>
              <a:pathLst>
                <a:path w="231016" h="1" fill="none" extrusionOk="0">
                  <a:moveTo>
                    <a:pt x="231016" y="0"/>
                  </a:moveTo>
                  <a:lnTo>
                    <a:pt x="1" y="0"/>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14"/>
            <p:cNvSpPr/>
            <p:nvPr/>
          </p:nvSpPr>
          <p:spPr>
            <a:xfrm>
              <a:off x="7332" y="2740920"/>
              <a:ext cx="9129175" cy="0"/>
            </a:xfrm>
            <a:custGeom>
              <a:avLst/>
              <a:gdLst/>
              <a:ahLst/>
              <a:cxnLst/>
              <a:rect l="l" t="t" r="r" b="b"/>
              <a:pathLst>
                <a:path w="231016" fill="none" extrusionOk="0">
                  <a:moveTo>
                    <a:pt x="231015" y="0"/>
                  </a:moveTo>
                  <a:lnTo>
                    <a:pt x="0" y="0"/>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14"/>
            <p:cNvSpPr/>
            <p:nvPr/>
          </p:nvSpPr>
          <p:spPr>
            <a:xfrm>
              <a:off x="8320" y="3081691"/>
              <a:ext cx="9129175" cy="47"/>
            </a:xfrm>
            <a:custGeom>
              <a:avLst/>
              <a:gdLst/>
              <a:ahLst/>
              <a:cxnLst/>
              <a:rect l="l" t="t" r="r" b="b"/>
              <a:pathLst>
                <a:path w="231016" h="1" fill="none" extrusionOk="0">
                  <a:moveTo>
                    <a:pt x="231016" y="1"/>
                  </a:moveTo>
                  <a:lnTo>
                    <a:pt x="1" y="1"/>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14"/>
            <p:cNvSpPr/>
            <p:nvPr/>
          </p:nvSpPr>
          <p:spPr>
            <a:xfrm>
              <a:off x="-642" y="3422509"/>
              <a:ext cx="9129175" cy="47"/>
            </a:xfrm>
            <a:custGeom>
              <a:avLst/>
              <a:gdLst/>
              <a:ahLst/>
              <a:cxnLst/>
              <a:rect l="l" t="t" r="r" b="b"/>
              <a:pathLst>
                <a:path w="231016" h="1" fill="none" extrusionOk="0">
                  <a:moveTo>
                    <a:pt x="231015" y="1"/>
                  </a:moveTo>
                  <a:lnTo>
                    <a:pt x="1" y="1"/>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14"/>
            <p:cNvSpPr/>
            <p:nvPr/>
          </p:nvSpPr>
          <p:spPr>
            <a:xfrm>
              <a:off x="-1525" y="3763325"/>
              <a:ext cx="9141264" cy="47"/>
            </a:xfrm>
            <a:custGeom>
              <a:avLst/>
              <a:gdLst/>
              <a:ahLst/>
              <a:cxnLst/>
              <a:rect l="l" t="t" r="r" b="b"/>
              <a:pathLst>
                <a:path w="231015" h="1" fill="none" extrusionOk="0">
                  <a:moveTo>
                    <a:pt x="231014" y="1"/>
                  </a:moveTo>
                  <a:lnTo>
                    <a:pt x="0" y="1"/>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14"/>
            <p:cNvSpPr/>
            <p:nvPr/>
          </p:nvSpPr>
          <p:spPr>
            <a:xfrm>
              <a:off x="-536" y="4104094"/>
              <a:ext cx="9141264" cy="47"/>
            </a:xfrm>
            <a:custGeom>
              <a:avLst/>
              <a:gdLst/>
              <a:ahLst/>
              <a:cxnLst/>
              <a:rect l="l" t="t" r="r" b="b"/>
              <a:pathLst>
                <a:path w="231015" h="1" fill="none" extrusionOk="0">
                  <a:moveTo>
                    <a:pt x="231015" y="1"/>
                  </a:moveTo>
                  <a:lnTo>
                    <a:pt x="1" y="1"/>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14"/>
            <p:cNvSpPr/>
            <p:nvPr/>
          </p:nvSpPr>
          <p:spPr>
            <a:xfrm>
              <a:off x="493" y="4444911"/>
              <a:ext cx="9141264" cy="47"/>
            </a:xfrm>
            <a:custGeom>
              <a:avLst/>
              <a:gdLst/>
              <a:ahLst/>
              <a:cxnLst/>
              <a:rect l="l" t="t" r="r" b="b"/>
              <a:pathLst>
                <a:path w="231015" h="1" fill="none" extrusionOk="0">
                  <a:moveTo>
                    <a:pt x="231014" y="1"/>
                  </a:moveTo>
                  <a:lnTo>
                    <a:pt x="0" y="1"/>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14"/>
            <p:cNvSpPr/>
            <p:nvPr/>
          </p:nvSpPr>
          <p:spPr>
            <a:xfrm>
              <a:off x="1443" y="4785728"/>
              <a:ext cx="9141303" cy="47"/>
            </a:xfrm>
            <a:custGeom>
              <a:avLst/>
              <a:gdLst/>
              <a:ahLst/>
              <a:cxnLst/>
              <a:rect l="l" t="t" r="r" b="b"/>
              <a:pathLst>
                <a:path w="231016" h="1" fill="none" extrusionOk="0">
                  <a:moveTo>
                    <a:pt x="231016" y="1"/>
                  </a:moveTo>
                  <a:lnTo>
                    <a:pt x="0" y="1"/>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14"/>
            <p:cNvSpPr/>
            <p:nvPr/>
          </p:nvSpPr>
          <p:spPr>
            <a:xfrm>
              <a:off x="7413" y="5144503"/>
              <a:ext cx="9129175" cy="47"/>
            </a:xfrm>
            <a:custGeom>
              <a:avLst/>
              <a:gdLst/>
              <a:ahLst/>
              <a:cxnLst/>
              <a:rect l="l" t="t" r="r" b="b"/>
              <a:pathLst>
                <a:path w="231016" h="1" fill="none" extrusionOk="0">
                  <a:moveTo>
                    <a:pt x="231016" y="1"/>
                  </a:moveTo>
                  <a:lnTo>
                    <a:pt x="1" y="1"/>
                  </a:lnTo>
                </a:path>
              </a:pathLst>
            </a:custGeom>
            <a:noFill/>
            <a:ln w="9525" cap="flat" cmpd="sng">
              <a:solidFill>
                <a:srgbClr val="D9EAD3"/>
              </a:solidFill>
              <a:prstDash val="solid"/>
              <a:miter lim="1103"/>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34" name="Google Shape;534;p14"/>
          <p:cNvSpPr txBox="1">
            <a:spLocks noGrp="1"/>
          </p:cNvSpPr>
          <p:nvPr>
            <p:ph type="title"/>
          </p:nvPr>
        </p:nvSpPr>
        <p:spPr>
          <a:xfrm>
            <a:off x="3101333" y="4361084"/>
            <a:ext cx="6085200" cy="709200"/>
          </a:xfrm>
          <a:prstGeom prst="rect">
            <a:avLst/>
          </a:prstGeom>
        </p:spPr>
        <p:txBody>
          <a:bodyPr spcFirstLastPara="1" wrap="square" lIns="121897" tIns="121897" rIns="121897" bIns="121897" anchor="ctr" anchorCtr="0">
            <a:noAutofit/>
          </a:bodyPr>
          <a:lstStyle>
            <a:lvl1pPr lvl="0" algn="ctr" rtl="0">
              <a:spcBef>
                <a:spcPts val="0"/>
              </a:spcBef>
              <a:spcAft>
                <a:spcPts val="0"/>
              </a:spcAft>
              <a:buSzPts val="3000"/>
              <a:buNone/>
              <a:defRPr sz="4000"/>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a:p>
        </p:txBody>
      </p:sp>
      <p:sp>
        <p:nvSpPr>
          <p:cNvPr id="535" name="Google Shape;535;p14"/>
          <p:cNvSpPr txBox="1">
            <a:spLocks noGrp="1"/>
          </p:cNvSpPr>
          <p:nvPr>
            <p:ph type="subTitle" idx="1"/>
          </p:nvPr>
        </p:nvSpPr>
        <p:spPr>
          <a:xfrm>
            <a:off x="1944200" y="1731217"/>
            <a:ext cx="8303600" cy="2213200"/>
          </a:xfrm>
          <a:prstGeom prst="rect">
            <a:avLst/>
          </a:prstGeom>
        </p:spPr>
        <p:txBody>
          <a:bodyPr spcFirstLastPara="1" wrap="square" lIns="121897" tIns="121897" rIns="121897" bIns="121897" anchor="ctr" anchorCtr="0">
            <a:noAutofit/>
          </a:bodyPr>
          <a:lstStyle>
            <a:lvl1pPr lvl="0" algn="ctr" rtl="0">
              <a:lnSpc>
                <a:spcPct val="100000"/>
              </a:lnSpc>
              <a:spcBef>
                <a:spcPts val="0"/>
              </a:spcBef>
              <a:spcAft>
                <a:spcPts val="0"/>
              </a:spcAft>
              <a:buSzPts val="2500"/>
              <a:buNone/>
              <a:defRPr sz="3300"/>
            </a:lvl1pPr>
            <a:lvl2pPr lvl="1" algn="ctr" rtl="0">
              <a:lnSpc>
                <a:spcPct val="100000"/>
              </a:lnSpc>
              <a:spcBef>
                <a:spcPts val="0"/>
              </a:spcBef>
              <a:spcAft>
                <a:spcPts val="0"/>
              </a:spcAft>
              <a:buSzPts val="2500"/>
              <a:buNone/>
              <a:defRPr sz="3300"/>
            </a:lvl2pPr>
            <a:lvl3pPr lvl="2" algn="ctr" rtl="0">
              <a:lnSpc>
                <a:spcPct val="100000"/>
              </a:lnSpc>
              <a:spcBef>
                <a:spcPts val="0"/>
              </a:spcBef>
              <a:spcAft>
                <a:spcPts val="0"/>
              </a:spcAft>
              <a:buSzPts val="2500"/>
              <a:buNone/>
              <a:defRPr sz="3300"/>
            </a:lvl3pPr>
            <a:lvl4pPr lvl="3" algn="ctr" rtl="0">
              <a:lnSpc>
                <a:spcPct val="100000"/>
              </a:lnSpc>
              <a:spcBef>
                <a:spcPts val="0"/>
              </a:spcBef>
              <a:spcAft>
                <a:spcPts val="0"/>
              </a:spcAft>
              <a:buSzPts val="2500"/>
              <a:buNone/>
              <a:defRPr sz="3300"/>
            </a:lvl4pPr>
            <a:lvl5pPr lvl="4" algn="ctr" rtl="0">
              <a:lnSpc>
                <a:spcPct val="100000"/>
              </a:lnSpc>
              <a:spcBef>
                <a:spcPts val="0"/>
              </a:spcBef>
              <a:spcAft>
                <a:spcPts val="0"/>
              </a:spcAft>
              <a:buSzPts val="2500"/>
              <a:buNone/>
              <a:defRPr sz="3300"/>
            </a:lvl5pPr>
            <a:lvl6pPr lvl="5" algn="ctr" rtl="0">
              <a:lnSpc>
                <a:spcPct val="100000"/>
              </a:lnSpc>
              <a:spcBef>
                <a:spcPts val="0"/>
              </a:spcBef>
              <a:spcAft>
                <a:spcPts val="0"/>
              </a:spcAft>
              <a:buSzPts val="2500"/>
              <a:buNone/>
              <a:defRPr sz="3300"/>
            </a:lvl6pPr>
            <a:lvl7pPr lvl="6" algn="ctr" rtl="0">
              <a:lnSpc>
                <a:spcPct val="100000"/>
              </a:lnSpc>
              <a:spcBef>
                <a:spcPts val="0"/>
              </a:spcBef>
              <a:spcAft>
                <a:spcPts val="0"/>
              </a:spcAft>
              <a:buSzPts val="2500"/>
              <a:buNone/>
              <a:defRPr sz="3300"/>
            </a:lvl7pPr>
            <a:lvl8pPr lvl="7" algn="ctr" rtl="0">
              <a:lnSpc>
                <a:spcPct val="100000"/>
              </a:lnSpc>
              <a:spcBef>
                <a:spcPts val="0"/>
              </a:spcBef>
              <a:spcAft>
                <a:spcPts val="0"/>
              </a:spcAft>
              <a:buSzPts val="2500"/>
              <a:buNone/>
              <a:defRPr sz="3300"/>
            </a:lvl8pPr>
            <a:lvl9pPr lvl="8" algn="ctr" rtl="0">
              <a:lnSpc>
                <a:spcPct val="100000"/>
              </a:lnSpc>
              <a:spcBef>
                <a:spcPts val="0"/>
              </a:spcBef>
              <a:spcAft>
                <a:spcPts val="0"/>
              </a:spcAft>
              <a:buSzPts val="2500"/>
              <a:buNone/>
              <a:defRPr sz="3300"/>
            </a:lvl9pPr>
          </a:lstStyle>
          <a:p>
            <a:endParaRPr/>
          </a:p>
        </p:txBody>
      </p:sp>
    </p:spTree>
    <p:extLst>
      <p:ext uri="{BB962C8B-B14F-4D97-AF65-F5344CB8AC3E}">
        <p14:creationId xmlns:p14="http://schemas.microsoft.com/office/powerpoint/2010/main" val="153381181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677835301"/>
      </p:ext>
    </p:extLst>
  </p:cSld>
  <p:clrMapOvr>
    <a:masterClrMapping/>
  </p:clrMapOvr>
  <p:transition spd="slow" advTm="0">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6C29D3C-433F-4A63-8FF5-36EE97F0E34C}"/>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908A0D82-1BDE-4956-BBE7-876EF4C9C31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D3A7D608-4FD4-4089-A182-A5B58F7492D3}"/>
              </a:ext>
            </a:extLst>
          </p:cNvPr>
          <p:cNvSpPr>
            <a:spLocks noGrp="1"/>
          </p:cNvSpPr>
          <p:nvPr>
            <p:ph type="dt" sz="half" idx="10"/>
          </p:nvPr>
        </p:nvSpPr>
        <p:spPr/>
        <p:txBody>
          <a:bodyPr/>
          <a:lstStyle/>
          <a:p>
            <a:fld id="{EC85BF49-3D7A-4F43-BA91-D003E0AEA55D}" type="datetimeFigureOut">
              <a:rPr lang="zh-CN" altLang="en-US" smtClean="0"/>
              <a:t>2022/10/22</a:t>
            </a:fld>
            <a:endParaRPr lang="zh-CN" altLang="en-US"/>
          </a:p>
        </p:txBody>
      </p:sp>
      <p:sp>
        <p:nvSpPr>
          <p:cNvPr id="5" name="页脚占位符 4">
            <a:extLst>
              <a:ext uri="{FF2B5EF4-FFF2-40B4-BE49-F238E27FC236}">
                <a16:creationId xmlns:a16="http://schemas.microsoft.com/office/drawing/2014/main" id="{4202FDCD-14CB-478B-AB8C-D7E3D4A39A26}"/>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D7912418-15EB-4B02-B1ED-DF9966177A36}"/>
              </a:ext>
            </a:extLst>
          </p:cNvPr>
          <p:cNvSpPr>
            <a:spLocks noGrp="1"/>
          </p:cNvSpPr>
          <p:nvPr>
            <p:ph type="sldNum" sz="quarter" idx="12"/>
          </p:nvPr>
        </p:nvSpPr>
        <p:spPr/>
        <p:txBody>
          <a:bodyPr/>
          <a:lstStyle/>
          <a:p>
            <a:fld id="{F23BD8DC-39EC-4016-A177-D6AECE158338}" type="slidenum">
              <a:rPr lang="zh-CN" altLang="en-US" smtClean="0"/>
              <a:t>‹#›</a:t>
            </a:fld>
            <a:endParaRPr lang="zh-CN" altLang="en-US"/>
          </a:p>
        </p:txBody>
      </p:sp>
    </p:spTree>
    <p:extLst>
      <p:ext uri="{BB962C8B-B14F-4D97-AF65-F5344CB8AC3E}">
        <p14:creationId xmlns:p14="http://schemas.microsoft.com/office/powerpoint/2010/main" val="3957218317"/>
      </p:ext>
    </p:extLst>
  </p:cSld>
  <p:clrMapOvr>
    <a:masterClrMapping/>
  </p:clrMapOvr>
  <mc:AlternateContent xmlns:mc="http://schemas.openxmlformats.org/markup-compatibility/2006" xmlns:p14="http://schemas.microsoft.com/office/powerpoint/2010/main">
    <mc:Choice Requires="p14">
      <p:transition spd="slow" p14:dur="2000" advTm="3000">
        <p:blinds dir="vert"/>
      </p:transition>
    </mc:Choice>
    <mc:Fallback xmlns="">
      <p:transition spd="slow" advTm="3000">
        <p:blinds dir="vert"/>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309344885"/>
      </p:ext>
    </p:extLst>
  </p:cSld>
  <p:clrMapOvr>
    <a:masterClrMapping/>
  </p:clrMapOvr>
  <p:transition spd="slow" advTm="0">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pic>
        <p:nvPicPr>
          <p:cNvPr id="5" name="图片 4"/>
          <p:cNvPicPr>
            <a:picLocks noChangeAspect="1"/>
          </p:cNvPicPr>
          <p:nvPr userDrawn="1"/>
        </p:nvPicPr>
        <p:blipFill rotWithShape="1">
          <a:blip r:embed="rId2" cstate="print">
            <a:extLst>
              <a:ext uri="{28A0092B-C50C-407E-A947-70E740481C1C}">
                <a14:useLocalDpi xmlns:a14="http://schemas.microsoft.com/office/drawing/2010/main" val="0"/>
              </a:ext>
            </a:extLst>
          </a:blip>
          <a:srcRect l="3031" t="10516"/>
          <a:stretch/>
        </p:blipFill>
        <p:spPr>
          <a:xfrm>
            <a:off x="-48683" y="-27384"/>
            <a:ext cx="12285989" cy="6885384"/>
          </a:xfrm>
          <a:prstGeom prst="rect">
            <a:avLst/>
          </a:prstGeom>
        </p:spPr>
      </p:pic>
    </p:spTree>
    <p:extLst>
      <p:ext uri="{BB962C8B-B14F-4D97-AF65-F5344CB8AC3E}">
        <p14:creationId xmlns:p14="http://schemas.microsoft.com/office/powerpoint/2010/main" val="2405254239"/>
      </p:ext>
    </p:extLst>
  </p:cSld>
  <p:clrMapOvr>
    <a:masterClrMapping/>
  </p:clrMapOvr>
  <p:transition spd="slow" advTm="0">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4_标题和内容">
    <p:spTree>
      <p:nvGrpSpPr>
        <p:cNvPr id="1" name=""/>
        <p:cNvGrpSpPr/>
        <p:nvPr/>
      </p:nvGrpSpPr>
      <p:grpSpPr>
        <a:xfrm>
          <a:off x="0" y="0"/>
          <a:ext cx="0" cy="0"/>
          <a:chOff x="0" y="0"/>
          <a:chExt cx="0" cy="0"/>
        </a:xfrm>
      </p:grpSpPr>
      <p:pic>
        <p:nvPicPr>
          <p:cNvPr id="5" name="图片 4"/>
          <p:cNvPicPr>
            <a:picLocks noChangeAspect="1"/>
          </p:cNvPicPr>
          <p:nvPr userDrawn="1"/>
        </p:nvPicPr>
        <p:blipFill rotWithShape="1">
          <a:blip r:embed="rId2" cstate="print">
            <a:extLst>
              <a:ext uri="{28A0092B-C50C-407E-A947-70E740481C1C}">
                <a14:useLocalDpi xmlns:a14="http://schemas.microsoft.com/office/drawing/2010/main" val="0"/>
              </a:ext>
            </a:extLst>
          </a:blip>
          <a:srcRect l="3031" t="10516"/>
          <a:stretch/>
        </p:blipFill>
        <p:spPr>
          <a:xfrm>
            <a:off x="-48683" y="-27384"/>
            <a:ext cx="12285989" cy="6885384"/>
          </a:xfrm>
          <a:prstGeom prst="rect">
            <a:avLst/>
          </a:prstGeom>
        </p:spPr>
      </p:pic>
    </p:spTree>
    <p:extLst>
      <p:ext uri="{BB962C8B-B14F-4D97-AF65-F5344CB8AC3E}">
        <p14:creationId xmlns:p14="http://schemas.microsoft.com/office/powerpoint/2010/main" val="808870346"/>
      </p:ext>
    </p:extLst>
  </p:cSld>
  <p:clrMapOvr>
    <a:masterClrMapping/>
  </p:clrMapOvr>
  <p:transition spd="slow" advTm="0">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3_标题和内容">
    <p:spTree>
      <p:nvGrpSpPr>
        <p:cNvPr id="1" name=""/>
        <p:cNvGrpSpPr/>
        <p:nvPr/>
      </p:nvGrpSpPr>
      <p:grpSpPr>
        <a:xfrm>
          <a:off x="0" y="0"/>
          <a:ext cx="0" cy="0"/>
          <a:chOff x="0" y="0"/>
          <a:chExt cx="0" cy="0"/>
        </a:xfrm>
      </p:grpSpPr>
      <p:pic>
        <p:nvPicPr>
          <p:cNvPr id="5" name="图片 4"/>
          <p:cNvPicPr>
            <a:picLocks noChangeAspect="1"/>
          </p:cNvPicPr>
          <p:nvPr userDrawn="1"/>
        </p:nvPicPr>
        <p:blipFill rotWithShape="1">
          <a:blip r:embed="rId2" cstate="print">
            <a:extLst>
              <a:ext uri="{28A0092B-C50C-407E-A947-70E740481C1C}">
                <a14:useLocalDpi xmlns:a14="http://schemas.microsoft.com/office/drawing/2010/main" val="0"/>
              </a:ext>
            </a:extLst>
          </a:blip>
          <a:srcRect l="3031" t="10516"/>
          <a:stretch/>
        </p:blipFill>
        <p:spPr>
          <a:xfrm>
            <a:off x="-48683" y="-27384"/>
            <a:ext cx="12285989" cy="6885384"/>
          </a:xfrm>
          <a:prstGeom prst="rect">
            <a:avLst/>
          </a:prstGeom>
        </p:spPr>
      </p:pic>
    </p:spTree>
    <p:extLst>
      <p:ext uri="{BB962C8B-B14F-4D97-AF65-F5344CB8AC3E}">
        <p14:creationId xmlns:p14="http://schemas.microsoft.com/office/powerpoint/2010/main" val="851954021"/>
      </p:ext>
    </p:extLst>
  </p:cSld>
  <p:clrMapOvr>
    <a:masterClrMapping/>
  </p:clrMapOvr>
  <p:transition spd="slow" advTm="0">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530820CF-B880-4189-942D-D702A7CBA730}" type="datetimeFigureOut">
              <a:rPr lang="zh-CN" altLang="en-US" smtClean="0"/>
              <a:t>2022/10/22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2629680468"/>
      </p:ext>
    </p:extLst>
  </p:cSld>
  <p:clrMapOvr>
    <a:masterClrMapping/>
  </p:clrMapOvr>
  <p:transition spd="slow" advTm="0">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t>2022/10/22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874065258"/>
      </p:ext>
    </p:extLst>
  </p:cSld>
  <p:clrMapOvr>
    <a:masterClrMapping/>
  </p:clrMapOvr>
  <p:transition spd="slow" advTm="0">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E35BA0-413C-4276-BD6C-258626ACFF1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F09B3990-5518-470D-80EC-E1CEF2A4195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5C3386BA-5BA9-4571-AAFD-C805F021DBCD}"/>
              </a:ext>
            </a:extLst>
          </p:cNvPr>
          <p:cNvSpPr>
            <a:spLocks noGrp="1"/>
          </p:cNvSpPr>
          <p:nvPr>
            <p:ph type="dt" sz="half" idx="10"/>
          </p:nvPr>
        </p:nvSpPr>
        <p:spPr/>
        <p:txBody>
          <a:bodyPr/>
          <a:lstStyle/>
          <a:p>
            <a:fld id="{97F76F54-F901-49E1-AEB5-046F5A6C9501}" type="datetimeFigureOut">
              <a:rPr lang="vi-VN" smtClean="0"/>
              <a:t>22/10/2022</a:t>
            </a:fld>
            <a:endParaRPr lang="vi-VN"/>
          </a:p>
        </p:txBody>
      </p:sp>
      <p:sp>
        <p:nvSpPr>
          <p:cNvPr id="5" name="Footer Placeholder 4">
            <a:extLst>
              <a:ext uri="{FF2B5EF4-FFF2-40B4-BE49-F238E27FC236}">
                <a16:creationId xmlns:a16="http://schemas.microsoft.com/office/drawing/2014/main" id="{DEA84873-D99A-4234-9AB8-4F3A7A02D5C4}"/>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0B7D5D81-6576-4643-BF7B-B4F4E3796F30}"/>
              </a:ext>
            </a:extLst>
          </p:cNvPr>
          <p:cNvSpPr>
            <a:spLocks noGrp="1"/>
          </p:cNvSpPr>
          <p:nvPr>
            <p:ph type="sldNum" sz="quarter" idx="12"/>
          </p:nvPr>
        </p:nvSpPr>
        <p:spPr/>
        <p:txBody>
          <a:bodyPr/>
          <a:lstStyle/>
          <a:p>
            <a:fld id="{BAF3D523-8F9E-4A3E-BCDD-04D879C29DF6}" type="slidenum">
              <a:rPr lang="vi-VN" smtClean="0"/>
              <a:t>‹#›</a:t>
            </a:fld>
            <a:endParaRPr lang="vi-VN"/>
          </a:p>
        </p:txBody>
      </p:sp>
    </p:spTree>
    <p:extLst>
      <p:ext uri="{BB962C8B-B14F-4D97-AF65-F5344CB8AC3E}">
        <p14:creationId xmlns:p14="http://schemas.microsoft.com/office/powerpoint/2010/main" val="412368258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432163-8FFE-4C4D-B154-A7AEF038EAEB}"/>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14334AC4-3BCF-4DE0-822F-44D61FF2D26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273EB30D-6AF3-4B63-AA23-A2AC37FD6DD4}"/>
              </a:ext>
            </a:extLst>
          </p:cNvPr>
          <p:cNvSpPr>
            <a:spLocks noGrp="1"/>
          </p:cNvSpPr>
          <p:nvPr>
            <p:ph type="dt" sz="half" idx="10"/>
          </p:nvPr>
        </p:nvSpPr>
        <p:spPr/>
        <p:txBody>
          <a:bodyPr/>
          <a:lstStyle/>
          <a:p>
            <a:fld id="{97F76F54-F901-49E1-AEB5-046F5A6C9501}" type="datetimeFigureOut">
              <a:rPr lang="vi-VN" smtClean="0"/>
              <a:t>22/10/2022</a:t>
            </a:fld>
            <a:endParaRPr lang="vi-VN"/>
          </a:p>
        </p:txBody>
      </p:sp>
      <p:sp>
        <p:nvSpPr>
          <p:cNvPr id="5" name="Footer Placeholder 4">
            <a:extLst>
              <a:ext uri="{FF2B5EF4-FFF2-40B4-BE49-F238E27FC236}">
                <a16:creationId xmlns:a16="http://schemas.microsoft.com/office/drawing/2014/main" id="{E56F5446-E8AD-441A-99C0-CC611F7A122B}"/>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219E0A64-0B9C-4B9E-A4A2-07476E11AEA6}"/>
              </a:ext>
            </a:extLst>
          </p:cNvPr>
          <p:cNvSpPr>
            <a:spLocks noGrp="1"/>
          </p:cNvSpPr>
          <p:nvPr>
            <p:ph type="sldNum" sz="quarter" idx="12"/>
          </p:nvPr>
        </p:nvSpPr>
        <p:spPr/>
        <p:txBody>
          <a:bodyPr/>
          <a:lstStyle/>
          <a:p>
            <a:fld id="{BAF3D523-8F9E-4A3E-BCDD-04D879C29DF6}" type="slidenum">
              <a:rPr lang="vi-VN" smtClean="0"/>
              <a:t>‹#›</a:t>
            </a:fld>
            <a:endParaRPr lang="vi-VN"/>
          </a:p>
        </p:txBody>
      </p:sp>
    </p:spTree>
    <p:extLst>
      <p:ext uri="{BB962C8B-B14F-4D97-AF65-F5344CB8AC3E}">
        <p14:creationId xmlns:p14="http://schemas.microsoft.com/office/powerpoint/2010/main" val="330221487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7E3C46-9999-4D53-AD13-FA10CA61D43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B116752C-DA47-4746-BB1A-9FEB79BA7BB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46B1EE3-7357-406A-9D5D-5D57BA37338C}"/>
              </a:ext>
            </a:extLst>
          </p:cNvPr>
          <p:cNvSpPr>
            <a:spLocks noGrp="1"/>
          </p:cNvSpPr>
          <p:nvPr>
            <p:ph type="dt" sz="half" idx="10"/>
          </p:nvPr>
        </p:nvSpPr>
        <p:spPr/>
        <p:txBody>
          <a:bodyPr/>
          <a:lstStyle/>
          <a:p>
            <a:fld id="{97F76F54-F901-49E1-AEB5-046F5A6C9501}" type="datetimeFigureOut">
              <a:rPr lang="vi-VN" smtClean="0"/>
              <a:t>22/10/2022</a:t>
            </a:fld>
            <a:endParaRPr lang="vi-VN"/>
          </a:p>
        </p:txBody>
      </p:sp>
      <p:sp>
        <p:nvSpPr>
          <p:cNvPr id="5" name="Footer Placeholder 4">
            <a:extLst>
              <a:ext uri="{FF2B5EF4-FFF2-40B4-BE49-F238E27FC236}">
                <a16:creationId xmlns:a16="http://schemas.microsoft.com/office/drawing/2014/main" id="{11FE49C6-85A5-44E8-9463-23FD406CE410}"/>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209F92BE-0050-4644-85C6-12E0914532C4}"/>
              </a:ext>
            </a:extLst>
          </p:cNvPr>
          <p:cNvSpPr>
            <a:spLocks noGrp="1"/>
          </p:cNvSpPr>
          <p:nvPr>
            <p:ph type="sldNum" sz="quarter" idx="12"/>
          </p:nvPr>
        </p:nvSpPr>
        <p:spPr/>
        <p:txBody>
          <a:bodyPr/>
          <a:lstStyle/>
          <a:p>
            <a:fld id="{BAF3D523-8F9E-4A3E-BCDD-04D879C29DF6}" type="slidenum">
              <a:rPr lang="vi-VN" smtClean="0"/>
              <a:t>‹#›</a:t>
            </a:fld>
            <a:endParaRPr lang="vi-VN"/>
          </a:p>
        </p:txBody>
      </p:sp>
    </p:spTree>
    <p:extLst>
      <p:ext uri="{BB962C8B-B14F-4D97-AF65-F5344CB8AC3E}">
        <p14:creationId xmlns:p14="http://schemas.microsoft.com/office/powerpoint/2010/main" val="38124490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C5EA3D-B880-4E77-B9A5-B6B6AC3EB3FA}"/>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75336184-7C04-4E04-9412-2BA15305883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0E19B19C-C9B2-496F-93FB-165756C0372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B7FFF55D-977C-4CEB-A672-D9866B3B45F2}"/>
              </a:ext>
            </a:extLst>
          </p:cNvPr>
          <p:cNvSpPr>
            <a:spLocks noGrp="1"/>
          </p:cNvSpPr>
          <p:nvPr>
            <p:ph type="dt" sz="half" idx="10"/>
          </p:nvPr>
        </p:nvSpPr>
        <p:spPr/>
        <p:txBody>
          <a:bodyPr/>
          <a:lstStyle/>
          <a:p>
            <a:fld id="{97F76F54-F901-49E1-AEB5-046F5A6C9501}" type="datetimeFigureOut">
              <a:rPr lang="vi-VN" smtClean="0"/>
              <a:t>22/10/2022</a:t>
            </a:fld>
            <a:endParaRPr lang="vi-VN"/>
          </a:p>
        </p:txBody>
      </p:sp>
      <p:sp>
        <p:nvSpPr>
          <p:cNvPr id="6" name="Footer Placeholder 5">
            <a:extLst>
              <a:ext uri="{FF2B5EF4-FFF2-40B4-BE49-F238E27FC236}">
                <a16:creationId xmlns:a16="http://schemas.microsoft.com/office/drawing/2014/main" id="{17A554C9-0501-4D78-B2D0-8D0F5C77EBA3}"/>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2012FD89-9160-4872-A0B3-3CD36A856734}"/>
              </a:ext>
            </a:extLst>
          </p:cNvPr>
          <p:cNvSpPr>
            <a:spLocks noGrp="1"/>
          </p:cNvSpPr>
          <p:nvPr>
            <p:ph type="sldNum" sz="quarter" idx="12"/>
          </p:nvPr>
        </p:nvSpPr>
        <p:spPr/>
        <p:txBody>
          <a:bodyPr/>
          <a:lstStyle/>
          <a:p>
            <a:fld id="{BAF3D523-8F9E-4A3E-BCDD-04D879C29DF6}" type="slidenum">
              <a:rPr lang="vi-VN" smtClean="0"/>
              <a:t>‹#›</a:t>
            </a:fld>
            <a:endParaRPr lang="vi-VN"/>
          </a:p>
        </p:txBody>
      </p:sp>
    </p:spTree>
    <p:extLst>
      <p:ext uri="{BB962C8B-B14F-4D97-AF65-F5344CB8AC3E}">
        <p14:creationId xmlns:p14="http://schemas.microsoft.com/office/powerpoint/2010/main" val="31544775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F903029-121E-4745-8C82-783089C8CFAC}"/>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CBF77133-A399-4B32-9027-6824172CEBE7}"/>
              </a:ext>
            </a:extLst>
          </p:cNvPr>
          <p:cNvSpPr>
            <a:spLocks noGrp="1"/>
          </p:cNvSpPr>
          <p:nvPr>
            <p:ph sz="half" idx="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CA5C523C-3916-46C6-ABCB-8B86E01D650F}"/>
              </a:ext>
            </a:extLst>
          </p:cNvPr>
          <p:cNvSpPr>
            <a:spLocks noGrp="1"/>
          </p:cNvSpPr>
          <p:nvPr>
            <p:ph sz="half" idx="2"/>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842F8245-7E0D-4F5C-BBD9-5BB4B79A74E3}"/>
              </a:ext>
            </a:extLst>
          </p:cNvPr>
          <p:cNvSpPr>
            <a:spLocks noGrp="1"/>
          </p:cNvSpPr>
          <p:nvPr>
            <p:ph type="dt" sz="half" idx="10"/>
          </p:nvPr>
        </p:nvSpPr>
        <p:spPr/>
        <p:txBody>
          <a:bodyPr/>
          <a:lstStyle/>
          <a:p>
            <a:fld id="{EC85BF49-3D7A-4F43-BA91-D003E0AEA55D}" type="datetimeFigureOut">
              <a:rPr lang="zh-CN" altLang="en-US" smtClean="0"/>
              <a:t>2022/10/22</a:t>
            </a:fld>
            <a:endParaRPr lang="zh-CN" altLang="en-US"/>
          </a:p>
        </p:txBody>
      </p:sp>
      <p:sp>
        <p:nvSpPr>
          <p:cNvPr id="6" name="页脚占位符 5">
            <a:extLst>
              <a:ext uri="{FF2B5EF4-FFF2-40B4-BE49-F238E27FC236}">
                <a16:creationId xmlns:a16="http://schemas.microsoft.com/office/drawing/2014/main" id="{A405755D-B8AB-449D-BBC4-48ACBBB51376}"/>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4CEEE41F-5F54-4C73-80D9-78344F9BA7CE}"/>
              </a:ext>
            </a:extLst>
          </p:cNvPr>
          <p:cNvSpPr>
            <a:spLocks noGrp="1"/>
          </p:cNvSpPr>
          <p:nvPr>
            <p:ph type="sldNum" sz="quarter" idx="12"/>
          </p:nvPr>
        </p:nvSpPr>
        <p:spPr/>
        <p:txBody>
          <a:bodyPr/>
          <a:lstStyle/>
          <a:p>
            <a:fld id="{F23BD8DC-39EC-4016-A177-D6AECE158338}" type="slidenum">
              <a:rPr lang="zh-CN" altLang="en-US" smtClean="0"/>
              <a:t>‹#›</a:t>
            </a:fld>
            <a:endParaRPr lang="zh-CN" altLang="en-US"/>
          </a:p>
        </p:txBody>
      </p:sp>
    </p:spTree>
    <p:extLst>
      <p:ext uri="{BB962C8B-B14F-4D97-AF65-F5344CB8AC3E}">
        <p14:creationId xmlns:p14="http://schemas.microsoft.com/office/powerpoint/2010/main" val="2068455452"/>
      </p:ext>
    </p:extLst>
  </p:cSld>
  <p:clrMapOvr>
    <a:masterClrMapping/>
  </p:clrMapOvr>
  <mc:AlternateContent xmlns:mc="http://schemas.openxmlformats.org/markup-compatibility/2006" xmlns:p14="http://schemas.microsoft.com/office/powerpoint/2010/main">
    <mc:Choice Requires="p14">
      <p:transition spd="slow" p14:dur="2000" advTm="3000">
        <p:blinds dir="vert"/>
      </p:transition>
    </mc:Choice>
    <mc:Fallback xmlns="">
      <p:transition spd="slow" advTm="3000">
        <p:blinds dir="vert"/>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5C5D0E-7CC5-407B-A945-442637C4B977}"/>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6BCDBA25-6CB7-4EB6-AB2E-0318D2397BC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152058E-91AD-4CD8-B933-D3561EA2201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73278A99-9897-4EC8-986E-0878D58D86A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63F1DB6-4584-4970-A68D-79B95E541CC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9B5355BF-D6E1-4FE7-9F34-F5C07334126F}"/>
              </a:ext>
            </a:extLst>
          </p:cNvPr>
          <p:cNvSpPr>
            <a:spLocks noGrp="1"/>
          </p:cNvSpPr>
          <p:nvPr>
            <p:ph type="dt" sz="half" idx="10"/>
          </p:nvPr>
        </p:nvSpPr>
        <p:spPr/>
        <p:txBody>
          <a:bodyPr/>
          <a:lstStyle/>
          <a:p>
            <a:fld id="{97F76F54-F901-49E1-AEB5-046F5A6C9501}" type="datetimeFigureOut">
              <a:rPr lang="vi-VN" smtClean="0"/>
              <a:t>22/10/2022</a:t>
            </a:fld>
            <a:endParaRPr lang="vi-VN"/>
          </a:p>
        </p:txBody>
      </p:sp>
      <p:sp>
        <p:nvSpPr>
          <p:cNvPr id="8" name="Footer Placeholder 7">
            <a:extLst>
              <a:ext uri="{FF2B5EF4-FFF2-40B4-BE49-F238E27FC236}">
                <a16:creationId xmlns:a16="http://schemas.microsoft.com/office/drawing/2014/main" id="{5E687628-FAAA-49FD-A2D5-9373ACD2E300}"/>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031F2883-E267-4533-A8C2-12B058D60385}"/>
              </a:ext>
            </a:extLst>
          </p:cNvPr>
          <p:cNvSpPr>
            <a:spLocks noGrp="1"/>
          </p:cNvSpPr>
          <p:nvPr>
            <p:ph type="sldNum" sz="quarter" idx="12"/>
          </p:nvPr>
        </p:nvSpPr>
        <p:spPr/>
        <p:txBody>
          <a:bodyPr/>
          <a:lstStyle/>
          <a:p>
            <a:fld id="{BAF3D523-8F9E-4A3E-BCDD-04D879C29DF6}" type="slidenum">
              <a:rPr lang="vi-VN" smtClean="0"/>
              <a:t>‹#›</a:t>
            </a:fld>
            <a:endParaRPr lang="vi-VN"/>
          </a:p>
        </p:txBody>
      </p:sp>
    </p:spTree>
    <p:extLst>
      <p:ext uri="{BB962C8B-B14F-4D97-AF65-F5344CB8AC3E}">
        <p14:creationId xmlns:p14="http://schemas.microsoft.com/office/powerpoint/2010/main" val="227354456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D743C2-15B0-42EE-B107-9EFB2A2D204E}"/>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765104B7-10E0-4EB4-B172-8F1353049E6D}"/>
              </a:ext>
            </a:extLst>
          </p:cNvPr>
          <p:cNvSpPr>
            <a:spLocks noGrp="1"/>
          </p:cNvSpPr>
          <p:nvPr>
            <p:ph type="dt" sz="half" idx="10"/>
          </p:nvPr>
        </p:nvSpPr>
        <p:spPr/>
        <p:txBody>
          <a:bodyPr/>
          <a:lstStyle/>
          <a:p>
            <a:fld id="{97F76F54-F901-49E1-AEB5-046F5A6C9501}" type="datetimeFigureOut">
              <a:rPr lang="vi-VN" smtClean="0"/>
              <a:t>22/10/2022</a:t>
            </a:fld>
            <a:endParaRPr lang="vi-VN"/>
          </a:p>
        </p:txBody>
      </p:sp>
      <p:sp>
        <p:nvSpPr>
          <p:cNvPr id="4" name="Footer Placeholder 3">
            <a:extLst>
              <a:ext uri="{FF2B5EF4-FFF2-40B4-BE49-F238E27FC236}">
                <a16:creationId xmlns:a16="http://schemas.microsoft.com/office/drawing/2014/main" id="{3C0BA282-B060-40AA-B91E-549339F2ED54}"/>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E643601B-34C3-48F9-AEB1-BAB12EFCFAF6}"/>
              </a:ext>
            </a:extLst>
          </p:cNvPr>
          <p:cNvSpPr>
            <a:spLocks noGrp="1"/>
          </p:cNvSpPr>
          <p:nvPr>
            <p:ph type="sldNum" sz="quarter" idx="12"/>
          </p:nvPr>
        </p:nvSpPr>
        <p:spPr/>
        <p:txBody>
          <a:bodyPr/>
          <a:lstStyle/>
          <a:p>
            <a:fld id="{BAF3D523-8F9E-4A3E-BCDD-04D879C29DF6}" type="slidenum">
              <a:rPr lang="vi-VN" smtClean="0"/>
              <a:t>‹#›</a:t>
            </a:fld>
            <a:endParaRPr lang="vi-VN"/>
          </a:p>
        </p:txBody>
      </p:sp>
    </p:spTree>
    <p:extLst>
      <p:ext uri="{BB962C8B-B14F-4D97-AF65-F5344CB8AC3E}">
        <p14:creationId xmlns:p14="http://schemas.microsoft.com/office/powerpoint/2010/main" val="240608963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9916B03-6FB8-46B4-AA29-4751D53C4C65}"/>
              </a:ext>
            </a:extLst>
          </p:cNvPr>
          <p:cNvSpPr>
            <a:spLocks noGrp="1"/>
          </p:cNvSpPr>
          <p:nvPr>
            <p:ph type="dt" sz="half" idx="10"/>
          </p:nvPr>
        </p:nvSpPr>
        <p:spPr/>
        <p:txBody>
          <a:bodyPr/>
          <a:lstStyle/>
          <a:p>
            <a:fld id="{97F76F54-F901-49E1-AEB5-046F5A6C9501}" type="datetimeFigureOut">
              <a:rPr lang="vi-VN" smtClean="0"/>
              <a:t>22/10/2022</a:t>
            </a:fld>
            <a:endParaRPr lang="vi-VN"/>
          </a:p>
        </p:txBody>
      </p:sp>
      <p:sp>
        <p:nvSpPr>
          <p:cNvPr id="3" name="Footer Placeholder 2">
            <a:extLst>
              <a:ext uri="{FF2B5EF4-FFF2-40B4-BE49-F238E27FC236}">
                <a16:creationId xmlns:a16="http://schemas.microsoft.com/office/drawing/2014/main" id="{D2A51603-6948-4D4B-A69E-B15A52BC9F2C}"/>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1BA4925D-1BCD-4785-9AFF-5304C4FCB580}"/>
              </a:ext>
            </a:extLst>
          </p:cNvPr>
          <p:cNvSpPr>
            <a:spLocks noGrp="1"/>
          </p:cNvSpPr>
          <p:nvPr>
            <p:ph type="sldNum" sz="quarter" idx="12"/>
          </p:nvPr>
        </p:nvSpPr>
        <p:spPr/>
        <p:txBody>
          <a:bodyPr/>
          <a:lstStyle/>
          <a:p>
            <a:fld id="{BAF3D523-8F9E-4A3E-BCDD-04D879C29DF6}" type="slidenum">
              <a:rPr lang="vi-VN" smtClean="0"/>
              <a:t>‹#›</a:t>
            </a:fld>
            <a:endParaRPr lang="vi-VN"/>
          </a:p>
        </p:txBody>
      </p:sp>
    </p:spTree>
    <p:extLst>
      <p:ext uri="{BB962C8B-B14F-4D97-AF65-F5344CB8AC3E}">
        <p14:creationId xmlns:p14="http://schemas.microsoft.com/office/powerpoint/2010/main" val="328193102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863FF4-B8AE-4ED7-BFF8-29D4169F740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9B8ADE8D-D3B5-45F5-A65F-EED52D858A2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2EF0D7C4-D1AF-403E-A080-E715BBCF5F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3BA5032-ADD6-4A76-BE61-97D471019BCE}"/>
              </a:ext>
            </a:extLst>
          </p:cNvPr>
          <p:cNvSpPr>
            <a:spLocks noGrp="1"/>
          </p:cNvSpPr>
          <p:nvPr>
            <p:ph type="dt" sz="half" idx="10"/>
          </p:nvPr>
        </p:nvSpPr>
        <p:spPr/>
        <p:txBody>
          <a:bodyPr/>
          <a:lstStyle/>
          <a:p>
            <a:fld id="{97F76F54-F901-49E1-AEB5-046F5A6C9501}" type="datetimeFigureOut">
              <a:rPr lang="vi-VN" smtClean="0"/>
              <a:t>22/10/2022</a:t>
            </a:fld>
            <a:endParaRPr lang="vi-VN"/>
          </a:p>
        </p:txBody>
      </p:sp>
      <p:sp>
        <p:nvSpPr>
          <p:cNvPr id="6" name="Footer Placeholder 5">
            <a:extLst>
              <a:ext uri="{FF2B5EF4-FFF2-40B4-BE49-F238E27FC236}">
                <a16:creationId xmlns:a16="http://schemas.microsoft.com/office/drawing/2014/main" id="{525E195B-4D41-4C42-A995-4D42435CA5FA}"/>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602F48B9-CD1C-4992-B059-B3EEE05C9FBF}"/>
              </a:ext>
            </a:extLst>
          </p:cNvPr>
          <p:cNvSpPr>
            <a:spLocks noGrp="1"/>
          </p:cNvSpPr>
          <p:nvPr>
            <p:ph type="sldNum" sz="quarter" idx="12"/>
          </p:nvPr>
        </p:nvSpPr>
        <p:spPr/>
        <p:txBody>
          <a:bodyPr/>
          <a:lstStyle/>
          <a:p>
            <a:fld id="{BAF3D523-8F9E-4A3E-BCDD-04D879C29DF6}" type="slidenum">
              <a:rPr lang="vi-VN" smtClean="0"/>
              <a:t>‹#›</a:t>
            </a:fld>
            <a:endParaRPr lang="vi-VN"/>
          </a:p>
        </p:txBody>
      </p:sp>
    </p:spTree>
    <p:extLst>
      <p:ext uri="{BB962C8B-B14F-4D97-AF65-F5344CB8AC3E}">
        <p14:creationId xmlns:p14="http://schemas.microsoft.com/office/powerpoint/2010/main" val="31698013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2CF900-0407-46E9-AF54-ED2D8C31077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EA70365A-3281-45C1-B5C0-B713FC46A1D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ECFD9F0D-8E12-488B-9FD4-147B681DD92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8DF57F2-85A9-4BCC-8442-098D8894B039}"/>
              </a:ext>
            </a:extLst>
          </p:cNvPr>
          <p:cNvSpPr>
            <a:spLocks noGrp="1"/>
          </p:cNvSpPr>
          <p:nvPr>
            <p:ph type="dt" sz="half" idx="10"/>
          </p:nvPr>
        </p:nvSpPr>
        <p:spPr/>
        <p:txBody>
          <a:bodyPr/>
          <a:lstStyle/>
          <a:p>
            <a:fld id="{97F76F54-F901-49E1-AEB5-046F5A6C9501}" type="datetimeFigureOut">
              <a:rPr lang="vi-VN" smtClean="0"/>
              <a:t>22/10/2022</a:t>
            </a:fld>
            <a:endParaRPr lang="vi-VN"/>
          </a:p>
        </p:txBody>
      </p:sp>
      <p:sp>
        <p:nvSpPr>
          <p:cNvPr id="6" name="Footer Placeholder 5">
            <a:extLst>
              <a:ext uri="{FF2B5EF4-FFF2-40B4-BE49-F238E27FC236}">
                <a16:creationId xmlns:a16="http://schemas.microsoft.com/office/drawing/2014/main" id="{5B5FBA1A-B5A0-4A8F-8190-BCB3842F3379}"/>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BA764397-ED53-4924-88FE-7AC7F2AE4DDA}"/>
              </a:ext>
            </a:extLst>
          </p:cNvPr>
          <p:cNvSpPr>
            <a:spLocks noGrp="1"/>
          </p:cNvSpPr>
          <p:nvPr>
            <p:ph type="sldNum" sz="quarter" idx="12"/>
          </p:nvPr>
        </p:nvSpPr>
        <p:spPr/>
        <p:txBody>
          <a:bodyPr/>
          <a:lstStyle/>
          <a:p>
            <a:fld id="{BAF3D523-8F9E-4A3E-BCDD-04D879C29DF6}" type="slidenum">
              <a:rPr lang="vi-VN" smtClean="0"/>
              <a:t>‹#›</a:t>
            </a:fld>
            <a:endParaRPr lang="vi-VN"/>
          </a:p>
        </p:txBody>
      </p:sp>
    </p:spTree>
    <p:extLst>
      <p:ext uri="{BB962C8B-B14F-4D97-AF65-F5344CB8AC3E}">
        <p14:creationId xmlns:p14="http://schemas.microsoft.com/office/powerpoint/2010/main" val="361587268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20C66B-0D12-459B-86F2-0A1DED1E975C}"/>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745F2710-CA47-495C-B9BF-806E4D756EE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87FADCA8-536C-4794-A921-25789FE61A4E}"/>
              </a:ext>
            </a:extLst>
          </p:cNvPr>
          <p:cNvSpPr>
            <a:spLocks noGrp="1"/>
          </p:cNvSpPr>
          <p:nvPr>
            <p:ph type="dt" sz="half" idx="10"/>
          </p:nvPr>
        </p:nvSpPr>
        <p:spPr/>
        <p:txBody>
          <a:bodyPr/>
          <a:lstStyle/>
          <a:p>
            <a:fld id="{97F76F54-F901-49E1-AEB5-046F5A6C9501}" type="datetimeFigureOut">
              <a:rPr lang="vi-VN" smtClean="0"/>
              <a:t>22/10/2022</a:t>
            </a:fld>
            <a:endParaRPr lang="vi-VN"/>
          </a:p>
        </p:txBody>
      </p:sp>
      <p:sp>
        <p:nvSpPr>
          <p:cNvPr id="5" name="Footer Placeholder 4">
            <a:extLst>
              <a:ext uri="{FF2B5EF4-FFF2-40B4-BE49-F238E27FC236}">
                <a16:creationId xmlns:a16="http://schemas.microsoft.com/office/drawing/2014/main" id="{DE92D6FE-7626-4BB8-A757-9799095F5B4D}"/>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288999D6-B862-404D-B40F-766133C827B3}"/>
              </a:ext>
            </a:extLst>
          </p:cNvPr>
          <p:cNvSpPr>
            <a:spLocks noGrp="1"/>
          </p:cNvSpPr>
          <p:nvPr>
            <p:ph type="sldNum" sz="quarter" idx="12"/>
          </p:nvPr>
        </p:nvSpPr>
        <p:spPr/>
        <p:txBody>
          <a:bodyPr/>
          <a:lstStyle/>
          <a:p>
            <a:fld id="{BAF3D523-8F9E-4A3E-BCDD-04D879C29DF6}" type="slidenum">
              <a:rPr lang="vi-VN" smtClean="0"/>
              <a:t>‹#›</a:t>
            </a:fld>
            <a:endParaRPr lang="vi-VN"/>
          </a:p>
        </p:txBody>
      </p:sp>
    </p:spTree>
    <p:extLst>
      <p:ext uri="{BB962C8B-B14F-4D97-AF65-F5344CB8AC3E}">
        <p14:creationId xmlns:p14="http://schemas.microsoft.com/office/powerpoint/2010/main" val="28883365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034108B-9418-40FE-85E5-A1B0CB3CD704}"/>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C121496A-246A-4C9D-A215-44AC15A256D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58BFF98D-9CDB-4F16-9CC8-024C0A34E1F1}"/>
              </a:ext>
            </a:extLst>
          </p:cNvPr>
          <p:cNvSpPr>
            <a:spLocks noGrp="1"/>
          </p:cNvSpPr>
          <p:nvPr>
            <p:ph type="dt" sz="half" idx="10"/>
          </p:nvPr>
        </p:nvSpPr>
        <p:spPr/>
        <p:txBody>
          <a:bodyPr/>
          <a:lstStyle/>
          <a:p>
            <a:fld id="{97F76F54-F901-49E1-AEB5-046F5A6C9501}" type="datetimeFigureOut">
              <a:rPr lang="vi-VN" smtClean="0"/>
              <a:t>22/10/2022</a:t>
            </a:fld>
            <a:endParaRPr lang="vi-VN"/>
          </a:p>
        </p:txBody>
      </p:sp>
      <p:sp>
        <p:nvSpPr>
          <p:cNvPr id="5" name="Footer Placeholder 4">
            <a:extLst>
              <a:ext uri="{FF2B5EF4-FFF2-40B4-BE49-F238E27FC236}">
                <a16:creationId xmlns:a16="http://schemas.microsoft.com/office/drawing/2014/main" id="{6D34E0A7-30AE-4A2C-9472-FB5C1A10E6C6}"/>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C22F461D-F3EF-40EE-BEF7-D68EF4E3972D}"/>
              </a:ext>
            </a:extLst>
          </p:cNvPr>
          <p:cNvSpPr>
            <a:spLocks noGrp="1"/>
          </p:cNvSpPr>
          <p:nvPr>
            <p:ph type="sldNum" sz="quarter" idx="12"/>
          </p:nvPr>
        </p:nvSpPr>
        <p:spPr/>
        <p:txBody>
          <a:bodyPr/>
          <a:lstStyle/>
          <a:p>
            <a:fld id="{BAF3D523-8F9E-4A3E-BCDD-04D879C29DF6}" type="slidenum">
              <a:rPr lang="vi-VN" smtClean="0"/>
              <a:t>‹#›</a:t>
            </a:fld>
            <a:endParaRPr lang="vi-VN"/>
          </a:p>
        </p:txBody>
      </p:sp>
    </p:spTree>
    <p:extLst>
      <p:ext uri="{BB962C8B-B14F-4D97-AF65-F5344CB8AC3E}">
        <p14:creationId xmlns:p14="http://schemas.microsoft.com/office/powerpoint/2010/main" val="66833248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userDrawn="1">
  <p:cSld name="标题和内容">
    <p:spTree>
      <p:nvGrpSpPr>
        <p:cNvPr id="1" name=""/>
        <p:cNvGrpSpPr/>
        <p:nvPr/>
      </p:nvGrpSpPr>
      <p:grpSpPr>
        <a:xfrm>
          <a:off x="0" y="0"/>
          <a:ext cx="0" cy="0"/>
          <a:chOff x="0" y="0"/>
          <a:chExt cx="0" cy="0"/>
        </a:xfrm>
      </p:grpSpPr>
      <p:sp>
        <p:nvSpPr>
          <p:cNvPr id="2" name="日期占位符 3">
            <a:extLst>
              <a:ext uri="{FF2B5EF4-FFF2-40B4-BE49-F238E27FC236}">
                <a16:creationId xmlns:a16="http://schemas.microsoft.com/office/drawing/2014/main" id="{E2971DA4-BE5F-48BD-BC27-1ABA3AE511B0}"/>
              </a:ext>
            </a:extLst>
          </p:cNvPr>
          <p:cNvSpPr>
            <a:spLocks noGrp="1"/>
          </p:cNvSpPr>
          <p:nvPr>
            <p:ph type="dt" sz="half" idx="10"/>
          </p:nvPr>
        </p:nvSpPr>
        <p:spPr/>
        <p:txBody>
          <a:bodyPr/>
          <a:lstStyle>
            <a:lvl1pPr>
              <a:defRPr/>
            </a:lvl1pPr>
          </a:lstStyle>
          <a:p>
            <a:pPr>
              <a:defRPr/>
            </a:pPr>
            <a:fld id="{30EF33A7-469C-493B-99C2-AC4FFD3835BE}" type="datetimeFigureOut">
              <a:rPr lang="zh-CN" altLang="en-US"/>
              <a:pPr>
                <a:defRPr/>
              </a:pPr>
              <a:t>2022/10/22</a:t>
            </a:fld>
            <a:endParaRPr lang="zh-CN" altLang="en-US"/>
          </a:p>
        </p:txBody>
      </p:sp>
      <p:sp>
        <p:nvSpPr>
          <p:cNvPr id="3" name="页脚占位符 4">
            <a:extLst>
              <a:ext uri="{FF2B5EF4-FFF2-40B4-BE49-F238E27FC236}">
                <a16:creationId xmlns:a16="http://schemas.microsoft.com/office/drawing/2014/main" id="{2315CE3B-FFE5-46C1-80EF-6BB54DC3D8ED}"/>
              </a:ext>
            </a:extLst>
          </p:cNvPr>
          <p:cNvSpPr>
            <a:spLocks noGrp="1"/>
          </p:cNvSpPr>
          <p:nvPr>
            <p:ph type="ftr" sz="quarter" idx="11"/>
          </p:nvPr>
        </p:nvSpPr>
        <p:spPr/>
        <p:txBody>
          <a:bodyPr/>
          <a:lstStyle>
            <a:lvl1pPr>
              <a:defRPr/>
            </a:lvl1pPr>
          </a:lstStyle>
          <a:p>
            <a:pPr>
              <a:defRPr/>
            </a:pPr>
            <a:endParaRPr lang="zh-CN" altLang="en-US"/>
          </a:p>
        </p:txBody>
      </p:sp>
      <p:sp>
        <p:nvSpPr>
          <p:cNvPr id="4" name="灯片编号占位符 5">
            <a:extLst>
              <a:ext uri="{FF2B5EF4-FFF2-40B4-BE49-F238E27FC236}">
                <a16:creationId xmlns:a16="http://schemas.microsoft.com/office/drawing/2014/main" id="{B46F5336-F6A2-4359-B6DA-C138B83E5DB5}"/>
              </a:ext>
            </a:extLst>
          </p:cNvPr>
          <p:cNvSpPr>
            <a:spLocks noGrp="1"/>
          </p:cNvSpPr>
          <p:nvPr>
            <p:ph type="sldNum" sz="quarter" idx="12"/>
          </p:nvPr>
        </p:nvSpPr>
        <p:spPr/>
        <p:txBody>
          <a:bodyPr/>
          <a:lstStyle>
            <a:lvl1pPr>
              <a:defRPr/>
            </a:lvl1pPr>
          </a:lstStyle>
          <a:p>
            <a:pPr>
              <a:defRPr/>
            </a:pPr>
            <a:fld id="{D4CB63EE-D145-456C-A8FE-40116AB97FB7}" type="slidenum">
              <a:rPr lang="zh-CN" altLang="en-US"/>
              <a:pPr>
                <a:defRPr/>
              </a:pPr>
              <a:t>‹#›</a:t>
            </a:fld>
            <a:endParaRPr lang="zh-CN" altLang="en-US"/>
          </a:p>
        </p:txBody>
      </p:sp>
    </p:spTree>
    <p:extLst>
      <p:ext uri="{BB962C8B-B14F-4D97-AF65-F5344CB8AC3E}">
        <p14:creationId xmlns:p14="http://schemas.microsoft.com/office/powerpoint/2010/main" val="2319874342"/>
      </p:ext>
    </p:extLst>
  </p:cSld>
  <p:clrMapOvr>
    <a:masterClrMapping/>
  </p:clrMapOvr>
  <p:transition spd="slow" advTm="3000">
    <p:rand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29F8BAA-8A45-4805-B80A-07C8740E2E64}"/>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867A0A44-AB43-4C74-A603-D8119FB27E5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0C131986-E042-4909-B443-8AD60B39F206}"/>
              </a:ext>
            </a:extLst>
          </p:cNvPr>
          <p:cNvSpPr>
            <a:spLocks noGrp="1"/>
          </p:cNvSpPr>
          <p:nvPr>
            <p:ph sz="half" idx="2"/>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7A9DF9E6-93A8-41DA-9AFE-F1AD163BAE2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FA105C94-063B-410A-9E78-B933C70542C9}"/>
              </a:ext>
            </a:extLst>
          </p:cNvPr>
          <p:cNvSpPr>
            <a:spLocks noGrp="1"/>
          </p:cNvSpPr>
          <p:nvPr>
            <p:ph sz="quarter" idx="4"/>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532ED612-40B6-40D5-9AB6-A5756E735A04}"/>
              </a:ext>
            </a:extLst>
          </p:cNvPr>
          <p:cNvSpPr>
            <a:spLocks noGrp="1"/>
          </p:cNvSpPr>
          <p:nvPr>
            <p:ph type="dt" sz="half" idx="10"/>
          </p:nvPr>
        </p:nvSpPr>
        <p:spPr/>
        <p:txBody>
          <a:bodyPr/>
          <a:lstStyle/>
          <a:p>
            <a:fld id="{EC85BF49-3D7A-4F43-BA91-D003E0AEA55D}" type="datetimeFigureOut">
              <a:rPr lang="zh-CN" altLang="en-US" smtClean="0"/>
              <a:t>2022/10/22</a:t>
            </a:fld>
            <a:endParaRPr lang="zh-CN" altLang="en-US"/>
          </a:p>
        </p:txBody>
      </p:sp>
      <p:sp>
        <p:nvSpPr>
          <p:cNvPr id="8" name="页脚占位符 7">
            <a:extLst>
              <a:ext uri="{FF2B5EF4-FFF2-40B4-BE49-F238E27FC236}">
                <a16:creationId xmlns:a16="http://schemas.microsoft.com/office/drawing/2014/main" id="{2F0CBC1E-B6EE-4097-952D-830B41F13F50}"/>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558DC997-89AA-47B6-AC9E-9DABE64D8C93}"/>
              </a:ext>
            </a:extLst>
          </p:cNvPr>
          <p:cNvSpPr>
            <a:spLocks noGrp="1"/>
          </p:cNvSpPr>
          <p:nvPr>
            <p:ph type="sldNum" sz="quarter" idx="12"/>
          </p:nvPr>
        </p:nvSpPr>
        <p:spPr/>
        <p:txBody>
          <a:bodyPr/>
          <a:lstStyle/>
          <a:p>
            <a:fld id="{F23BD8DC-39EC-4016-A177-D6AECE158338}" type="slidenum">
              <a:rPr lang="zh-CN" altLang="en-US" smtClean="0"/>
              <a:t>‹#›</a:t>
            </a:fld>
            <a:endParaRPr lang="zh-CN" altLang="en-US"/>
          </a:p>
        </p:txBody>
      </p:sp>
    </p:spTree>
    <p:extLst>
      <p:ext uri="{BB962C8B-B14F-4D97-AF65-F5344CB8AC3E}">
        <p14:creationId xmlns:p14="http://schemas.microsoft.com/office/powerpoint/2010/main" val="1764414483"/>
      </p:ext>
    </p:extLst>
  </p:cSld>
  <p:clrMapOvr>
    <a:masterClrMapping/>
  </p:clrMapOvr>
  <mc:AlternateContent xmlns:mc="http://schemas.openxmlformats.org/markup-compatibility/2006" xmlns:p14="http://schemas.microsoft.com/office/powerpoint/2010/main">
    <mc:Choice Requires="p14">
      <p:transition spd="slow" p14:dur="2000" advTm="3000">
        <p:blinds dir="vert"/>
      </p:transition>
    </mc:Choice>
    <mc:Fallback xmlns="">
      <p:transition spd="slow" advTm="3000">
        <p:blinds dir="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01FA586-1609-48FE-8744-41F3E00127DE}"/>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1E871FBC-BFBC-4554-93E0-667EBD3B7D36}"/>
              </a:ext>
            </a:extLst>
          </p:cNvPr>
          <p:cNvSpPr>
            <a:spLocks noGrp="1"/>
          </p:cNvSpPr>
          <p:nvPr>
            <p:ph type="dt" sz="half" idx="10"/>
          </p:nvPr>
        </p:nvSpPr>
        <p:spPr/>
        <p:txBody>
          <a:bodyPr/>
          <a:lstStyle/>
          <a:p>
            <a:fld id="{EC85BF49-3D7A-4F43-BA91-D003E0AEA55D}" type="datetimeFigureOut">
              <a:rPr lang="zh-CN" altLang="en-US" smtClean="0"/>
              <a:t>2022/10/22</a:t>
            </a:fld>
            <a:endParaRPr lang="zh-CN" altLang="en-US"/>
          </a:p>
        </p:txBody>
      </p:sp>
      <p:sp>
        <p:nvSpPr>
          <p:cNvPr id="4" name="页脚占位符 3">
            <a:extLst>
              <a:ext uri="{FF2B5EF4-FFF2-40B4-BE49-F238E27FC236}">
                <a16:creationId xmlns:a16="http://schemas.microsoft.com/office/drawing/2014/main" id="{9E473339-3CF2-40AF-A7A8-247F02DFDF1C}"/>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BB04E57B-F9FF-4C6E-BAB0-34397F82D461}"/>
              </a:ext>
            </a:extLst>
          </p:cNvPr>
          <p:cNvSpPr>
            <a:spLocks noGrp="1"/>
          </p:cNvSpPr>
          <p:nvPr>
            <p:ph type="sldNum" sz="quarter" idx="12"/>
          </p:nvPr>
        </p:nvSpPr>
        <p:spPr/>
        <p:txBody>
          <a:bodyPr/>
          <a:lstStyle/>
          <a:p>
            <a:fld id="{F23BD8DC-39EC-4016-A177-D6AECE158338}" type="slidenum">
              <a:rPr lang="zh-CN" altLang="en-US" smtClean="0"/>
              <a:t>‹#›</a:t>
            </a:fld>
            <a:endParaRPr lang="zh-CN" altLang="en-US"/>
          </a:p>
        </p:txBody>
      </p:sp>
    </p:spTree>
    <p:extLst>
      <p:ext uri="{BB962C8B-B14F-4D97-AF65-F5344CB8AC3E}">
        <p14:creationId xmlns:p14="http://schemas.microsoft.com/office/powerpoint/2010/main" val="889234940"/>
      </p:ext>
    </p:extLst>
  </p:cSld>
  <p:clrMapOvr>
    <a:masterClrMapping/>
  </p:clrMapOvr>
  <mc:AlternateContent xmlns:mc="http://schemas.openxmlformats.org/markup-compatibility/2006" xmlns:p14="http://schemas.microsoft.com/office/powerpoint/2010/main">
    <mc:Choice Requires="p14">
      <p:transition spd="slow" p14:dur="2000" advTm="3000">
        <p:blinds dir="vert"/>
      </p:transition>
    </mc:Choice>
    <mc:Fallback xmlns="">
      <p:transition spd="slow" advTm="3000">
        <p:blinds dir="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12E0898-CC0E-4ABE-B003-4FEE96EA1445}"/>
              </a:ext>
            </a:extLst>
          </p:cNvPr>
          <p:cNvSpPr>
            <a:spLocks noGrp="1"/>
          </p:cNvSpPr>
          <p:nvPr>
            <p:ph type="dt" sz="half" idx="10"/>
          </p:nvPr>
        </p:nvSpPr>
        <p:spPr/>
        <p:txBody>
          <a:bodyPr/>
          <a:lstStyle/>
          <a:p>
            <a:fld id="{EC85BF49-3D7A-4F43-BA91-D003E0AEA55D}" type="datetimeFigureOut">
              <a:rPr lang="zh-CN" altLang="en-US" smtClean="0"/>
              <a:t>2022/10/22</a:t>
            </a:fld>
            <a:endParaRPr lang="zh-CN" altLang="en-US"/>
          </a:p>
        </p:txBody>
      </p:sp>
      <p:sp>
        <p:nvSpPr>
          <p:cNvPr id="3" name="页脚占位符 2">
            <a:extLst>
              <a:ext uri="{FF2B5EF4-FFF2-40B4-BE49-F238E27FC236}">
                <a16:creationId xmlns:a16="http://schemas.microsoft.com/office/drawing/2014/main" id="{E871EC42-DDD9-4E80-962A-12A36157D288}"/>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AD90195A-C088-4DD2-8AB6-D519D23F9AF8}"/>
              </a:ext>
            </a:extLst>
          </p:cNvPr>
          <p:cNvSpPr>
            <a:spLocks noGrp="1"/>
          </p:cNvSpPr>
          <p:nvPr>
            <p:ph type="sldNum" sz="quarter" idx="12"/>
          </p:nvPr>
        </p:nvSpPr>
        <p:spPr/>
        <p:txBody>
          <a:bodyPr/>
          <a:lstStyle/>
          <a:p>
            <a:fld id="{F23BD8DC-39EC-4016-A177-D6AECE158338}" type="slidenum">
              <a:rPr lang="zh-CN" altLang="en-US" smtClean="0"/>
              <a:t>‹#›</a:t>
            </a:fld>
            <a:endParaRPr lang="zh-CN" altLang="en-US"/>
          </a:p>
        </p:txBody>
      </p:sp>
    </p:spTree>
    <p:extLst>
      <p:ext uri="{BB962C8B-B14F-4D97-AF65-F5344CB8AC3E}">
        <p14:creationId xmlns:p14="http://schemas.microsoft.com/office/powerpoint/2010/main" val="3904035222"/>
      </p:ext>
    </p:extLst>
  </p:cSld>
  <p:clrMapOvr>
    <a:masterClrMapping/>
  </p:clrMapOvr>
  <mc:AlternateContent xmlns:mc="http://schemas.openxmlformats.org/markup-compatibility/2006" xmlns:p14="http://schemas.microsoft.com/office/powerpoint/2010/main">
    <mc:Choice Requires="p14">
      <p:transition spd="slow" p14:dur="2000" advTm="3000">
        <p:blinds dir="vert"/>
      </p:transition>
    </mc:Choice>
    <mc:Fallback xmlns="">
      <p:transition spd="slow" advTm="3000">
        <p:blinds dir="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A16A4D5-F43F-400E-A3BA-C864372902CB}"/>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23176F08-C64D-4AE4-A92E-DCDB93255CC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7E6893A0-6D7A-455F-A082-735E6D3BFA0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DEA7E056-9362-4F22-8D6D-10BDC1AF7FDF}"/>
              </a:ext>
            </a:extLst>
          </p:cNvPr>
          <p:cNvSpPr>
            <a:spLocks noGrp="1"/>
          </p:cNvSpPr>
          <p:nvPr>
            <p:ph type="dt" sz="half" idx="10"/>
          </p:nvPr>
        </p:nvSpPr>
        <p:spPr/>
        <p:txBody>
          <a:bodyPr/>
          <a:lstStyle/>
          <a:p>
            <a:fld id="{EC85BF49-3D7A-4F43-BA91-D003E0AEA55D}" type="datetimeFigureOut">
              <a:rPr lang="zh-CN" altLang="en-US" smtClean="0"/>
              <a:t>2022/10/22</a:t>
            </a:fld>
            <a:endParaRPr lang="zh-CN" altLang="en-US"/>
          </a:p>
        </p:txBody>
      </p:sp>
      <p:sp>
        <p:nvSpPr>
          <p:cNvPr id="6" name="页脚占位符 5">
            <a:extLst>
              <a:ext uri="{FF2B5EF4-FFF2-40B4-BE49-F238E27FC236}">
                <a16:creationId xmlns:a16="http://schemas.microsoft.com/office/drawing/2014/main" id="{F66B34AC-86F1-4527-BC19-2D1D6946B1D4}"/>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0087EF4C-F50A-47A3-99CE-F21E902F3FFA}"/>
              </a:ext>
            </a:extLst>
          </p:cNvPr>
          <p:cNvSpPr>
            <a:spLocks noGrp="1"/>
          </p:cNvSpPr>
          <p:nvPr>
            <p:ph type="sldNum" sz="quarter" idx="12"/>
          </p:nvPr>
        </p:nvSpPr>
        <p:spPr/>
        <p:txBody>
          <a:bodyPr/>
          <a:lstStyle/>
          <a:p>
            <a:fld id="{F23BD8DC-39EC-4016-A177-D6AECE158338}" type="slidenum">
              <a:rPr lang="zh-CN" altLang="en-US" smtClean="0"/>
              <a:t>‹#›</a:t>
            </a:fld>
            <a:endParaRPr lang="zh-CN" altLang="en-US"/>
          </a:p>
        </p:txBody>
      </p:sp>
    </p:spTree>
    <p:extLst>
      <p:ext uri="{BB962C8B-B14F-4D97-AF65-F5344CB8AC3E}">
        <p14:creationId xmlns:p14="http://schemas.microsoft.com/office/powerpoint/2010/main" val="3525405110"/>
      </p:ext>
    </p:extLst>
  </p:cSld>
  <p:clrMapOvr>
    <a:masterClrMapping/>
  </p:clrMapOvr>
  <mc:AlternateContent xmlns:mc="http://schemas.openxmlformats.org/markup-compatibility/2006" xmlns:p14="http://schemas.microsoft.com/office/powerpoint/2010/main">
    <mc:Choice Requires="p14">
      <p:transition spd="slow" p14:dur="2000" advTm="3000">
        <p:blinds dir="vert"/>
      </p:transition>
    </mc:Choice>
    <mc:Fallback xmlns="">
      <p:transition spd="slow" advTm="3000">
        <p:blinds dir="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BBC4ECF-4A3A-401C-B45E-6E90080F4200}"/>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5808DBD3-CE25-46F2-9048-9D52CF27A34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D8123A1B-70F0-41D6-AD47-2C30B02C895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DFF92FBC-7EA5-4037-AA89-0B55AEB591F0}"/>
              </a:ext>
            </a:extLst>
          </p:cNvPr>
          <p:cNvSpPr>
            <a:spLocks noGrp="1"/>
          </p:cNvSpPr>
          <p:nvPr>
            <p:ph type="dt" sz="half" idx="10"/>
          </p:nvPr>
        </p:nvSpPr>
        <p:spPr/>
        <p:txBody>
          <a:bodyPr/>
          <a:lstStyle/>
          <a:p>
            <a:fld id="{EC85BF49-3D7A-4F43-BA91-D003E0AEA55D}" type="datetimeFigureOut">
              <a:rPr lang="zh-CN" altLang="en-US" smtClean="0"/>
              <a:t>2022/10/22</a:t>
            </a:fld>
            <a:endParaRPr lang="zh-CN" altLang="en-US"/>
          </a:p>
        </p:txBody>
      </p:sp>
      <p:sp>
        <p:nvSpPr>
          <p:cNvPr id="6" name="页脚占位符 5">
            <a:extLst>
              <a:ext uri="{FF2B5EF4-FFF2-40B4-BE49-F238E27FC236}">
                <a16:creationId xmlns:a16="http://schemas.microsoft.com/office/drawing/2014/main" id="{27014370-AECC-4117-9CA7-767F6D74C144}"/>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BAC8CD34-3386-4ABE-83B9-CA0B7FA26A9D}"/>
              </a:ext>
            </a:extLst>
          </p:cNvPr>
          <p:cNvSpPr>
            <a:spLocks noGrp="1"/>
          </p:cNvSpPr>
          <p:nvPr>
            <p:ph type="sldNum" sz="quarter" idx="12"/>
          </p:nvPr>
        </p:nvSpPr>
        <p:spPr/>
        <p:txBody>
          <a:bodyPr/>
          <a:lstStyle/>
          <a:p>
            <a:fld id="{F23BD8DC-39EC-4016-A177-D6AECE158338}" type="slidenum">
              <a:rPr lang="zh-CN" altLang="en-US" smtClean="0"/>
              <a:t>‹#›</a:t>
            </a:fld>
            <a:endParaRPr lang="zh-CN" altLang="en-US"/>
          </a:p>
        </p:txBody>
      </p:sp>
    </p:spTree>
    <p:extLst>
      <p:ext uri="{BB962C8B-B14F-4D97-AF65-F5344CB8AC3E}">
        <p14:creationId xmlns:p14="http://schemas.microsoft.com/office/powerpoint/2010/main" val="1640653488"/>
      </p:ext>
    </p:extLst>
  </p:cSld>
  <p:clrMapOvr>
    <a:masterClrMapping/>
  </p:clrMapOvr>
  <mc:AlternateContent xmlns:mc="http://schemas.openxmlformats.org/markup-compatibility/2006" xmlns:p14="http://schemas.microsoft.com/office/powerpoint/2010/main">
    <mc:Choice Requires="p14">
      <p:transition spd="slow" p14:dur="2000" advTm="3000">
        <p:blinds dir="vert"/>
      </p:transition>
    </mc:Choice>
    <mc:Fallback xmlns="">
      <p:transition spd="slow" advTm="3000">
        <p:blinds dir="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31.xml"/><Relationship Id="rId7" Type="http://schemas.openxmlformats.org/officeDocument/2006/relationships/slideLayout" Target="../slideLayouts/slideLayout35.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5" Type="http://schemas.openxmlformats.org/officeDocument/2006/relationships/slideLayout" Target="../slideLayouts/slideLayout33.xml"/><Relationship Id="rId10" Type="http://schemas.openxmlformats.org/officeDocument/2006/relationships/image" Target="../media/image5.png"/><Relationship Id="rId4" Type="http://schemas.openxmlformats.org/officeDocument/2006/relationships/slideLayout" Target="../slideLayouts/slideLayout32.xml"/><Relationship Id="rId9" Type="http://schemas.openxmlformats.org/officeDocument/2006/relationships/image" Target="../media/image4.jp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theme" Target="../theme/theme4.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23B18FF4-15B0-4A0F-A408-29575D30AE5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DAFFAF94-3EC8-417C-A78B-9C2E4C069A6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C2BF2CF7-FD2F-42F4-95D0-B1D7BD179DF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C85BF49-3D7A-4F43-BA91-D003E0AEA55D}" type="datetimeFigureOut">
              <a:rPr lang="zh-CN" altLang="en-US" smtClean="0"/>
              <a:t>2022/10/22</a:t>
            </a:fld>
            <a:endParaRPr lang="zh-CN" altLang="en-US"/>
          </a:p>
        </p:txBody>
      </p:sp>
      <p:sp>
        <p:nvSpPr>
          <p:cNvPr id="5" name="页脚占位符 4">
            <a:extLst>
              <a:ext uri="{FF2B5EF4-FFF2-40B4-BE49-F238E27FC236}">
                <a16:creationId xmlns:a16="http://schemas.microsoft.com/office/drawing/2014/main" id="{520F1565-20E8-4745-8FF2-10D53A944ED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8D337385-E146-4D8D-9D11-BCA989E8FAA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23BD8DC-39EC-4016-A177-D6AECE158338}" type="slidenum">
              <a:rPr lang="zh-CN" altLang="en-US" smtClean="0"/>
              <a:t>‹#›</a:t>
            </a:fld>
            <a:endParaRPr lang="zh-CN" altLang="en-US"/>
          </a:p>
        </p:txBody>
      </p:sp>
      <p:sp>
        <p:nvSpPr>
          <p:cNvPr id="7" name="TextBox 6">
            <a:extLst>
              <a:ext uri="{FF2B5EF4-FFF2-40B4-BE49-F238E27FC236}">
                <a16:creationId xmlns:a16="http://schemas.microsoft.com/office/drawing/2014/main" id="{0F22B75E-AF61-4853-A858-37BEB28161F2}"/>
              </a:ext>
            </a:extLst>
          </p:cNvPr>
          <p:cNvSpPr txBox="1"/>
          <p:nvPr userDrawn="1"/>
        </p:nvSpPr>
        <p:spPr>
          <a:xfrm>
            <a:off x="-49974" y="-48141"/>
            <a:ext cx="673069" cy="369332"/>
          </a:xfrm>
          <a:prstGeom prst="rect">
            <a:avLst/>
          </a:prstGeom>
          <a:noFill/>
        </p:spPr>
        <p:txBody>
          <a:bodyPr wrap="none" rtlCol="0">
            <a:spAutoFit/>
          </a:bodyPr>
          <a:lstStyle/>
          <a:p>
            <a:r>
              <a:rPr lang="en-US">
                <a:solidFill>
                  <a:schemeClr val="accent5">
                    <a:lumMod val="60000"/>
                    <a:lumOff val="40000"/>
                  </a:schemeClr>
                </a:solidFill>
                <a:latin typeface="UVN Hai Long" panose="020D0800030108070604" pitchFamily="34" charset="0"/>
              </a:rPr>
              <a:t>KTUTS</a:t>
            </a:r>
          </a:p>
        </p:txBody>
      </p:sp>
      <p:sp>
        <p:nvSpPr>
          <p:cNvPr id="8" name="TextBox 7">
            <a:extLst>
              <a:ext uri="{FF2B5EF4-FFF2-40B4-BE49-F238E27FC236}">
                <a16:creationId xmlns:a16="http://schemas.microsoft.com/office/drawing/2014/main" id="{9D4C52FC-57DD-4E40-844A-5DFBC35AA9A5}"/>
              </a:ext>
            </a:extLst>
          </p:cNvPr>
          <p:cNvSpPr txBox="1"/>
          <p:nvPr userDrawn="1"/>
        </p:nvSpPr>
        <p:spPr>
          <a:xfrm>
            <a:off x="11518931" y="6477350"/>
            <a:ext cx="673069" cy="369332"/>
          </a:xfrm>
          <a:prstGeom prst="rect">
            <a:avLst/>
          </a:prstGeom>
          <a:noFill/>
        </p:spPr>
        <p:txBody>
          <a:bodyPr wrap="none" rtlCol="0">
            <a:spAutoFit/>
          </a:bodyPr>
          <a:lstStyle/>
          <a:p>
            <a:r>
              <a:rPr lang="en-US">
                <a:solidFill>
                  <a:schemeClr val="accent3">
                    <a:lumMod val="20000"/>
                    <a:lumOff val="80000"/>
                  </a:schemeClr>
                </a:solidFill>
                <a:latin typeface="UVN Hai Long" panose="020D0800030108070604" pitchFamily="34" charset="0"/>
              </a:rPr>
              <a:t>KTUTS</a:t>
            </a:r>
          </a:p>
        </p:txBody>
      </p:sp>
      <p:pic>
        <p:nvPicPr>
          <p:cNvPr id="10" name="Picture 9" descr="A picture containing diagram&#10;&#10;Description automatically generated">
            <a:extLst>
              <a:ext uri="{FF2B5EF4-FFF2-40B4-BE49-F238E27FC236}">
                <a16:creationId xmlns:a16="http://schemas.microsoft.com/office/drawing/2014/main" id="{67CE2731-DFDE-4B4A-B5B4-32E1FF24C384}"/>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4831538" y="7707296"/>
            <a:ext cx="1085198" cy="937491"/>
          </a:xfrm>
          <a:prstGeom prst="rect">
            <a:avLst/>
          </a:prstGeom>
        </p:spPr>
      </p:pic>
    </p:spTree>
    <p:extLst>
      <p:ext uri="{BB962C8B-B14F-4D97-AF65-F5344CB8AC3E}">
        <p14:creationId xmlns:p14="http://schemas.microsoft.com/office/powerpoint/2010/main" val="191117472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2000" advTm="3000">
        <p:blinds dir="vert"/>
      </p:transition>
    </mc:Choice>
    <mc:Fallback xmlns="">
      <p:transition spd="slow" advTm="3000">
        <p:blinds dir="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4B5DA0A-A745-4ADB-9D01-C26C1A2242A9}" type="datetimeFigureOut">
              <a:rPr lang="en-US" smtClean="0"/>
              <a:t>22/10/2022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029C446-C0D0-41F4-92EC-4EAB950F723D}" type="slidenum">
              <a:rPr lang="en-US" smtClean="0"/>
              <a:t>‹#›</a:t>
            </a:fld>
            <a:endParaRPr lang="en-US"/>
          </a:p>
        </p:txBody>
      </p:sp>
    </p:spTree>
    <p:extLst>
      <p:ext uri="{BB962C8B-B14F-4D97-AF65-F5344CB8AC3E}">
        <p14:creationId xmlns:p14="http://schemas.microsoft.com/office/powerpoint/2010/main" val="281340518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9">
            <a:lum/>
          </a:blip>
          <a:srcRect/>
          <a:stretch>
            <a:fillRect t="-3000" b="-3000"/>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530820CF-B880-4189-942D-D702A7CBA730}" type="datetimeFigureOut">
              <a:rPr lang="zh-CN" altLang="en-US" smtClean="0"/>
              <a:t>2022/10/22</a:t>
            </a:fld>
            <a:endParaRPr lang="zh-CN" altLang="en-US"/>
          </a:p>
        </p:txBody>
      </p:sp>
      <p:sp>
        <p:nvSpPr>
          <p:cNvPr id="5" name="页脚占位符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0C913308-F349-4B6D-A68A-DD1791B4A57B}" type="slidenum">
              <a:rPr lang="zh-CN" altLang="en-US" smtClean="0"/>
              <a:t>‹#›</a:t>
            </a:fld>
            <a:endParaRPr lang="zh-CN" altLang="en-US"/>
          </a:p>
        </p:txBody>
      </p:sp>
      <p:pic>
        <p:nvPicPr>
          <p:cNvPr id="12" name="图片 11"/>
          <p:cNvPicPr>
            <a:picLocks noChangeAspect="1"/>
          </p:cNvPicPr>
          <p:nvPr userDrawn="1"/>
        </p:nvPicPr>
        <p:blipFill rotWithShape="1">
          <a:blip r:embed="rId10" cstate="print">
            <a:extLst>
              <a:ext uri="{28A0092B-C50C-407E-A947-70E740481C1C}">
                <a14:useLocalDpi xmlns:a14="http://schemas.microsoft.com/office/drawing/2010/main" val="0"/>
              </a:ext>
            </a:extLst>
          </a:blip>
          <a:srcRect r="22909" b="71307"/>
          <a:stretch/>
        </p:blipFill>
        <p:spPr>
          <a:xfrm>
            <a:off x="7364122" y="4543119"/>
            <a:ext cx="4827879" cy="2317000"/>
          </a:xfrm>
          <a:prstGeom prst="rect">
            <a:avLst/>
          </a:prstGeom>
        </p:spPr>
      </p:pic>
      <p:sp>
        <p:nvSpPr>
          <p:cNvPr id="7" name="矩形 6">
            <a:extLst>
              <a:ext uri="{FF2B5EF4-FFF2-40B4-BE49-F238E27FC236}">
                <a16:creationId xmlns:a16="http://schemas.microsoft.com/office/drawing/2014/main" id="{42643604-4AA1-431F-A3FD-A92279CD9E87}"/>
              </a:ext>
            </a:extLst>
          </p:cNvPr>
          <p:cNvSpPr/>
          <p:nvPr userDrawn="1"/>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Tree>
    <p:extLst>
      <p:ext uri="{BB962C8B-B14F-4D97-AF65-F5344CB8AC3E}">
        <p14:creationId xmlns:p14="http://schemas.microsoft.com/office/powerpoint/2010/main" val="2046676975"/>
      </p:ext>
    </p:extLst>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Lst>
  <p:transition spd="slow" advTm="0">
    <p:fade/>
  </p:transition>
  <p:txStyles>
    <p:titleStyle>
      <a:lvl1pPr algn="ctr" defTabSz="1219170" rtl="0" eaLnBrk="1" latinLnBrk="0" hangingPunct="1">
        <a:spcBef>
          <a:spcPct val="0"/>
        </a:spcBef>
        <a:buNone/>
        <a:defRPr sz="5867"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itchFamily="34" charset="0"/>
        <a:buChar char="•"/>
        <a:defRPr sz="42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3733"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zh-CN"/>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168EFD7-DD40-4273-A0DF-1C35D3E4E26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823B2DA2-9818-4CAC-85AE-E7E16ED0516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3F44BD5D-35DF-4259-8925-C4D0EB7323B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7F76F54-F901-49E1-AEB5-046F5A6C9501}" type="datetimeFigureOut">
              <a:rPr lang="vi-VN" smtClean="0"/>
              <a:t>22/10/2022</a:t>
            </a:fld>
            <a:endParaRPr lang="vi-VN"/>
          </a:p>
        </p:txBody>
      </p:sp>
      <p:sp>
        <p:nvSpPr>
          <p:cNvPr id="5" name="Footer Placeholder 4">
            <a:extLst>
              <a:ext uri="{FF2B5EF4-FFF2-40B4-BE49-F238E27FC236}">
                <a16:creationId xmlns:a16="http://schemas.microsoft.com/office/drawing/2014/main" id="{732B5584-780A-475D-818B-47131C20107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a:extLst>
              <a:ext uri="{FF2B5EF4-FFF2-40B4-BE49-F238E27FC236}">
                <a16:creationId xmlns:a16="http://schemas.microsoft.com/office/drawing/2014/main" id="{9DF15719-5355-4CEE-B4E6-BE2FD0C2BFF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AF3D523-8F9E-4A3E-BCDD-04D879C29DF6}" type="slidenum">
              <a:rPr lang="vi-VN" smtClean="0"/>
              <a:t>‹#›</a:t>
            </a:fld>
            <a:endParaRPr lang="vi-VN"/>
          </a:p>
        </p:txBody>
      </p:sp>
    </p:spTree>
    <p:extLst>
      <p:ext uri="{BB962C8B-B14F-4D97-AF65-F5344CB8AC3E}">
        <p14:creationId xmlns:p14="http://schemas.microsoft.com/office/powerpoint/2010/main" val="1096348380"/>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 id="2147483723"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36.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14.png"/><Relationship Id="rId3" Type="http://schemas.openxmlformats.org/officeDocument/2006/relationships/slideLayout" Target="../slideLayouts/slideLayout18.xml"/><Relationship Id="rId7" Type="http://schemas.openxmlformats.org/officeDocument/2006/relationships/image" Target="../media/image39.png"/><Relationship Id="rId12" Type="http://schemas.openxmlformats.org/officeDocument/2006/relationships/image" Target="../media/image44.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33.png"/><Relationship Id="rId11" Type="http://schemas.openxmlformats.org/officeDocument/2006/relationships/image" Target="../media/image43.png"/><Relationship Id="rId5" Type="http://schemas.openxmlformats.org/officeDocument/2006/relationships/image" Target="../media/image38.jpg"/><Relationship Id="rId10" Type="http://schemas.openxmlformats.org/officeDocument/2006/relationships/image" Target="../media/image42.png"/><Relationship Id="rId4" Type="http://schemas.openxmlformats.org/officeDocument/2006/relationships/audio" Target="../media/audio3.wav"/><Relationship Id="rId9" Type="http://schemas.openxmlformats.org/officeDocument/2006/relationships/image" Target="../media/image41.png"/></Relationships>
</file>

<file path=ppt/slides/_rels/slide11.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tags" Target="../tags/tag4.xml"/><Relationship Id="rId7" Type="http://schemas.openxmlformats.org/officeDocument/2006/relationships/notesSlide" Target="../notesSlides/notesSlide3.xml"/><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slideLayout" Target="../slideLayouts/slideLayout2.xml"/><Relationship Id="rId5" Type="http://schemas.openxmlformats.org/officeDocument/2006/relationships/tags" Target="../tags/tag6.xml"/><Relationship Id="rId10" Type="http://schemas.openxmlformats.org/officeDocument/2006/relationships/image" Target="../media/image47.png"/><Relationship Id="rId4" Type="http://schemas.openxmlformats.org/officeDocument/2006/relationships/tags" Target="../tags/tag5.xml"/><Relationship Id="rId9" Type="http://schemas.openxmlformats.org/officeDocument/2006/relationships/image" Target="../media/image46.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31.xml"/><Relationship Id="rId1" Type="http://schemas.openxmlformats.org/officeDocument/2006/relationships/themeOverride" Target="../theme/themeOverride1.xml"/><Relationship Id="rId4" Type="http://schemas.openxmlformats.org/officeDocument/2006/relationships/image" Target="../media/image48.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notesSlide" Target="../notesSlides/notesSlide5.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9.xml"/><Relationship Id="rId4" Type="http://schemas.openxmlformats.org/officeDocument/2006/relationships/image" Target="../media/image51.png"/></Relationships>
</file>

<file path=ppt/slides/_rels/slide15.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1.xml"/><Relationship Id="rId4" Type="http://schemas.openxmlformats.org/officeDocument/2006/relationships/image" Target="../media/image55.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2.xml"/><Relationship Id="rId1" Type="http://schemas.openxmlformats.org/officeDocument/2006/relationships/tags" Target="../tags/tag10.xml"/><Relationship Id="rId4" Type="http://schemas.openxmlformats.org/officeDocument/2006/relationships/image" Target="../media/image56.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Layout" Target="../slideLayouts/slideLayout1.xml"/><Relationship Id="rId7" Type="http://schemas.openxmlformats.org/officeDocument/2006/relationships/image" Target="../media/image12.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1.png"/><Relationship Id="rId5" Type="http://schemas.openxmlformats.org/officeDocument/2006/relationships/image" Target="../media/image2.jpg"/><Relationship Id="rId4" Type="http://schemas.openxmlformats.org/officeDocument/2006/relationships/notesSlide" Target="../notesSlides/notesSlide2.xml"/><Relationship Id="rId9" Type="http://schemas.openxmlformats.org/officeDocument/2006/relationships/image" Target="../media/image14.png"/></Relationships>
</file>

<file path=ppt/slides/_rels/slide2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1.xml"/><Relationship Id="rId4" Type="http://schemas.openxmlformats.org/officeDocument/2006/relationships/image" Target="../media/image55.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2.xml"/><Relationship Id="rId1" Type="http://schemas.openxmlformats.org/officeDocument/2006/relationships/tags" Target="../tags/tag11.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notesSlide" Target="../notesSlides/notesSlide10.xml"/></Relationships>
</file>

<file path=ppt/slides/_rels/slide22.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tags" Target="../tags/tag13.xml"/><Relationship Id="rId6" Type="http://schemas.openxmlformats.org/officeDocument/2006/relationships/image" Target="../media/image61.gif"/><Relationship Id="rId5" Type="http://schemas.openxmlformats.org/officeDocument/2006/relationships/image" Target="../media/image60.jpeg"/><Relationship Id="rId4" Type="http://schemas.openxmlformats.org/officeDocument/2006/relationships/image" Target="../media/image58.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15.xml"/><Relationship Id="rId1" Type="http://schemas.openxmlformats.org/officeDocument/2006/relationships/tags" Target="../tags/tag14.xml"/><Relationship Id="rId6" Type="http://schemas.openxmlformats.org/officeDocument/2006/relationships/image" Target="../media/image46.png"/><Relationship Id="rId5" Type="http://schemas.openxmlformats.org/officeDocument/2006/relationships/image" Target="../media/image58.png"/><Relationship Id="rId4" Type="http://schemas.openxmlformats.org/officeDocument/2006/relationships/notesSlide" Target="../notesSlides/notesSlide13.xml"/></Relationships>
</file>

<file path=ppt/slides/_rels/slide25.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tags" Target="../tags/tag18.xml"/><Relationship Id="rId7" Type="http://schemas.openxmlformats.org/officeDocument/2006/relationships/image" Target="../media/image63.png"/><Relationship Id="rId2" Type="http://schemas.openxmlformats.org/officeDocument/2006/relationships/tags" Target="../tags/tag17.xml"/><Relationship Id="rId1" Type="http://schemas.openxmlformats.org/officeDocument/2006/relationships/tags" Target="../tags/tag16.xml"/><Relationship Id="rId6" Type="http://schemas.openxmlformats.org/officeDocument/2006/relationships/image" Target="../media/image62.png"/><Relationship Id="rId5" Type="http://schemas.openxmlformats.org/officeDocument/2006/relationships/notesSlide" Target="../notesSlides/notesSlide14.xml"/><Relationship Id="rId4" Type="http://schemas.openxmlformats.org/officeDocument/2006/relationships/slideLayout" Target="../slideLayouts/slideLayout2.xml"/><Relationship Id="rId9" Type="http://schemas.openxmlformats.org/officeDocument/2006/relationships/image" Target="../media/image13.png"/></Relationships>
</file>

<file path=ppt/slides/_rels/slide2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tags" Target="../tags/tag21.xml"/><Relationship Id="rId7" Type="http://schemas.openxmlformats.org/officeDocument/2006/relationships/image" Target="../media/image66.png"/><Relationship Id="rId2" Type="http://schemas.openxmlformats.org/officeDocument/2006/relationships/tags" Target="../tags/tag20.xml"/><Relationship Id="rId1" Type="http://schemas.openxmlformats.org/officeDocument/2006/relationships/tags" Target="../tags/tag19.xml"/><Relationship Id="rId6" Type="http://schemas.openxmlformats.org/officeDocument/2006/relationships/image" Target="../media/image65.png"/><Relationship Id="rId5" Type="http://schemas.openxmlformats.org/officeDocument/2006/relationships/notesSlide" Target="../notesSlides/notesSlide15.xml"/><Relationship Id="rId4"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slideLayout" Target="../slideLayouts/slideLayout18.xml"/><Relationship Id="rId7" Type="http://schemas.openxmlformats.org/officeDocument/2006/relationships/image" Target="../media/image14.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6.png"/><Relationship Id="rId5" Type="http://schemas.openxmlformats.org/officeDocument/2006/relationships/image" Target="../media/image15.jpg"/><Relationship Id="rId10" Type="http://schemas.openxmlformats.org/officeDocument/2006/relationships/image" Target="../media/image19.png"/><Relationship Id="rId4" Type="http://schemas.openxmlformats.org/officeDocument/2006/relationships/audio" Target="../media/audio1.wav"/><Relationship Id="rId9" Type="http://schemas.openxmlformats.org/officeDocument/2006/relationships/image" Target="../media/image18.png"/></Relationships>
</file>

<file path=ppt/slides/_rels/slide30.xml.rels><?xml version="1.0" encoding="UTF-8" standalone="yes"?>
<Relationships xmlns="http://schemas.openxmlformats.org/package/2006/relationships"><Relationship Id="rId3" Type="http://schemas.openxmlformats.org/officeDocument/2006/relationships/image" Target="../media/image68.emf"/><Relationship Id="rId2" Type="http://schemas.openxmlformats.org/officeDocument/2006/relationships/slideLayout" Target="../slideLayouts/slideLayout2.xml"/><Relationship Id="rId1" Type="http://schemas.openxmlformats.org/officeDocument/2006/relationships/tags" Target="../tags/tag22.xml"/><Relationship Id="rId4" Type="http://schemas.openxmlformats.org/officeDocument/2006/relationships/image" Target="../media/image69.png"/></Relationships>
</file>

<file path=ppt/slides/_rels/slide31.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71.jpeg"/></Relationships>
</file>

<file path=ppt/slides/_rels/slide32.xml.rels><?xml version="1.0" encoding="UTF-8" standalone="yes"?>
<Relationships xmlns="http://schemas.openxmlformats.org/package/2006/relationships"><Relationship Id="rId3" Type="http://schemas.openxmlformats.org/officeDocument/2006/relationships/hyperlink" Target="Ong%20lam%20to.mp4" TargetMode="External"/><Relationship Id="rId2" Type="http://schemas.openxmlformats.org/officeDocument/2006/relationships/notesSlide" Target="../notesSlides/notesSlide19.xml"/><Relationship Id="rId1" Type="http://schemas.openxmlformats.org/officeDocument/2006/relationships/slideLayout" Target="../slideLayouts/slideLayout1.xml"/><Relationship Id="rId5" Type="http://schemas.openxmlformats.org/officeDocument/2006/relationships/image" Target="../media/image71.jpeg"/><Relationship Id="rId4" Type="http://schemas.openxmlformats.org/officeDocument/2006/relationships/image" Target="../media/image70.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tags" Target="../tags/tag25.xml"/><Relationship Id="rId7" Type="http://schemas.openxmlformats.org/officeDocument/2006/relationships/image" Target="../media/image63.png"/><Relationship Id="rId2" Type="http://schemas.openxmlformats.org/officeDocument/2006/relationships/tags" Target="../tags/tag24.xml"/><Relationship Id="rId1" Type="http://schemas.openxmlformats.org/officeDocument/2006/relationships/tags" Target="../tags/tag23.xml"/><Relationship Id="rId6" Type="http://schemas.openxmlformats.org/officeDocument/2006/relationships/image" Target="../media/image62.png"/><Relationship Id="rId5" Type="http://schemas.openxmlformats.org/officeDocument/2006/relationships/notesSlide" Target="../notesSlides/notesSlide20.xml"/><Relationship Id="rId4" Type="http://schemas.openxmlformats.org/officeDocument/2006/relationships/slideLayout" Target="../slideLayouts/slideLayout2.xml"/><Relationship Id="rId9" Type="http://schemas.openxmlformats.org/officeDocument/2006/relationships/image" Target="../media/image13.png"/></Relationships>
</file>

<file path=ppt/slides/_rels/slide3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tags" Target="../tags/tag28.xml"/><Relationship Id="rId7" Type="http://schemas.openxmlformats.org/officeDocument/2006/relationships/image" Target="../media/image73.png"/><Relationship Id="rId2" Type="http://schemas.openxmlformats.org/officeDocument/2006/relationships/tags" Target="../tags/tag27.xml"/><Relationship Id="rId1" Type="http://schemas.openxmlformats.org/officeDocument/2006/relationships/tags" Target="../tags/tag26.xml"/><Relationship Id="rId6" Type="http://schemas.openxmlformats.org/officeDocument/2006/relationships/image" Target="../media/image72.emf"/><Relationship Id="rId5" Type="http://schemas.openxmlformats.org/officeDocument/2006/relationships/notesSlide" Target="../notesSlides/notesSlide21.xml"/><Relationship Id="rId4"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jpg"/><Relationship Id="rId7" Type="http://schemas.openxmlformats.org/officeDocument/2006/relationships/image" Target="../media/image74.pn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26.png"/><Relationship Id="rId3" Type="http://schemas.openxmlformats.org/officeDocument/2006/relationships/slideLayout" Target="../slideLayouts/slideLayout18.xml"/><Relationship Id="rId7" Type="http://schemas.openxmlformats.org/officeDocument/2006/relationships/image" Target="../media/image21.png"/><Relationship Id="rId12" Type="http://schemas.openxmlformats.org/officeDocument/2006/relationships/image" Target="../media/image25.png"/><Relationship Id="rId2" Type="http://schemas.openxmlformats.org/officeDocument/2006/relationships/audio" Target="../media/media3.mp3"/><Relationship Id="rId16" Type="http://schemas.openxmlformats.org/officeDocument/2006/relationships/image" Target="../media/image14.png"/><Relationship Id="rId1" Type="http://schemas.microsoft.com/office/2007/relationships/media" Target="../media/media3.mp3"/><Relationship Id="rId6" Type="http://schemas.openxmlformats.org/officeDocument/2006/relationships/slide" Target="slide5.xml"/><Relationship Id="rId11" Type="http://schemas.openxmlformats.org/officeDocument/2006/relationships/slide" Target="slide6.xml"/><Relationship Id="rId5" Type="http://schemas.openxmlformats.org/officeDocument/2006/relationships/image" Target="../media/image20.jpg"/><Relationship Id="rId15" Type="http://schemas.openxmlformats.org/officeDocument/2006/relationships/image" Target="../media/image27.png"/><Relationship Id="rId10" Type="http://schemas.openxmlformats.org/officeDocument/2006/relationships/image" Target="../media/image24.png"/><Relationship Id="rId4" Type="http://schemas.openxmlformats.org/officeDocument/2006/relationships/audio" Target="../media/audio2.wav"/><Relationship Id="rId9" Type="http://schemas.openxmlformats.org/officeDocument/2006/relationships/image" Target="../media/image23.png"/><Relationship Id="rId14" Type="http://schemas.microsoft.com/office/2007/relationships/hdphoto" Target="../media/hdphoto1.wdp"/></Relationships>
</file>

<file path=ppt/slides/_rels/slide5.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2.png"/><Relationship Id="rId3" Type="http://schemas.microsoft.com/office/2007/relationships/media" Target="../media/media5.mp3"/><Relationship Id="rId7" Type="http://schemas.openxmlformats.org/officeDocument/2006/relationships/image" Target="../media/image28.jpg"/><Relationship Id="rId12" Type="http://schemas.openxmlformats.org/officeDocument/2006/relationships/slide" Target="slide4.xm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audio" Target="../media/audio1.wav"/><Relationship Id="rId11" Type="http://schemas.openxmlformats.org/officeDocument/2006/relationships/image" Target="../media/image14.png"/><Relationship Id="rId5" Type="http://schemas.openxmlformats.org/officeDocument/2006/relationships/slideLayout" Target="../slideLayouts/slideLayout18.xml"/><Relationship Id="rId10" Type="http://schemas.openxmlformats.org/officeDocument/2006/relationships/image" Target="../media/image31.png"/><Relationship Id="rId4" Type="http://schemas.openxmlformats.org/officeDocument/2006/relationships/audio" Target="../media/media5.mp3"/><Relationship Id="rId9" Type="http://schemas.openxmlformats.org/officeDocument/2006/relationships/image" Target="../media/image30.png"/></Relationships>
</file>

<file path=ppt/slides/_rels/slide6.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6.png"/><Relationship Id="rId3" Type="http://schemas.microsoft.com/office/2007/relationships/media" Target="../media/media7.mp3"/><Relationship Id="rId7" Type="http://schemas.openxmlformats.org/officeDocument/2006/relationships/image" Target="../media/image28.jpg"/><Relationship Id="rId12" Type="http://schemas.openxmlformats.org/officeDocument/2006/relationships/slide" Target="slide7.xml"/><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audio" Target="../media/audio1.wav"/><Relationship Id="rId11" Type="http://schemas.openxmlformats.org/officeDocument/2006/relationships/image" Target="../media/image14.png"/><Relationship Id="rId5" Type="http://schemas.openxmlformats.org/officeDocument/2006/relationships/slideLayout" Target="../slideLayouts/slideLayout18.xml"/><Relationship Id="rId15" Type="http://schemas.openxmlformats.org/officeDocument/2006/relationships/image" Target="../media/image25.png"/><Relationship Id="rId10" Type="http://schemas.openxmlformats.org/officeDocument/2006/relationships/image" Target="../media/image35.png"/><Relationship Id="rId4" Type="http://schemas.openxmlformats.org/officeDocument/2006/relationships/audio" Target="../media/media7.mp3"/><Relationship Id="rId9" Type="http://schemas.openxmlformats.org/officeDocument/2006/relationships/image" Target="../media/image34.png"/><Relationship Id="rId14" Type="http://schemas.openxmlformats.org/officeDocument/2006/relationships/image" Target="../media/image37.png"/></Relationships>
</file>

<file path=ppt/slides/_rels/slide7.xml.rels><?xml version="1.0" encoding="UTF-8" standalone="yes"?>
<Relationships xmlns="http://schemas.openxmlformats.org/package/2006/relationships"><Relationship Id="rId8" Type="http://schemas.openxmlformats.org/officeDocument/2006/relationships/image" Target="../media/image27.png"/><Relationship Id="rId13" Type="http://schemas.microsoft.com/office/2007/relationships/hdphoto" Target="../media/hdphoto1.wdp"/><Relationship Id="rId3" Type="http://schemas.openxmlformats.org/officeDocument/2006/relationships/image" Target="../media/image20.jpg"/><Relationship Id="rId7" Type="http://schemas.openxmlformats.org/officeDocument/2006/relationships/image" Target="../media/image21.png"/><Relationship Id="rId12" Type="http://schemas.openxmlformats.org/officeDocument/2006/relationships/image" Target="../media/image26.png"/><Relationship Id="rId2" Type="http://schemas.openxmlformats.org/officeDocument/2006/relationships/audio" Target="../media/audio1.wav"/><Relationship Id="rId1" Type="http://schemas.openxmlformats.org/officeDocument/2006/relationships/slideLayout" Target="../slideLayouts/slideLayout18.xml"/><Relationship Id="rId6" Type="http://schemas.openxmlformats.org/officeDocument/2006/relationships/slide" Target="slide9.xml"/><Relationship Id="rId11" Type="http://schemas.openxmlformats.org/officeDocument/2006/relationships/image" Target="../media/image25.png"/><Relationship Id="rId5" Type="http://schemas.openxmlformats.org/officeDocument/2006/relationships/image" Target="../media/image23.png"/><Relationship Id="rId10" Type="http://schemas.openxmlformats.org/officeDocument/2006/relationships/image" Target="../media/image24.png"/><Relationship Id="rId4" Type="http://schemas.openxmlformats.org/officeDocument/2006/relationships/image" Target="../media/image22.png"/><Relationship Id="rId9" Type="http://schemas.openxmlformats.org/officeDocument/2006/relationships/slide" Target="slide8.xml"/></Relationships>
</file>

<file path=ppt/slides/_rels/slide8.xml.rels><?xml version="1.0" encoding="UTF-8" standalone="yes"?>
<Relationships xmlns="http://schemas.openxmlformats.org/package/2006/relationships"><Relationship Id="rId8" Type="http://schemas.openxmlformats.org/officeDocument/2006/relationships/image" Target="../media/image29.png"/><Relationship Id="rId13" Type="http://schemas.openxmlformats.org/officeDocument/2006/relationships/image" Target="../media/image32.png"/><Relationship Id="rId3" Type="http://schemas.microsoft.com/office/2007/relationships/media" Target="../media/media5.mp3"/><Relationship Id="rId7" Type="http://schemas.openxmlformats.org/officeDocument/2006/relationships/image" Target="../media/image28.jpg"/><Relationship Id="rId12" Type="http://schemas.openxmlformats.org/officeDocument/2006/relationships/slide" Target="slide7.xm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audio" Target="../media/audio1.wav"/><Relationship Id="rId11" Type="http://schemas.openxmlformats.org/officeDocument/2006/relationships/image" Target="../media/image14.png"/><Relationship Id="rId5" Type="http://schemas.openxmlformats.org/officeDocument/2006/relationships/slideLayout" Target="../slideLayouts/slideLayout18.xml"/><Relationship Id="rId10" Type="http://schemas.openxmlformats.org/officeDocument/2006/relationships/image" Target="../media/image31.png"/><Relationship Id="rId4" Type="http://schemas.openxmlformats.org/officeDocument/2006/relationships/audio" Target="../media/media5.mp3"/><Relationship Id="rId9" Type="http://schemas.openxmlformats.org/officeDocument/2006/relationships/image" Target="../media/image30.png"/></Relationships>
</file>

<file path=ppt/slides/_rels/slide9.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6.png"/><Relationship Id="rId3" Type="http://schemas.microsoft.com/office/2007/relationships/media" Target="../media/media7.mp3"/><Relationship Id="rId7" Type="http://schemas.openxmlformats.org/officeDocument/2006/relationships/image" Target="../media/image28.jpg"/><Relationship Id="rId12" Type="http://schemas.openxmlformats.org/officeDocument/2006/relationships/slide" Target="slide10.xml"/><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audio" Target="../media/audio1.wav"/><Relationship Id="rId11" Type="http://schemas.openxmlformats.org/officeDocument/2006/relationships/image" Target="../media/image14.png"/><Relationship Id="rId5" Type="http://schemas.openxmlformats.org/officeDocument/2006/relationships/slideLayout" Target="../slideLayouts/slideLayout18.xml"/><Relationship Id="rId15" Type="http://schemas.openxmlformats.org/officeDocument/2006/relationships/image" Target="../media/image25.png"/><Relationship Id="rId10" Type="http://schemas.openxmlformats.org/officeDocument/2006/relationships/image" Target="../media/image35.png"/><Relationship Id="rId4" Type="http://schemas.openxmlformats.org/officeDocument/2006/relationships/audio" Target="../media/media7.mp3"/><Relationship Id="rId9" Type="http://schemas.openxmlformats.org/officeDocument/2006/relationships/image" Target="../media/image34.png"/><Relationship Id="rId14" Type="http://schemas.openxmlformats.org/officeDocument/2006/relationships/image" Target="../media/image3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图片 2084" descr="封面">
            <a:extLst>
              <a:ext uri="{FF2B5EF4-FFF2-40B4-BE49-F238E27FC236}">
                <a16:creationId xmlns:a16="http://schemas.microsoft.com/office/drawing/2014/main" id="{6DFE3A05-E5C1-46C2-89CE-9C813B5A6B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76"/>
            <a:ext cx="12192000" cy="6873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84" name="图片 2083" descr="3">
            <a:extLst>
              <a:ext uri="{FF2B5EF4-FFF2-40B4-BE49-F238E27FC236}">
                <a16:creationId xmlns:a16="http://schemas.microsoft.com/office/drawing/2014/main" id="{62A24D5D-2DDC-4852-8857-AC6B7265F8B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74850" y="-702816"/>
            <a:ext cx="8477250" cy="85234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5" name="文本框 2054">
            <a:extLst>
              <a:ext uri="{FF2B5EF4-FFF2-40B4-BE49-F238E27FC236}">
                <a16:creationId xmlns:a16="http://schemas.microsoft.com/office/drawing/2014/main" id="{7ED875DD-FEF9-4B98-8655-C014E9ADC314}"/>
              </a:ext>
            </a:extLst>
          </p:cNvPr>
          <p:cNvSpPr txBox="1">
            <a:spLocks noChangeArrowheads="1"/>
          </p:cNvSpPr>
          <p:nvPr/>
        </p:nvSpPr>
        <p:spPr bwMode="auto">
          <a:xfrm>
            <a:off x="5292076" y="5223357"/>
            <a:ext cx="4800600" cy="846138"/>
          </a:xfrm>
          <a:prstGeom prst="rect">
            <a:avLst/>
          </a:prstGeom>
          <a:noFill/>
          <a:ln>
            <a:noFill/>
          </a:ln>
        </p:spPr>
        <p:txBody>
          <a:bodyPr>
            <a:spAutoFit/>
          </a:bodyPr>
          <a:lstStyle>
            <a:lvl1pPr defTabSz="817563">
              <a:defRPr>
                <a:solidFill>
                  <a:schemeClr val="tx1"/>
                </a:solidFill>
                <a:latin typeface="Arial" panose="020B0604020202020204" pitchFamily="34" charset="0"/>
              </a:defRPr>
            </a:lvl1pPr>
            <a:lvl2pPr marL="742950" indent="-285750" defTabSz="817563">
              <a:defRPr>
                <a:solidFill>
                  <a:schemeClr val="tx1"/>
                </a:solidFill>
                <a:latin typeface="Arial" panose="020B0604020202020204" pitchFamily="34" charset="0"/>
              </a:defRPr>
            </a:lvl2pPr>
            <a:lvl3pPr marL="1143000" indent="-228600" defTabSz="817563">
              <a:defRPr>
                <a:solidFill>
                  <a:schemeClr val="tx1"/>
                </a:solidFill>
                <a:latin typeface="Arial" panose="020B0604020202020204" pitchFamily="34" charset="0"/>
              </a:defRPr>
            </a:lvl3pPr>
            <a:lvl4pPr marL="1600200" indent="-228600" defTabSz="817563">
              <a:defRPr>
                <a:solidFill>
                  <a:schemeClr val="tx1"/>
                </a:solidFill>
                <a:latin typeface="Arial" panose="020B0604020202020204" pitchFamily="34" charset="0"/>
              </a:defRPr>
            </a:lvl4pPr>
            <a:lvl5pPr marL="2057400" indent="-228600" defTabSz="817563">
              <a:defRPr>
                <a:solidFill>
                  <a:schemeClr val="tx1"/>
                </a:solidFill>
                <a:latin typeface="Arial" panose="020B0604020202020204" pitchFamily="34" charset="0"/>
              </a:defRPr>
            </a:lvl5pPr>
            <a:lvl6pPr marL="2514600" indent="-228600" defTabSz="817563" eaLnBrk="0" fontAlgn="base" hangingPunct="0">
              <a:spcBef>
                <a:spcPct val="0"/>
              </a:spcBef>
              <a:spcAft>
                <a:spcPct val="0"/>
              </a:spcAft>
              <a:defRPr>
                <a:solidFill>
                  <a:schemeClr val="tx1"/>
                </a:solidFill>
                <a:latin typeface="Arial" panose="020B0604020202020204" pitchFamily="34" charset="0"/>
              </a:defRPr>
            </a:lvl6pPr>
            <a:lvl7pPr marL="2971800" indent="-228600" defTabSz="817563" eaLnBrk="0" fontAlgn="base" hangingPunct="0">
              <a:spcBef>
                <a:spcPct val="0"/>
              </a:spcBef>
              <a:spcAft>
                <a:spcPct val="0"/>
              </a:spcAft>
              <a:defRPr>
                <a:solidFill>
                  <a:schemeClr val="tx1"/>
                </a:solidFill>
                <a:latin typeface="Arial" panose="020B0604020202020204" pitchFamily="34" charset="0"/>
              </a:defRPr>
            </a:lvl7pPr>
            <a:lvl8pPr marL="3429000" indent="-228600" defTabSz="817563" eaLnBrk="0" fontAlgn="base" hangingPunct="0">
              <a:spcBef>
                <a:spcPct val="0"/>
              </a:spcBef>
              <a:spcAft>
                <a:spcPct val="0"/>
              </a:spcAft>
              <a:defRPr>
                <a:solidFill>
                  <a:schemeClr val="tx1"/>
                </a:solidFill>
                <a:latin typeface="Arial" panose="020B0604020202020204" pitchFamily="34" charset="0"/>
              </a:defRPr>
            </a:lvl8pPr>
            <a:lvl9pPr marL="3886200" indent="-228600" defTabSz="817563"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817563" rtl="0" eaLnBrk="1" fontAlgn="auto" latinLnBrk="0" hangingPunct="1">
              <a:lnSpc>
                <a:spcPct val="100000"/>
              </a:lnSpc>
              <a:spcBef>
                <a:spcPct val="50000"/>
              </a:spcBef>
              <a:spcAft>
                <a:spcPts val="0"/>
              </a:spcAft>
              <a:buClrTx/>
              <a:buSzTx/>
              <a:buFontTx/>
              <a:buNone/>
              <a:tabLst/>
              <a:defRPr/>
            </a:pPr>
            <a:endParaRPr kumimoji="0" lang="en-US" altLang="zh-CN" sz="1900" b="0" i="0" u="none" strike="noStrike" kern="1200" cap="none" spc="0" normalizeH="0" baseline="0" noProof="0">
              <a:ln>
                <a:noFill/>
              </a:ln>
              <a:solidFill>
                <a:srgbClr val="000000"/>
              </a:solidFill>
              <a:effectLst/>
              <a:uLnTx/>
              <a:uFillTx/>
              <a:latin typeface="黑体" panose="02010609060101010101" pitchFamily="49" charset="-122"/>
              <a:ea typeface="黑体" panose="02010609060101010101" pitchFamily="49" charset="-122"/>
              <a:cs typeface="+mn-cs"/>
            </a:endParaRPr>
          </a:p>
          <a:p>
            <a:pPr marL="0" marR="0" lvl="0" indent="0" algn="l" defTabSz="817563" rtl="0" eaLnBrk="1" fontAlgn="auto" latinLnBrk="0" hangingPunct="1">
              <a:lnSpc>
                <a:spcPct val="100000"/>
              </a:lnSpc>
              <a:spcBef>
                <a:spcPct val="50000"/>
              </a:spcBef>
              <a:spcAft>
                <a:spcPts val="0"/>
              </a:spcAft>
              <a:buClrTx/>
              <a:buSzTx/>
              <a:buFontTx/>
              <a:buNone/>
              <a:tabLst/>
              <a:defRPr/>
            </a:pPr>
            <a:endParaRPr kumimoji="0" lang="zh-CN" altLang="en-US" sz="1900" b="0" i="0" u="none" strike="noStrike" kern="1200" cap="none" spc="0" normalizeH="0" baseline="0" noProof="0">
              <a:ln>
                <a:noFill/>
              </a:ln>
              <a:solidFill>
                <a:srgbClr val="000000"/>
              </a:solidFill>
              <a:effectLst/>
              <a:uLnTx/>
              <a:uFillTx/>
              <a:latin typeface="黑体" panose="02010609060101010101" pitchFamily="49" charset="-122"/>
              <a:ea typeface="黑体" panose="02010609060101010101" pitchFamily="49" charset="-122"/>
              <a:cs typeface="+mn-cs"/>
            </a:endParaRPr>
          </a:p>
        </p:txBody>
      </p:sp>
      <p:sp>
        <p:nvSpPr>
          <p:cNvPr id="2056" name="文本框 2055">
            <a:extLst>
              <a:ext uri="{FF2B5EF4-FFF2-40B4-BE49-F238E27FC236}">
                <a16:creationId xmlns:a16="http://schemas.microsoft.com/office/drawing/2014/main" id="{239E73ED-9BA9-47F1-A45D-BCB49E0EB9AB}"/>
              </a:ext>
            </a:extLst>
          </p:cNvPr>
          <p:cNvSpPr txBox="1"/>
          <p:nvPr/>
        </p:nvSpPr>
        <p:spPr>
          <a:xfrm>
            <a:off x="2517775" y="2573250"/>
            <a:ext cx="7391400" cy="1538883"/>
          </a:xfrm>
          <a:prstGeom prst="rect">
            <a:avLst/>
          </a:prstGeom>
          <a:noFill/>
          <a:ln w="9525">
            <a:noFill/>
          </a:ln>
        </p:spPr>
        <p:txBody>
          <a:bodyPr>
            <a:spAutoFit/>
          </a:bodyPr>
          <a:lstStyle>
            <a:lvl1pPr defTabSz="817563">
              <a:defRPr sz="2400">
                <a:solidFill>
                  <a:schemeClr val="tx1"/>
                </a:solidFill>
                <a:latin typeface="Arial" panose="020B0604020202020204" pitchFamily="34" charset="0"/>
              </a:defRPr>
            </a:lvl1pPr>
            <a:lvl2pPr marL="742950" indent="-285750" defTabSz="817563">
              <a:defRPr sz="2400">
                <a:solidFill>
                  <a:schemeClr val="tx1"/>
                </a:solidFill>
                <a:latin typeface="Arial" panose="020B0604020202020204" pitchFamily="34" charset="0"/>
              </a:defRPr>
            </a:lvl2pPr>
            <a:lvl3pPr marL="1143000" indent="-228600" defTabSz="817563">
              <a:defRPr sz="2400">
                <a:solidFill>
                  <a:schemeClr val="tx1"/>
                </a:solidFill>
                <a:latin typeface="Arial" panose="020B0604020202020204" pitchFamily="34" charset="0"/>
              </a:defRPr>
            </a:lvl3pPr>
            <a:lvl4pPr marL="1600200" indent="-228600" defTabSz="817563">
              <a:defRPr sz="2400">
                <a:solidFill>
                  <a:schemeClr val="tx1"/>
                </a:solidFill>
                <a:latin typeface="Arial" panose="020B0604020202020204" pitchFamily="34" charset="0"/>
              </a:defRPr>
            </a:lvl4pPr>
            <a:lvl5pPr marL="2057400" indent="-228600" defTabSz="817563">
              <a:defRPr sz="2400">
                <a:solidFill>
                  <a:schemeClr val="tx1"/>
                </a:solidFill>
                <a:latin typeface="Arial" panose="020B0604020202020204" pitchFamily="34" charset="0"/>
              </a:defRPr>
            </a:lvl5pPr>
            <a:lvl6pPr marL="2514600" indent="-228600" defTabSz="817563" eaLnBrk="0" fontAlgn="base" hangingPunct="0">
              <a:spcBef>
                <a:spcPct val="0"/>
              </a:spcBef>
              <a:spcAft>
                <a:spcPct val="0"/>
              </a:spcAft>
              <a:defRPr sz="2400">
                <a:solidFill>
                  <a:schemeClr val="tx1"/>
                </a:solidFill>
                <a:latin typeface="Arial" panose="020B0604020202020204" pitchFamily="34" charset="0"/>
              </a:defRPr>
            </a:lvl6pPr>
            <a:lvl7pPr marL="2971800" indent="-228600" defTabSz="817563" eaLnBrk="0" fontAlgn="base" hangingPunct="0">
              <a:spcBef>
                <a:spcPct val="0"/>
              </a:spcBef>
              <a:spcAft>
                <a:spcPct val="0"/>
              </a:spcAft>
              <a:defRPr sz="2400">
                <a:solidFill>
                  <a:schemeClr val="tx1"/>
                </a:solidFill>
                <a:latin typeface="Arial" panose="020B0604020202020204" pitchFamily="34" charset="0"/>
              </a:defRPr>
            </a:lvl7pPr>
            <a:lvl8pPr marL="3429000" indent="-228600" defTabSz="817563" eaLnBrk="0" fontAlgn="base" hangingPunct="0">
              <a:spcBef>
                <a:spcPct val="0"/>
              </a:spcBef>
              <a:spcAft>
                <a:spcPct val="0"/>
              </a:spcAft>
              <a:defRPr sz="2400">
                <a:solidFill>
                  <a:schemeClr val="tx1"/>
                </a:solidFill>
                <a:latin typeface="Arial" panose="020B0604020202020204" pitchFamily="34" charset="0"/>
              </a:defRPr>
            </a:lvl8pPr>
            <a:lvl9pPr marL="3886200" indent="-228600" defTabSz="817563" eaLnBrk="0" fontAlgn="base" hangingPunct="0">
              <a:spcBef>
                <a:spcPct val="0"/>
              </a:spcBef>
              <a:spcAft>
                <a:spcPct val="0"/>
              </a:spcAft>
              <a:defRPr sz="2400">
                <a:solidFill>
                  <a:schemeClr val="tx1"/>
                </a:solidFill>
                <a:latin typeface="Arial" panose="020B0604020202020204" pitchFamily="34" charset="0"/>
              </a:defRPr>
            </a:lvl9pPr>
          </a:lstStyle>
          <a:p>
            <a:pPr marL="0" marR="0" lvl="0" indent="0" algn="ctr" defTabSz="817563" rtl="0" eaLnBrk="1" fontAlgn="auto" latinLnBrk="0" hangingPunct="1">
              <a:lnSpc>
                <a:spcPct val="100000"/>
              </a:lnSpc>
              <a:spcBef>
                <a:spcPct val="50000"/>
              </a:spcBef>
              <a:spcAft>
                <a:spcPts val="0"/>
              </a:spcAft>
              <a:buClrTx/>
              <a:buSzTx/>
              <a:buFontTx/>
              <a:buNone/>
              <a:tabLst/>
              <a:defRPr/>
            </a:pPr>
            <a:r>
              <a:rPr kumimoji="0" lang="en-US" altLang="zh-CN" sz="4700" b="1" i="0" u="none" strike="noStrike" kern="1200" cap="none" spc="0" normalizeH="0" baseline="0" noProof="0" dirty="0">
                <a:ln>
                  <a:noFill/>
                </a:ln>
                <a:solidFill>
                  <a:srgbClr val="7030A0"/>
                </a:solidFill>
                <a:effectLst>
                  <a:outerShdw blurRad="38100" dist="38100" dir="2700000" algn="tl">
                    <a:srgbClr val="000000"/>
                  </a:outerShdw>
                </a:effectLst>
                <a:uLnTx/>
                <a:uFillTx/>
                <a:latin typeface="Times New Roman" panose="02020603050405020304" pitchFamily="18" charset="0"/>
                <a:ea typeface="黑体" panose="02010609060101010101" pitchFamily="49" charset="-122"/>
                <a:cs typeface="Times New Roman" panose="02020603050405020304" pitchFamily="18" charset="0"/>
              </a:rPr>
              <a:t>CHÀO MỪNG CÁC CON ĐẾN VỚI TIẾT </a:t>
            </a:r>
            <a:r>
              <a:rPr kumimoji="0" lang="en-US" altLang="zh-CN" sz="4700" b="1" i="0" u="none" strike="noStrike" kern="1200" cap="none" spc="0" normalizeH="0" baseline="0" noProof="0" dirty="0" smtClean="0">
                <a:ln>
                  <a:noFill/>
                </a:ln>
                <a:solidFill>
                  <a:srgbClr val="7030A0"/>
                </a:solidFill>
                <a:effectLst>
                  <a:outerShdw blurRad="38100" dist="38100" dir="2700000" algn="tl">
                    <a:srgbClr val="000000"/>
                  </a:outerShdw>
                </a:effectLst>
                <a:uLnTx/>
                <a:uFillTx/>
                <a:latin typeface="Times New Roman" panose="02020603050405020304" pitchFamily="18" charset="0"/>
                <a:ea typeface="黑体" panose="02010609060101010101" pitchFamily="49" charset="-122"/>
                <a:cs typeface="Times New Roman" panose="02020603050405020304" pitchFamily="18" charset="0"/>
              </a:rPr>
              <a:t>HỌC</a:t>
            </a:r>
            <a:endParaRPr kumimoji="0" lang="en-US" altLang="zh-CN" sz="4700" b="1" i="0" u="none" strike="noStrike" kern="1200" cap="none" spc="0" normalizeH="0" baseline="0" noProof="0" dirty="0">
              <a:ln>
                <a:noFill/>
              </a:ln>
              <a:solidFill>
                <a:srgbClr val="7030A0"/>
              </a:solidFill>
              <a:effectLst>
                <a:outerShdw blurRad="38100" dist="38100" dir="2700000" algn="tl">
                  <a:srgbClr val="000000"/>
                </a:outerShdw>
              </a:effectLst>
              <a:uLnTx/>
              <a:uFillTx/>
              <a:latin typeface="Times New Roman" panose="02020603050405020304" pitchFamily="18" charset="0"/>
              <a:ea typeface="黑体" panose="02010609060101010101" pitchFamily="49" charset="-122"/>
              <a:cs typeface="Times New Roman" panose="02020603050405020304" pitchFamily="18" charset="0"/>
            </a:endParaRPr>
          </a:p>
        </p:txBody>
      </p:sp>
      <p:pic>
        <p:nvPicPr>
          <p:cNvPr id="2078" name="图片 2077" descr="2">
            <a:extLst>
              <a:ext uri="{FF2B5EF4-FFF2-40B4-BE49-F238E27FC236}">
                <a16:creationId xmlns:a16="http://schemas.microsoft.com/office/drawing/2014/main" id="{CE028261-30DE-4287-AF20-6FB98B81255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74850" y="1112838"/>
            <a:ext cx="1682750" cy="563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88" name="图片 2087" descr="1-16">
            <a:extLst>
              <a:ext uri="{FF2B5EF4-FFF2-40B4-BE49-F238E27FC236}">
                <a16:creationId xmlns:a16="http://schemas.microsoft.com/office/drawing/2014/main" id="{92DA519F-07C6-4257-9D9E-DBB731B0455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567738" y="1074738"/>
            <a:ext cx="1884362"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8" presetClass="emph" presetSubtype="0" fill="hold" nodeType="withEffect">
                                  <p:stCondLst>
                                    <p:cond delay="0"/>
                                  </p:stCondLst>
                                  <p:childTnLst>
                                    <p:animRot by="-21600000">
                                      <p:cBhvr>
                                        <p:cTn id="6" dur="5000" fill="hold"/>
                                        <p:tgtEl>
                                          <p:spTgt spid="2084"/>
                                        </p:tgtEl>
                                        <p:attrNameLst>
                                          <p:attrName>r</p:attrName>
                                        </p:attrNameLst>
                                      </p:cBhvr>
                                    </p:animRot>
                                  </p:childTnLst>
                                </p:cTn>
                              </p:par>
                              <p:par>
                                <p:cTn id="7" presetID="22" presetClass="entr" presetSubtype="8" fill="hold" grpId="0" nodeType="withEffect">
                                  <p:stCondLst>
                                    <p:cond delay="0"/>
                                  </p:stCondLst>
                                  <p:childTnLst>
                                    <p:set>
                                      <p:cBhvr>
                                        <p:cTn id="8" dur="1" fill="hold">
                                          <p:stCondLst>
                                            <p:cond delay="0"/>
                                          </p:stCondLst>
                                        </p:cTn>
                                        <p:tgtEl>
                                          <p:spTgt spid="2056"/>
                                        </p:tgtEl>
                                        <p:attrNameLst>
                                          <p:attrName>style.visibility</p:attrName>
                                        </p:attrNameLst>
                                      </p:cBhvr>
                                      <p:to>
                                        <p:strVal val="visible"/>
                                      </p:to>
                                    </p:set>
                                    <p:animEffect transition="in" filter="wipe(left)">
                                      <p:cBhvr>
                                        <p:cTn id="9" dur="500"/>
                                        <p:tgtEl>
                                          <p:spTgt spid="2056"/>
                                        </p:tgtEl>
                                      </p:cBhvr>
                                    </p:animEffect>
                                  </p:childTnLst>
                                </p:cTn>
                              </p:par>
                              <p:par>
                                <p:cTn id="10" presetID="2" presetClass="entr" presetSubtype="2" fill="hold" nodeType="withEffect">
                                  <p:stCondLst>
                                    <p:cond delay="0"/>
                                  </p:stCondLst>
                                  <p:childTnLst>
                                    <p:set>
                                      <p:cBhvr>
                                        <p:cTn id="11" dur="1" fill="hold">
                                          <p:stCondLst>
                                            <p:cond delay="0"/>
                                          </p:stCondLst>
                                        </p:cTn>
                                        <p:tgtEl>
                                          <p:spTgt spid="2078"/>
                                        </p:tgtEl>
                                        <p:attrNameLst>
                                          <p:attrName>style.visibility</p:attrName>
                                        </p:attrNameLst>
                                      </p:cBhvr>
                                      <p:to>
                                        <p:strVal val="visible"/>
                                      </p:to>
                                    </p:set>
                                    <p:anim calcmode="lin" valueType="num">
                                      <p:cBhvr additive="base">
                                        <p:cTn id="12" dur="500" fill="hold"/>
                                        <p:tgtEl>
                                          <p:spTgt spid="2078"/>
                                        </p:tgtEl>
                                        <p:attrNameLst>
                                          <p:attrName>ppt_x</p:attrName>
                                        </p:attrNameLst>
                                      </p:cBhvr>
                                      <p:tavLst>
                                        <p:tav tm="0">
                                          <p:val>
                                            <p:strVal val="1+#ppt_w/2"/>
                                          </p:val>
                                        </p:tav>
                                        <p:tav tm="100000">
                                          <p:val>
                                            <p:strVal val="#ppt_x"/>
                                          </p:val>
                                        </p:tav>
                                      </p:tavLst>
                                    </p:anim>
                                    <p:anim calcmode="lin" valueType="num">
                                      <p:cBhvr additive="base">
                                        <p:cTn id="13" dur="500" fill="hold"/>
                                        <p:tgtEl>
                                          <p:spTgt spid="2078"/>
                                        </p:tgtEl>
                                        <p:attrNameLst>
                                          <p:attrName>ppt_y</p:attrName>
                                        </p:attrNameLst>
                                      </p:cBhvr>
                                      <p:tavLst>
                                        <p:tav tm="0">
                                          <p:val>
                                            <p:strVal val="#ppt_y"/>
                                          </p:val>
                                        </p:tav>
                                        <p:tav tm="100000">
                                          <p:val>
                                            <p:strVal val="#ppt_y"/>
                                          </p:val>
                                        </p:tav>
                                      </p:tavLst>
                                    </p:anim>
                                  </p:childTnLst>
                                </p:cTn>
                              </p:par>
                              <p:par>
                                <p:cTn id="14" presetID="22" presetClass="entr" presetSubtype="8" fill="hold" grpId="0" nodeType="withEffect" nodePh="1">
                                  <p:stCondLst>
                                    <p:cond delay="0"/>
                                  </p:stCondLst>
                                  <p:endCondLst>
                                    <p:cond evt="begin" delay="0">
                                      <p:tn val="14"/>
                                    </p:cond>
                                  </p:endCondLst>
                                  <p:childTnLst>
                                    <p:set>
                                      <p:cBhvr>
                                        <p:cTn id="15" dur="1" fill="hold">
                                          <p:stCondLst>
                                            <p:cond delay="0"/>
                                          </p:stCondLst>
                                        </p:cTn>
                                        <p:tgtEl>
                                          <p:spTgt spid="2055"/>
                                        </p:tgtEl>
                                        <p:attrNameLst>
                                          <p:attrName>style.visibility</p:attrName>
                                        </p:attrNameLst>
                                      </p:cBhvr>
                                      <p:to>
                                        <p:strVal val="visible"/>
                                      </p:to>
                                    </p:set>
                                    <p:animEffect transition="in" filter="wipe(left)">
                                      <p:cBhvr>
                                        <p:cTn id="16" dur="500"/>
                                        <p:tgtEl>
                                          <p:spTgt spid="2055"/>
                                        </p:tgtEl>
                                      </p:cBhvr>
                                    </p:animEffect>
                                  </p:childTnLst>
                                </p:cTn>
                              </p:par>
                              <p:par>
                                <p:cTn id="17" presetID="47" presetClass="entr" presetSubtype="0" fill="hold" nodeType="withEffect">
                                  <p:stCondLst>
                                    <p:cond delay="0"/>
                                  </p:stCondLst>
                                  <p:childTnLst>
                                    <p:set>
                                      <p:cBhvr>
                                        <p:cTn id="18" dur="1" fill="hold">
                                          <p:stCondLst>
                                            <p:cond delay="0"/>
                                          </p:stCondLst>
                                        </p:cTn>
                                        <p:tgtEl>
                                          <p:spTgt spid="2088"/>
                                        </p:tgtEl>
                                        <p:attrNameLst>
                                          <p:attrName>style.visibility</p:attrName>
                                        </p:attrNameLst>
                                      </p:cBhvr>
                                      <p:to>
                                        <p:strVal val="visible"/>
                                      </p:to>
                                    </p:set>
                                    <p:animEffect transition="in" filter="fade">
                                      <p:cBhvr>
                                        <p:cTn id="19" dur="1000"/>
                                        <p:tgtEl>
                                          <p:spTgt spid="2088"/>
                                        </p:tgtEl>
                                      </p:cBhvr>
                                    </p:animEffect>
                                    <p:anim calcmode="lin" valueType="num">
                                      <p:cBhvr>
                                        <p:cTn id="20" dur="1000" fill="hold"/>
                                        <p:tgtEl>
                                          <p:spTgt spid="2088"/>
                                        </p:tgtEl>
                                        <p:attrNameLst>
                                          <p:attrName>ppt_x</p:attrName>
                                        </p:attrNameLst>
                                      </p:cBhvr>
                                      <p:tavLst>
                                        <p:tav tm="0">
                                          <p:val>
                                            <p:strVal val="#ppt_x"/>
                                          </p:val>
                                        </p:tav>
                                        <p:tav tm="100000">
                                          <p:val>
                                            <p:strVal val="#ppt_x"/>
                                          </p:val>
                                        </p:tav>
                                      </p:tavLst>
                                    </p:anim>
                                    <p:anim calcmode="lin" valueType="num">
                                      <p:cBhvr>
                                        <p:cTn id="21" dur="1000" fill="hold"/>
                                        <p:tgtEl>
                                          <p:spTgt spid="208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5" grpId="0"/>
      <p:bldP spid="2056"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grpSp>
        <p:nvGrpSpPr>
          <p:cNvPr id="17" name="Group 16"/>
          <p:cNvGrpSpPr/>
          <p:nvPr/>
        </p:nvGrpSpPr>
        <p:grpSpPr>
          <a:xfrm>
            <a:off x="7974265" y="3937882"/>
            <a:ext cx="1674275" cy="1936767"/>
            <a:chOff x="7974265" y="3937882"/>
            <a:chExt cx="1674275" cy="1936767"/>
          </a:xfrm>
        </p:grpSpPr>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9660046">
              <a:off x="7974265" y="3937882"/>
              <a:ext cx="1674275" cy="1936767"/>
            </a:xfrm>
            <a:prstGeom prst="rect">
              <a:avLst/>
            </a:prstGeom>
          </p:spPr>
        </p:pic>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048677" y="4717478"/>
              <a:ext cx="700765" cy="628186"/>
            </a:xfrm>
            <a:prstGeom prst="rect">
              <a:avLst/>
            </a:prstGeom>
          </p:spPr>
        </p:pic>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407550" y="4403385"/>
              <a:ext cx="700765" cy="628186"/>
            </a:xfrm>
            <a:prstGeom prst="rect">
              <a:avLst/>
            </a:prstGeom>
          </p:spPr>
        </p:pic>
        <p:pic>
          <p:nvPicPr>
            <p:cNvPr id="11" name="Picture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731996" y="4717478"/>
              <a:ext cx="700765" cy="628186"/>
            </a:xfrm>
            <a:prstGeom prst="rect">
              <a:avLst/>
            </a:prstGeom>
          </p:spPr>
        </p:pic>
        <p:pic>
          <p:nvPicPr>
            <p:cNvPr id="12" name="Picture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201077" y="4869878"/>
              <a:ext cx="700765" cy="628186"/>
            </a:xfrm>
            <a:prstGeom prst="rect">
              <a:avLst/>
            </a:prstGeom>
          </p:spPr>
        </p:pic>
        <p:pic>
          <p:nvPicPr>
            <p:cNvPr id="13" name="Picture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926771" y="4403385"/>
              <a:ext cx="700765" cy="628186"/>
            </a:xfrm>
            <a:prstGeom prst="rect">
              <a:avLst/>
            </a:prstGeom>
          </p:spPr>
        </p:pic>
      </p:grpSp>
      <p:grpSp>
        <p:nvGrpSpPr>
          <p:cNvPr id="22" name="Group 21"/>
          <p:cNvGrpSpPr/>
          <p:nvPr/>
        </p:nvGrpSpPr>
        <p:grpSpPr>
          <a:xfrm>
            <a:off x="3468438" y="3958590"/>
            <a:ext cx="1199082" cy="1387074"/>
            <a:chOff x="3407044" y="3961843"/>
            <a:chExt cx="1199082" cy="1387074"/>
          </a:xfrm>
        </p:grpSpPr>
        <p:pic>
          <p:nvPicPr>
            <p:cNvPr id="8" name="Picture 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422721">
              <a:off x="3407044" y="3961843"/>
              <a:ext cx="1199082" cy="1387074"/>
            </a:xfrm>
            <a:prstGeom prst="rect">
              <a:avLst/>
            </a:prstGeom>
          </p:spPr>
        </p:pic>
        <p:pic>
          <p:nvPicPr>
            <p:cNvPr id="18" name="Picture 1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H="1">
              <a:off x="4087029" y="4608301"/>
              <a:ext cx="350382" cy="314093"/>
            </a:xfrm>
            <a:prstGeom prst="rect">
              <a:avLst/>
            </a:prstGeom>
          </p:spPr>
        </p:pic>
        <p:pic>
          <p:nvPicPr>
            <p:cNvPr id="19" name="Picture 1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3697915" y="4479585"/>
              <a:ext cx="530757" cy="475786"/>
            </a:xfrm>
            <a:prstGeom prst="rect">
              <a:avLst/>
            </a:prstGeom>
          </p:spPr>
        </p:pic>
        <p:pic>
          <p:nvPicPr>
            <p:cNvPr id="20" name="Picture 1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3559604" y="4343864"/>
              <a:ext cx="530757" cy="475786"/>
            </a:xfrm>
            <a:prstGeom prst="rect">
              <a:avLst/>
            </a:prstGeom>
          </p:spPr>
        </p:pic>
        <p:pic>
          <p:nvPicPr>
            <p:cNvPr id="21" name="Picture 2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flipH="1">
              <a:off x="3932161" y="4725817"/>
              <a:ext cx="379355" cy="340065"/>
            </a:xfrm>
            <a:prstGeom prst="rect">
              <a:avLst/>
            </a:prstGeom>
          </p:spPr>
        </p:pic>
      </p:grpSp>
      <p:pic>
        <p:nvPicPr>
          <p:cNvPr id="2" name="Picture 1"/>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928508" y="1771650"/>
            <a:ext cx="4882895" cy="5086350"/>
          </a:xfrm>
          <a:prstGeom prst="rect">
            <a:avLst/>
          </a:prstGeom>
        </p:spPr>
      </p:pic>
      <p:sp>
        <p:nvSpPr>
          <p:cNvPr id="23" name="Rectangle 22">
            <a:extLst>
              <a:ext uri="{FF2B5EF4-FFF2-40B4-BE49-F238E27FC236}">
                <a16:creationId xmlns:a16="http://schemas.microsoft.com/office/drawing/2014/main" id="{68CCCB1E-5D6D-4B1D-94ED-906BCD4A2D0C}"/>
              </a:ext>
            </a:extLst>
          </p:cNvPr>
          <p:cNvSpPr/>
          <p:nvPr/>
        </p:nvSpPr>
        <p:spPr>
          <a:xfrm>
            <a:off x="979542" y="670846"/>
            <a:ext cx="10780825" cy="1620570"/>
          </a:xfrm>
          <a:prstGeom prst="rect">
            <a:avLst/>
          </a:prstGeom>
          <a:noFill/>
          <a:ln w="12700" cap="flat" cmpd="sng" algn="ctr">
            <a:noFill/>
            <a:prstDash val="solid"/>
            <a:miter lim="800000"/>
          </a:ln>
          <a:effectLst/>
        </p:spPr>
        <p:txBody>
          <a:bodyPr rtlCol="0" anchor="ctr">
            <a:prstTxWarp prst="textChevron">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0" cap="none" spc="50" normalizeH="0" baseline="0" noProof="0" dirty="0">
                <a:ln w="28575" cmpd="sng">
                  <a:solidFill>
                    <a:prstClr val="black">
                      <a:lumMod val="95000"/>
                      <a:lumOff val="5000"/>
                    </a:prstClr>
                  </a:solidFill>
                  <a:prstDash val="solid"/>
                </a:ln>
                <a:solidFill>
                  <a:srgbClr val="EB701D"/>
                </a:solidFill>
                <a:effectLst>
                  <a:glow rad="38100">
                    <a:srgbClr val="5B9BD5">
                      <a:alpha val="40000"/>
                    </a:srgbClr>
                  </a:glow>
                </a:effectLst>
                <a:uLnTx/>
                <a:uFillTx/>
                <a:latin typeface="iCiel Cadena" panose="02000503000000020004" charset="0"/>
                <a:ea typeface="Tahoma" panose="020B0604030504040204" pitchFamily="34" charset="0"/>
                <a:cs typeface="Tahoma" panose="020B0604030504040204" pitchFamily="34" charset="0"/>
              </a:rPr>
              <a:t>NO BỤNG RỒI!!!</a:t>
            </a:r>
          </a:p>
        </p:txBody>
      </p:sp>
      <p:pic>
        <p:nvPicPr>
          <p:cNvPr id="24" name="581c6ee138d9f">
            <a:hlinkClick r:id="" action="ppaction://media"/>
            <a:extLst>
              <a:ext uri="{FF2B5EF4-FFF2-40B4-BE49-F238E27FC236}">
                <a16:creationId xmlns:a16="http://schemas.microsoft.com/office/drawing/2014/main" id="{1D6055FF-8C49-406E-A62C-230215AF608B}"/>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553494" y="323532"/>
            <a:ext cx="609600" cy="609600"/>
          </a:xfrm>
          <a:prstGeom prst="rect">
            <a:avLst/>
          </a:prstGeom>
        </p:spPr>
      </p:pic>
    </p:spTree>
    <p:extLst>
      <p:ext uri="{BB962C8B-B14F-4D97-AF65-F5344CB8AC3E}">
        <p14:creationId xmlns:p14="http://schemas.microsoft.com/office/powerpoint/2010/main" val="1075952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24"/>
                                        </p:tgtEl>
                                      </p:cBhvr>
                                    </p:cmd>
                                  </p:childTnLst>
                                </p:cTn>
                              </p:par>
                              <p:par>
                                <p:cTn id="7" presetID="32" presetClass="emph" presetSubtype="0" repeatCount="indefinite" fill="hold" nodeType="withEffect">
                                  <p:stCondLst>
                                    <p:cond delay="0"/>
                                  </p:stCondLst>
                                  <p:childTnLst>
                                    <p:animRot by="120000">
                                      <p:cBhvr>
                                        <p:cTn id="8" dur="100" fill="hold">
                                          <p:stCondLst>
                                            <p:cond delay="0"/>
                                          </p:stCondLst>
                                        </p:cTn>
                                        <p:tgtEl>
                                          <p:spTgt spid="22"/>
                                        </p:tgtEl>
                                        <p:attrNameLst>
                                          <p:attrName>r</p:attrName>
                                        </p:attrNameLst>
                                      </p:cBhvr>
                                    </p:animRot>
                                    <p:animRot by="-240000">
                                      <p:cBhvr>
                                        <p:cTn id="9" dur="200" fill="hold">
                                          <p:stCondLst>
                                            <p:cond delay="200"/>
                                          </p:stCondLst>
                                        </p:cTn>
                                        <p:tgtEl>
                                          <p:spTgt spid="22"/>
                                        </p:tgtEl>
                                        <p:attrNameLst>
                                          <p:attrName>r</p:attrName>
                                        </p:attrNameLst>
                                      </p:cBhvr>
                                    </p:animRot>
                                    <p:animRot by="240000">
                                      <p:cBhvr>
                                        <p:cTn id="10" dur="200" fill="hold">
                                          <p:stCondLst>
                                            <p:cond delay="400"/>
                                          </p:stCondLst>
                                        </p:cTn>
                                        <p:tgtEl>
                                          <p:spTgt spid="22"/>
                                        </p:tgtEl>
                                        <p:attrNameLst>
                                          <p:attrName>r</p:attrName>
                                        </p:attrNameLst>
                                      </p:cBhvr>
                                    </p:animRot>
                                    <p:animRot by="-240000">
                                      <p:cBhvr>
                                        <p:cTn id="11" dur="200" fill="hold">
                                          <p:stCondLst>
                                            <p:cond delay="600"/>
                                          </p:stCondLst>
                                        </p:cTn>
                                        <p:tgtEl>
                                          <p:spTgt spid="22"/>
                                        </p:tgtEl>
                                        <p:attrNameLst>
                                          <p:attrName>r</p:attrName>
                                        </p:attrNameLst>
                                      </p:cBhvr>
                                    </p:animRot>
                                    <p:animRot by="120000">
                                      <p:cBhvr>
                                        <p:cTn id="12" dur="200" fill="hold">
                                          <p:stCondLst>
                                            <p:cond delay="800"/>
                                          </p:stCondLst>
                                        </p:cTn>
                                        <p:tgtEl>
                                          <p:spTgt spid="22"/>
                                        </p:tgtEl>
                                        <p:attrNameLst>
                                          <p:attrName>r</p:attrName>
                                        </p:attrNameLst>
                                      </p:cBhvr>
                                    </p:animRot>
                                  </p:childTnLst>
                                </p:cTn>
                              </p:par>
                              <p:par>
                                <p:cTn id="13" presetID="32" presetClass="emph" presetSubtype="0" repeatCount="indefinite" fill="hold" nodeType="withEffect">
                                  <p:stCondLst>
                                    <p:cond delay="0"/>
                                  </p:stCondLst>
                                  <p:childTnLst>
                                    <p:animRot by="120000">
                                      <p:cBhvr>
                                        <p:cTn id="14" dur="100" fill="hold">
                                          <p:stCondLst>
                                            <p:cond delay="0"/>
                                          </p:stCondLst>
                                        </p:cTn>
                                        <p:tgtEl>
                                          <p:spTgt spid="17"/>
                                        </p:tgtEl>
                                        <p:attrNameLst>
                                          <p:attrName>r</p:attrName>
                                        </p:attrNameLst>
                                      </p:cBhvr>
                                    </p:animRot>
                                    <p:animRot by="-240000">
                                      <p:cBhvr>
                                        <p:cTn id="15" dur="200" fill="hold">
                                          <p:stCondLst>
                                            <p:cond delay="200"/>
                                          </p:stCondLst>
                                        </p:cTn>
                                        <p:tgtEl>
                                          <p:spTgt spid="17"/>
                                        </p:tgtEl>
                                        <p:attrNameLst>
                                          <p:attrName>r</p:attrName>
                                        </p:attrNameLst>
                                      </p:cBhvr>
                                    </p:animRot>
                                    <p:animRot by="240000">
                                      <p:cBhvr>
                                        <p:cTn id="16" dur="200" fill="hold">
                                          <p:stCondLst>
                                            <p:cond delay="400"/>
                                          </p:stCondLst>
                                        </p:cTn>
                                        <p:tgtEl>
                                          <p:spTgt spid="17"/>
                                        </p:tgtEl>
                                        <p:attrNameLst>
                                          <p:attrName>r</p:attrName>
                                        </p:attrNameLst>
                                      </p:cBhvr>
                                    </p:animRot>
                                    <p:animRot by="-240000">
                                      <p:cBhvr>
                                        <p:cTn id="17" dur="200" fill="hold">
                                          <p:stCondLst>
                                            <p:cond delay="600"/>
                                          </p:stCondLst>
                                        </p:cTn>
                                        <p:tgtEl>
                                          <p:spTgt spid="17"/>
                                        </p:tgtEl>
                                        <p:attrNameLst>
                                          <p:attrName>r</p:attrName>
                                        </p:attrNameLst>
                                      </p:cBhvr>
                                    </p:animRot>
                                    <p:animRot by="120000">
                                      <p:cBhvr>
                                        <p:cTn id="18" dur="200" fill="hold">
                                          <p:stCondLst>
                                            <p:cond delay="800"/>
                                          </p:stCondLst>
                                        </p:cTn>
                                        <p:tgtEl>
                                          <p:spTgt spid="17"/>
                                        </p:tgtEl>
                                        <p:attrNameLst>
                                          <p:attrName>r</p:attrName>
                                        </p:attrNameLst>
                                      </p:cBhvr>
                                    </p:animRot>
                                  </p:childTnLst>
                                </p:cTn>
                              </p:par>
                              <p:par>
                                <p:cTn id="19" presetID="56" presetClass="entr" presetSubtype="0" fill="hold" grpId="0" nodeType="withEffect">
                                  <p:stCondLst>
                                    <p:cond delay="0"/>
                                  </p:stCondLst>
                                  <p:iterate type="lt">
                                    <p:tmPct val="10000"/>
                                  </p:iterate>
                                  <p:childTnLst>
                                    <p:set>
                                      <p:cBhvr>
                                        <p:cTn id="20" dur="1" fill="hold">
                                          <p:stCondLst>
                                            <p:cond delay="0"/>
                                          </p:stCondLst>
                                        </p:cTn>
                                        <p:tgtEl>
                                          <p:spTgt spid="23"/>
                                        </p:tgtEl>
                                        <p:attrNameLst>
                                          <p:attrName>style.visibility</p:attrName>
                                        </p:attrNameLst>
                                      </p:cBhvr>
                                      <p:to>
                                        <p:strVal val="visible"/>
                                      </p:to>
                                    </p:set>
                                    <p:anim by="(-#ppt_w*2)" calcmode="lin" valueType="num">
                                      <p:cBhvr rctx="PPT">
                                        <p:cTn id="21" dur="250" autoRev="1" fill="hold">
                                          <p:stCondLst>
                                            <p:cond delay="0"/>
                                          </p:stCondLst>
                                        </p:cTn>
                                        <p:tgtEl>
                                          <p:spTgt spid="23"/>
                                        </p:tgtEl>
                                        <p:attrNameLst>
                                          <p:attrName>ppt_w</p:attrName>
                                        </p:attrNameLst>
                                      </p:cBhvr>
                                    </p:anim>
                                    <p:anim by="(#ppt_w*0.50)" calcmode="lin" valueType="num">
                                      <p:cBhvr>
                                        <p:cTn id="22" dur="250" decel="50000" autoRev="1" fill="hold">
                                          <p:stCondLst>
                                            <p:cond delay="0"/>
                                          </p:stCondLst>
                                        </p:cTn>
                                        <p:tgtEl>
                                          <p:spTgt spid="23"/>
                                        </p:tgtEl>
                                        <p:attrNameLst>
                                          <p:attrName>ppt_x</p:attrName>
                                        </p:attrNameLst>
                                      </p:cBhvr>
                                    </p:anim>
                                    <p:anim from="(-#ppt_h/2)" to="(#ppt_y)" calcmode="lin" valueType="num">
                                      <p:cBhvr>
                                        <p:cTn id="23" dur="500" fill="hold">
                                          <p:stCondLst>
                                            <p:cond delay="0"/>
                                          </p:stCondLst>
                                        </p:cTn>
                                        <p:tgtEl>
                                          <p:spTgt spid="23"/>
                                        </p:tgtEl>
                                        <p:attrNameLst>
                                          <p:attrName>ppt_y</p:attrName>
                                        </p:attrNameLst>
                                      </p:cBhvr>
                                    </p:anim>
                                    <p:animRot by="21600000">
                                      <p:cBhvr>
                                        <p:cTn id="24" dur="500" fill="hold">
                                          <p:stCondLst>
                                            <p:cond delay="0"/>
                                          </p:stCondLst>
                                        </p:cTn>
                                        <p:tgtEl>
                                          <p:spTgt spid="23"/>
                                        </p:tgtEl>
                                        <p:attrNameLst>
                                          <p:attrName>r</p:attrName>
                                        </p:attrNameLst>
                                      </p:cBhvr>
                                    </p:animRot>
                                  </p:childTnLst>
                                </p:cTn>
                              </p:par>
                            </p:childTnLst>
                          </p:cTn>
                        </p:par>
                        <p:par>
                          <p:cTn id="25" fill="hold">
                            <p:stCondLst>
                              <p:cond delay="1050"/>
                            </p:stCondLst>
                            <p:childTnLst>
                              <p:par>
                                <p:cTn id="26" presetID="32" presetClass="emph" presetSubtype="0" repeatCount="indefinite" fill="hold" grpId="1" nodeType="afterEffect">
                                  <p:stCondLst>
                                    <p:cond delay="0"/>
                                  </p:stCondLst>
                                  <p:iterate type="lt">
                                    <p:tmPct val="0"/>
                                  </p:iterate>
                                  <p:childTnLst>
                                    <p:animRot by="120000">
                                      <p:cBhvr>
                                        <p:cTn id="27" dur="75" fill="hold">
                                          <p:stCondLst>
                                            <p:cond delay="0"/>
                                          </p:stCondLst>
                                        </p:cTn>
                                        <p:tgtEl>
                                          <p:spTgt spid="23"/>
                                        </p:tgtEl>
                                        <p:attrNameLst>
                                          <p:attrName>r</p:attrName>
                                        </p:attrNameLst>
                                      </p:cBhvr>
                                    </p:animRot>
                                    <p:animRot by="-240000">
                                      <p:cBhvr>
                                        <p:cTn id="28" dur="150" fill="hold">
                                          <p:stCondLst>
                                            <p:cond delay="150"/>
                                          </p:stCondLst>
                                        </p:cTn>
                                        <p:tgtEl>
                                          <p:spTgt spid="23"/>
                                        </p:tgtEl>
                                        <p:attrNameLst>
                                          <p:attrName>r</p:attrName>
                                        </p:attrNameLst>
                                      </p:cBhvr>
                                    </p:animRot>
                                    <p:animRot by="240000">
                                      <p:cBhvr>
                                        <p:cTn id="29" dur="150" fill="hold">
                                          <p:stCondLst>
                                            <p:cond delay="300"/>
                                          </p:stCondLst>
                                        </p:cTn>
                                        <p:tgtEl>
                                          <p:spTgt spid="23"/>
                                        </p:tgtEl>
                                        <p:attrNameLst>
                                          <p:attrName>r</p:attrName>
                                        </p:attrNameLst>
                                      </p:cBhvr>
                                    </p:animRot>
                                    <p:animRot by="-240000">
                                      <p:cBhvr>
                                        <p:cTn id="30" dur="150" fill="hold">
                                          <p:stCondLst>
                                            <p:cond delay="450"/>
                                          </p:stCondLst>
                                        </p:cTn>
                                        <p:tgtEl>
                                          <p:spTgt spid="23"/>
                                        </p:tgtEl>
                                        <p:attrNameLst>
                                          <p:attrName>r</p:attrName>
                                        </p:attrNameLst>
                                      </p:cBhvr>
                                    </p:animRot>
                                    <p:animRot by="120000">
                                      <p:cBhvr>
                                        <p:cTn id="31" dur="150" fill="hold">
                                          <p:stCondLst>
                                            <p:cond delay="600"/>
                                          </p:stCondLst>
                                        </p:cTn>
                                        <p:tgtEl>
                                          <p:spTgt spid="23"/>
                                        </p:tgtEl>
                                        <p:attrNameLst>
                                          <p:attrName>r</p:attrName>
                                        </p:attrNameLst>
                                      </p:cBhvr>
                                    </p:animRot>
                                  </p:childTnLst>
                                </p:cTn>
                              </p:par>
                              <p:par>
                                <p:cTn id="32" presetID="56" presetClass="entr" presetSubtype="0" fill="hold" nodeType="withEffect">
                                  <p:stCondLst>
                                    <p:cond delay="0"/>
                                  </p:stCondLst>
                                  <p:iterate type="lt">
                                    <p:tmPct val="10000"/>
                                  </p:iterate>
                                  <p:childTnLst>
                                    <p:set>
                                      <p:cBhvr>
                                        <p:cTn id="33" dur="1" fill="hold">
                                          <p:stCondLst>
                                            <p:cond delay="0"/>
                                          </p:stCondLst>
                                        </p:cTn>
                                        <p:tgtEl>
                                          <p:spTgt spid="23">
                                            <p:txEl>
                                              <p:pRg st="0" end="0"/>
                                            </p:txEl>
                                          </p:spTgt>
                                        </p:tgtEl>
                                        <p:attrNameLst>
                                          <p:attrName>style.visibility</p:attrName>
                                        </p:attrNameLst>
                                      </p:cBhvr>
                                      <p:to>
                                        <p:strVal val="visible"/>
                                      </p:to>
                                    </p:set>
                                    <p:anim by="(-#ppt_w*2)" calcmode="lin" valueType="num">
                                      <p:cBhvr rctx="PPT">
                                        <p:cTn id="34" dur="125" autoRev="1" fill="hold">
                                          <p:stCondLst>
                                            <p:cond delay="0"/>
                                          </p:stCondLst>
                                        </p:cTn>
                                        <p:tgtEl>
                                          <p:spTgt spid="23">
                                            <p:txEl>
                                              <p:pRg st="0" end="0"/>
                                            </p:txEl>
                                          </p:spTgt>
                                        </p:tgtEl>
                                        <p:attrNameLst>
                                          <p:attrName>ppt_w</p:attrName>
                                        </p:attrNameLst>
                                      </p:cBhvr>
                                    </p:anim>
                                    <p:anim by="(#ppt_w*0.50)" calcmode="lin" valueType="num">
                                      <p:cBhvr>
                                        <p:cTn id="35" dur="125" decel="50000" autoRev="1" fill="hold">
                                          <p:stCondLst>
                                            <p:cond delay="0"/>
                                          </p:stCondLst>
                                        </p:cTn>
                                        <p:tgtEl>
                                          <p:spTgt spid="23">
                                            <p:txEl>
                                              <p:pRg st="0" end="0"/>
                                            </p:txEl>
                                          </p:spTgt>
                                        </p:tgtEl>
                                        <p:attrNameLst>
                                          <p:attrName>ppt_x</p:attrName>
                                        </p:attrNameLst>
                                      </p:cBhvr>
                                    </p:anim>
                                    <p:anim from="(-#ppt_h/2)" to="(#ppt_y)" calcmode="lin" valueType="num">
                                      <p:cBhvr>
                                        <p:cTn id="36" dur="250" fill="hold">
                                          <p:stCondLst>
                                            <p:cond delay="0"/>
                                          </p:stCondLst>
                                        </p:cTn>
                                        <p:tgtEl>
                                          <p:spTgt spid="23">
                                            <p:txEl>
                                              <p:pRg st="0" end="0"/>
                                            </p:txEl>
                                          </p:spTgt>
                                        </p:tgtEl>
                                        <p:attrNameLst>
                                          <p:attrName>ppt_y</p:attrName>
                                        </p:attrNameLst>
                                      </p:cBhvr>
                                    </p:anim>
                                    <p:animRot by="21600000">
                                      <p:cBhvr>
                                        <p:cTn id="37" dur="250" fill="hold">
                                          <p:stCondLst>
                                            <p:cond delay="0"/>
                                          </p:stCondLst>
                                        </p:cTn>
                                        <p:tgtEl>
                                          <p:spTgt spid="23">
                                            <p:txEl>
                                              <p:pRg st="0" end="0"/>
                                            </p:txEl>
                                          </p:spTgt>
                                        </p:tgtEl>
                                        <p:attrNameLst>
                                          <p:attrName>r</p:attrName>
                                        </p:attrNameLst>
                                      </p:cBhvr>
                                    </p:animRot>
                                  </p:childTnLst>
                                  <p:subTnLst>
                                    <p:audio>
                                      <p:cMediaNode>
                                        <p:cTn display="0" masterRel="sameClick">
                                          <p:stCondLst>
                                            <p:cond evt="begin" delay="0">
                                              <p:tn val="32"/>
                                            </p:cond>
                                          </p:stCondLst>
                                          <p:endCondLst>
                                            <p:cond evt="onStopAudio" delay="0">
                                              <p:tgtEl>
                                                <p:sldTgt/>
                                              </p:tgtEl>
                                            </p:cond>
                                          </p:endCondLst>
                                        </p:cTn>
                                        <p:tgtEl>
                                          <p:sndTgt r:embed="rId4" name="applause.wav"/>
                                        </p:tgtEl>
                                      </p:cMediaNode>
                                    </p:audio>
                                  </p:subTnLst>
                                </p:cTn>
                              </p:par>
                              <p:par>
                                <p:cTn id="38" presetID="32" presetClass="emph" presetSubtype="0" repeatCount="indefinite" fill="hold" nodeType="withEffect">
                                  <p:stCondLst>
                                    <p:cond delay="0"/>
                                  </p:stCondLst>
                                  <p:iterate type="lt">
                                    <p:tmPct val="0"/>
                                  </p:iterate>
                                  <p:childTnLst>
                                    <p:animRot by="120000">
                                      <p:cBhvr>
                                        <p:cTn id="39" dur="100" fill="hold">
                                          <p:stCondLst>
                                            <p:cond delay="0"/>
                                          </p:stCondLst>
                                        </p:cTn>
                                        <p:tgtEl>
                                          <p:spTgt spid="23">
                                            <p:txEl>
                                              <p:pRg st="0" end="0"/>
                                            </p:txEl>
                                          </p:spTgt>
                                        </p:tgtEl>
                                        <p:attrNameLst>
                                          <p:attrName>r</p:attrName>
                                        </p:attrNameLst>
                                      </p:cBhvr>
                                    </p:animRot>
                                    <p:animRot by="-240000">
                                      <p:cBhvr>
                                        <p:cTn id="40" dur="200" fill="hold">
                                          <p:stCondLst>
                                            <p:cond delay="200"/>
                                          </p:stCondLst>
                                        </p:cTn>
                                        <p:tgtEl>
                                          <p:spTgt spid="23">
                                            <p:txEl>
                                              <p:pRg st="0" end="0"/>
                                            </p:txEl>
                                          </p:spTgt>
                                        </p:tgtEl>
                                        <p:attrNameLst>
                                          <p:attrName>r</p:attrName>
                                        </p:attrNameLst>
                                      </p:cBhvr>
                                    </p:animRot>
                                    <p:animRot by="240000">
                                      <p:cBhvr>
                                        <p:cTn id="41" dur="200" fill="hold">
                                          <p:stCondLst>
                                            <p:cond delay="400"/>
                                          </p:stCondLst>
                                        </p:cTn>
                                        <p:tgtEl>
                                          <p:spTgt spid="23">
                                            <p:txEl>
                                              <p:pRg st="0" end="0"/>
                                            </p:txEl>
                                          </p:spTgt>
                                        </p:tgtEl>
                                        <p:attrNameLst>
                                          <p:attrName>r</p:attrName>
                                        </p:attrNameLst>
                                      </p:cBhvr>
                                    </p:animRot>
                                    <p:animRot by="-240000">
                                      <p:cBhvr>
                                        <p:cTn id="42" dur="200" fill="hold">
                                          <p:stCondLst>
                                            <p:cond delay="600"/>
                                          </p:stCondLst>
                                        </p:cTn>
                                        <p:tgtEl>
                                          <p:spTgt spid="23">
                                            <p:txEl>
                                              <p:pRg st="0" end="0"/>
                                            </p:txEl>
                                          </p:spTgt>
                                        </p:tgtEl>
                                        <p:attrNameLst>
                                          <p:attrName>r</p:attrName>
                                        </p:attrNameLst>
                                      </p:cBhvr>
                                    </p:animRot>
                                    <p:animRot by="120000">
                                      <p:cBhvr>
                                        <p:cTn id="43" dur="200" fill="hold">
                                          <p:stCondLst>
                                            <p:cond delay="800"/>
                                          </p:stCondLst>
                                        </p:cTn>
                                        <p:tgtEl>
                                          <p:spTgt spid="23">
                                            <p:txEl>
                                              <p:pRg st="0" end="0"/>
                                            </p:txEl>
                                          </p:spTgt>
                                        </p:tgtEl>
                                        <p:attrNameLst>
                                          <p:attrName>r</p:attrName>
                                        </p:attrNameLst>
                                      </p:cBhvr>
                                    </p:animRot>
                                  </p:childTnLst>
                                </p:cTn>
                              </p:par>
                            </p:childTnLst>
                          </p:cTn>
                        </p:par>
                        <p:par>
                          <p:cTn id="44" fill="hold">
                            <p:stCondLst>
                              <p:cond delay="2050"/>
                            </p:stCondLst>
                            <p:childTnLst>
                              <p:par>
                                <p:cTn id="45" presetID="3" presetClass="mediacall" presetSubtype="0" fill="hold" nodeType="afterEffect">
                                  <p:stCondLst>
                                    <p:cond delay="10000"/>
                                  </p:stCondLst>
                                  <p:childTnLst>
                                    <p:cmd type="call" cmd="stop">
                                      <p:cBhvr>
                                        <p:cTn id="46" dur="1" fill="hold"/>
                                        <p:tgtEl>
                                          <p:spTgt spid="2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47" fill="hold" display="0">
                  <p:stCondLst>
                    <p:cond delay="indefinite"/>
                  </p:stCondLst>
                  <p:endCondLst>
                    <p:cond evt="onStopAudio" delay="0">
                      <p:tgtEl>
                        <p:sldTgt/>
                      </p:tgtEl>
                    </p:cond>
                  </p:endCondLst>
                </p:cTn>
                <p:tgtEl>
                  <p:spTgt spid="24"/>
                </p:tgtEl>
              </p:cMediaNode>
            </p:audio>
          </p:childTnLst>
        </p:cTn>
      </p:par>
    </p:tnLst>
    <p:bldLst>
      <p:bldP spid="23" grpId="0"/>
      <p:bldP spid="23" grpId="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A_图片 3">
            <a:extLst>
              <a:ext uri="{FF2B5EF4-FFF2-40B4-BE49-F238E27FC236}">
                <a16:creationId xmlns:a16="http://schemas.microsoft.com/office/drawing/2014/main" id="{220AA74B-5896-4B57-B375-EAC72AD53352}"/>
              </a:ext>
            </a:extLst>
          </p:cNvPr>
          <p:cNvPicPr>
            <a:picLocks noChangeAspect="1"/>
          </p:cNvPicPr>
          <p:nvPr>
            <p:custDataLst>
              <p:tags r:id="rId1"/>
            </p:custDataLst>
          </p:nvPr>
        </p:nvPicPr>
        <p:blipFill>
          <a:blip r:embed="rId8" cstate="print">
            <a:extLst>
              <a:ext uri="{28A0092B-C50C-407E-A947-70E740481C1C}">
                <a14:useLocalDpi xmlns:a14="http://schemas.microsoft.com/office/drawing/2010/main" val="0"/>
              </a:ext>
            </a:extLst>
          </a:blip>
          <a:stretch>
            <a:fillRect/>
          </a:stretch>
        </p:blipFill>
        <p:spPr>
          <a:xfrm>
            <a:off x="0" y="3015558"/>
            <a:ext cx="3026531" cy="2754143"/>
          </a:xfrm>
          <a:prstGeom prst="rect">
            <a:avLst/>
          </a:prstGeom>
        </p:spPr>
      </p:pic>
      <p:pic>
        <p:nvPicPr>
          <p:cNvPr id="12" name="PA_图片 6">
            <a:extLst>
              <a:ext uri="{FF2B5EF4-FFF2-40B4-BE49-F238E27FC236}">
                <a16:creationId xmlns:a16="http://schemas.microsoft.com/office/drawing/2014/main" id="{438DC0D5-BF0E-444C-9C18-BE52B7EBCACC}"/>
              </a:ext>
            </a:extLst>
          </p:cNvPr>
          <p:cNvPicPr>
            <a:picLocks noChangeAspect="1"/>
          </p:cNvPicPr>
          <p:nvPr>
            <p:custDataLst>
              <p:tags r:id="rId2"/>
            </p:custDataLst>
          </p:nvPr>
        </p:nvPicPr>
        <p:blipFill>
          <a:blip r:embed="rId9">
            <a:extLst>
              <a:ext uri="{28A0092B-C50C-407E-A947-70E740481C1C}">
                <a14:useLocalDpi xmlns:a14="http://schemas.microsoft.com/office/drawing/2010/main" val="0"/>
              </a:ext>
            </a:extLst>
          </a:blip>
          <a:stretch>
            <a:fillRect/>
          </a:stretch>
        </p:blipFill>
        <p:spPr>
          <a:xfrm>
            <a:off x="2023497" y="-1041703"/>
            <a:ext cx="8336653" cy="8336653"/>
          </a:xfrm>
          <a:prstGeom prst="rect">
            <a:avLst/>
          </a:prstGeom>
        </p:spPr>
      </p:pic>
      <p:sp>
        <p:nvSpPr>
          <p:cNvPr id="9" name="PA_文本框 2">
            <a:extLst>
              <a:ext uri="{FF2B5EF4-FFF2-40B4-BE49-F238E27FC236}">
                <a16:creationId xmlns:a16="http://schemas.microsoft.com/office/drawing/2014/main" id="{980C8E29-DE72-4AF9-873D-36031672FBB8}"/>
              </a:ext>
            </a:extLst>
          </p:cNvPr>
          <p:cNvSpPr txBox="1"/>
          <p:nvPr>
            <p:custDataLst>
              <p:tags r:id="rId3"/>
            </p:custDataLst>
          </p:nvPr>
        </p:nvSpPr>
        <p:spPr>
          <a:xfrm>
            <a:off x="2536852" y="1418463"/>
            <a:ext cx="4369543" cy="646331"/>
          </a:xfrm>
          <a:prstGeom prst="rect">
            <a:avLst/>
          </a:prstGeom>
          <a:noFill/>
        </p:spPr>
        <p:txBody>
          <a:bodyPr wrap="square" rtlCol="0">
            <a:spAutoFit/>
          </a:bodyPr>
          <a:lstStyle/>
          <a:p>
            <a:pPr algn="ctr"/>
            <a:r>
              <a:rPr lang="en-US" altLang="zh-CN" sz="3600" dirty="0" err="1">
                <a:solidFill>
                  <a:schemeClr val="tx2"/>
                </a:solidFill>
                <a:latin typeface="UTM Habano" panose="02040603050506020204" pitchFamily="18" charset="0"/>
                <a:cs typeface="+mn-ea"/>
                <a:sym typeface="+mn-lt"/>
              </a:rPr>
              <a:t>Luyện</a:t>
            </a:r>
            <a:r>
              <a:rPr lang="en-US" altLang="zh-CN" sz="3600" dirty="0">
                <a:solidFill>
                  <a:schemeClr val="tx2"/>
                </a:solidFill>
                <a:latin typeface="UTM Habano" panose="02040603050506020204" pitchFamily="18" charset="0"/>
                <a:cs typeface="+mn-ea"/>
                <a:sym typeface="+mn-lt"/>
              </a:rPr>
              <a:t> </a:t>
            </a:r>
            <a:r>
              <a:rPr lang="en-US" altLang="zh-CN" sz="3600" dirty="0" err="1">
                <a:solidFill>
                  <a:schemeClr val="tx2"/>
                </a:solidFill>
                <a:latin typeface="UTM Habano" panose="02040603050506020204" pitchFamily="18" charset="0"/>
                <a:cs typeface="+mn-ea"/>
                <a:sym typeface="+mn-lt"/>
              </a:rPr>
              <a:t>từ</a:t>
            </a:r>
            <a:r>
              <a:rPr lang="en-US" altLang="zh-CN" sz="3600" dirty="0">
                <a:solidFill>
                  <a:schemeClr val="tx2"/>
                </a:solidFill>
                <a:latin typeface="UTM Habano" panose="02040603050506020204" pitchFamily="18" charset="0"/>
                <a:cs typeface="+mn-ea"/>
                <a:sym typeface="+mn-lt"/>
              </a:rPr>
              <a:t> </a:t>
            </a:r>
            <a:r>
              <a:rPr lang="en-US" altLang="zh-CN" sz="3600" dirty="0" err="1">
                <a:solidFill>
                  <a:schemeClr val="tx2"/>
                </a:solidFill>
                <a:latin typeface="UTM Habano" panose="02040603050506020204" pitchFamily="18" charset="0"/>
                <a:cs typeface="+mn-ea"/>
                <a:sym typeface="+mn-lt"/>
              </a:rPr>
              <a:t>và</a:t>
            </a:r>
            <a:r>
              <a:rPr lang="en-US" altLang="zh-CN" sz="3600" dirty="0">
                <a:solidFill>
                  <a:schemeClr val="tx2"/>
                </a:solidFill>
                <a:latin typeface="UTM Habano" panose="02040603050506020204" pitchFamily="18" charset="0"/>
                <a:cs typeface="+mn-ea"/>
                <a:sym typeface="+mn-lt"/>
              </a:rPr>
              <a:t> </a:t>
            </a:r>
            <a:r>
              <a:rPr lang="en-US" altLang="zh-CN" sz="3600" dirty="0" err="1">
                <a:solidFill>
                  <a:schemeClr val="tx2"/>
                </a:solidFill>
                <a:latin typeface="UTM Habano" panose="02040603050506020204" pitchFamily="18" charset="0"/>
                <a:cs typeface="+mn-ea"/>
                <a:sym typeface="+mn-lt"/>
              </a:rPr>
              <a:t>câu</a:t>
            </a:r>
            <a:endParaRPr lang="zh-CN" altLang="en-US" sz="3600" dirty="0">
              <a:solidFill>
                <a:schemeClr val="tx2"/>
              </a:solidFill>
              <a:latin typeface="UTM Habano" panose="02040603050506020204" pitchFamily="18" charset="0"/>
              <a:cs typeface="+mn-ea"/>
              <a:sym typeface="+mn-lt"/>
            </a:endParaRPr>
          </a:p>
        </p:txBody>
      </p:sp>
      <p:pic>
        <p:nvPicPr>
          <p:cNvPr id="11" name="PA_图片 4">
            <a:extLst>
              <a:ext uri="{FF2B5EF4-FFF2-40B4-BE49-F238E27FC236}">
                <a16:creationId xmlns:a16="http://schemas.microsoft.com/office/drawing/2014/main" id="{872DE459-3495-4717-8599-C145CA824015}"/>
              </a:ext>
            </a:extLst>
          </p:cNvPr>
          <p:cNvPicPr>
            <a:picLocks noChangeAspect="1"/>
          </p:cNvPicPr>
          <p:nvPr>
            <p:custDataLst>
              <p:tags r:id="rId4"/>
            </p:custDataLst>
          </p:nvPr>
        </p:nvPicPr>
        <p:blipFill>
          <a:blip r:embed="rId10" cstate="print">
            <a:extLst>
              <a:ext uri="{28A0092B-C50C-407E-A947-70E740481C1C}">
                <a14:useLocalDpi xmlns:a14="http://schemas.microsoft.com/office/drawing/2010/main" val="0"/>
              </a:ext>
            </a:extLst>
          </a:blip>
          <a:stretch>
            <a:fillRect/>
          </a:stretch>
        </p:blipFill>
        <p:spPr>
          <a:xfrm>
            <a:off x="8433704" y="3596366"/>
            <a:ext cx="3999197" cy="3999197"/>
          </a:xfrm>
          <a:prstGeom prst="rect">
            <a:avLst/>
          </a:prstGeom>
        </p:spPr>
      </p:pic>
      <p:sp>
        <p:nvSpPr>
          <p:cNvPr id="14" name="PA_文本框 2">
            <a:extLst>
              <a:ext uri="{FF2B5EF4-FFF2-40B4-BE49-F238E27FC236}">
                <a16:creationId xmlns:a16="http://schemas.microsoft.com/office/drawing/2014/main" id="{980C8E29-DE72-4AF9-873D-36031672FBB8}"/>
              </a:ext>
            </a:extLst>
          </p:cNvPr>
          <p:cNvSpPr txBox="1"/>
          <p:nvPr>
            <p:custDataLst>
              <p:tags r:id="rId5"/>
            </p:custDataLst>
          </p:nvPr>
        </p:nvSpPr>
        <p:spPr>
          <a:xfrm>
            <a:off x="3026531" y="2064794"/>
            <a:ext cx="5778092" cy="2123658"/>
          </a:xfrm>
          <a:prstGeom prst="rect">
            <a:avLst/>
          </a:prstGeom>
          <a:noFill/>
        </p:spPr>
        <p:txBody>
          <a:bodyPr wrap="square" rtlCol="0">
            <a:spAutoFit/>
          </a:bodyPr>
          <a:lstStyle/>
          <a:p>
            <a:pPr algn="ctr"/>
            <a:r>
              <a:rPr lang="en-US" altLang="zh-CN" sz="6600" b="1" dirty="0">
                <a:solidFill>
                  <a:srgbClr val="00B050"/>
                </a:solidFill>
                <a:effectLst>
                  <a:outerShdw blurRad="38100" dist="38100" dir="2700000" algn="tl">
                    <a:srgbClr val="000000">
                      <a:alpha val="43137"/>
                    </a:srgbClr>
                  </a:outerShdw>
                </a:effectLst>
                <a:latin typeface="UTM Futura Extra" panose="02040603050506020204" pitchFamily="18" charset="0"/>
                <a:cs typeface="+mn-ea"/>
                <a:sym typeface="+mn-lt"/>
              </a:rPr>
              <a:t>DẤU </a:t>
            </a:r>
          </a:p>
          <a:p>
            <a:pPr algn="ctr"/>
            <a:r>
              <a:rPr lang="en-US" altLang="zh-CN" sz="6600" b="1" dirty="0">
                <a:solidFill>
                  <a:srgbClr val="00B050"/>
                </a:solidFill>
                <a:effectLst>
                  <a:outerShdw blurRad="38100" dist="38100" dir="2700000" algn="tl">
                    <a:srgbClr val="000000">
                      <a:alpha val="43137"/>
                    </a:srgbClr>
                  </a:outerShdw>
                </a:effectLst>
                <a:latin typeface="UTM Futura Extra" panose="02040603050506020204" pitchFamily="18" charset="0"/>
                <a:cs typeface="+mn-ea"/>
                <a:sym typeface="+mn-lt"/>
              </a:rPr>
              <a:t>NGOẶC KÉP</a:t>
            </a:r>
            <a:endParaRPr lang="zh-CN" altLang="en-US" sz="6600" b="1" dirty="0">
              <a:solidFill>
                <a:srgbClr val="00B050"/>
              </a:solidFill>
              <a:effectLst>
                <a:outerShdw blurRad="38100" dist="38100" dir="2700000" algn="tl">
                  <a:srgbClr val="000000">
                    <a:alpha val="43137"/>
                  </a:srgbClr>
                </a:outerShdw>
              </a:effectLst>
              <a:latin typeface="UTM Futura Extra" panose="02040603050506020204" pitchFamily="18" charset="0"/>
              <a:cs typeface="+mn-ea"/>
              <a:sym typeface="+mn-lt"/>
            </a:endParaRPr>
          </a:p>
        </p:txBody>
      </p:sp>
    </p:spTree>
    <p:extLst>
      <p:ext uri="{BB962C8B-B14F-4D97-AF65-F5344CB8AC3E}">
        <p14:creationId xmlns:p14="http://schemas.microsoft.com/office/powerpoint/2010/main" val="881552304"/>
      </p:ext>
    </p:extLst>
  </p:cSld>
  <p:clrMapOvr>
    <a:masterClrMapping/>
  </p:clrMapOvr>
  <mc:AlternateContent xmlns:mc="http://schemas.openxmlformats.org/markup-compatibility/2006" xmlns:p14="http://schemas.microsoft.com/office/powerpoint/2010/main">
    <mc:Choice Requires="p14">
      <p:transition spd="slow" p14:dur="20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1000" fill="hold"/>
                                        <p:tgtEl>
                                          <p:spTgt spid="13"/>
                                        </p:tgtEl>
                                        <p:attrNameLst>
                                          <p:attrName>ppt_x</p:attrName>
                                        </p:attrNameLst>
                                      </p:cBhvr>
                                      <p:tavLst>
                                        <p:tav tm="0">
                                          <p:val>
                                            <p:strVal val="1+#ppt_w/2"/>
                                          </p:val>
                                        </p:tav>
                                        <p:tav tm="100000">
                                          <p:val>
                                            <p:strVal val="#ppt_x"/>
                                          </p:val>
                                        </p:tav>
                                      </p:tavLst>
                                    </p:anim>
                                    <p:anim calcmode="lin" valueType="num">
                                      <p:cBhvr additive="base">
                                        <p:cTn id="8" dur="1000" fill="hold"/>
                                        <p:tgtEl>
                                          <p:spTgt spid="13"/>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42" presetClass="entr" presetSubtype="0" fill="hold" nodeType="after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32" presetClass="emph" presetSubtype="0" repeatCount="2000" fill="hold" nodeType="withEffect">
                                  <p:stCondLst>
                                    <p:cond delay="0"/>
                                  </p:stCondLst>
                                  <p:childTnLst>
                                    <p:animRot by="120000">
                                      <p:cBhvr>
                                        <p:cTn id="16" dur="100" fill="hold">
                                          <p:stCondLst>
                                            <p:cond delay="0"/>
                                          </p:stCondLst>
                                        </p:cTn>
                                        <p:tgtEl>
                                          <p:spTgt spid="13"/>
                                        </p:tgtEl>
                                        <p:attrNameLst>
                                          <p:attrName>r</p:attrName>
                                        </p:attrNameLst>
                                      </p:cBhvr>
                                    </p:animRot>
                                    <p:animRot by="-240000">
                                      <p:cBhvr>
                                        <p:cTn id="17" dur="200" fill="hold">
                                          <p:stCondLst>
                                            <p:cond delay="200"/>
                                          </p:stCondLst>
                                        </p:cTn>
                                        <p:tgtEl>
                                          <p:spTgt spid="13"/>
                                        </p:tgtEl>
                                        <p:attrNameLst>
                                          <p:attrName>r</p:attrName>
                                        </p:attrNameLst>
                                      </p:cBhvr>
                                    </p:animRot>
                                    <p:animRot by="240000">
                                      <p:cBhvr>
                                        <p:cTn id="18" dur="200" fill="hold">
                                          <p:stCondLst>
                                            <p:cond delay="400"/>
                                          </p:stCondLst>
                                        </p:cTn>
                                        <p:tgtEl>
                                          <p:spTgt spid="13"/>
                                        </p:tgtEl>
                                        <p:attrNameLst>
                                          <p:attrName>r</p:attrName>
                                        </p:attrNameLst>
                                      </p:cBhvr>
                                    </p:animRot>
                                    <p:animRot by="-240000">
                                      <p:cBhvr>
                                        <p:cTn id="19" dur="200" fill="hold">
                                          <p:stCondLst>
                                            <p:cond delay="600"/>
                                          </p:stCondLst>
                                        </p:cTn>
                                        <p:tgtEl>
                                          <p:spTgt spid="13"/>
                                        </p:tgtEl>
                                        <p:attrNameLst>
                                          <p:attrName>r</p:attrName>
                                        </p:attrNameLst>
                                      </p:cBhvr>
                                    </p:animRot>
                                    <p:animRot by="120000">
                                      <p:cBhvr>
                                        <p:cTn id="20" dur="200" fill="hold">
                                          <p:stCondLst>
                                            <p:cond delay="800"/>
                                          </p:stCondLst>
                                        </p:cTn>
                                        <p:tgtEl>
                                          <p:spTgt spid="13"/>
                                        </p:tgtEl>
                                        <p:attrNameLst>
                                          <p:attrName>r</p:attrName>
                                        </p:attrNameLst>
                                      </p:cBhvr>
                                    </p:animRot>
                                  </p:childTnLst>
                                </p:cTn>
                              </p:par>
                              <p:par>
                                <p:cTn id="21" presetID="26" presetClass="emph" presetSubtype="0" repeatCount="3000" fill="hold" nodeType="withEffect">
                                  <p:stCondLst>
                                    <p:cond delay="0"/>
                                  </p:stCondLst>
                                  <p:childTnLst>
                                    <p:animEffect transition="out" filter="fade">
                                      <p:cBhvr>
                                        <p:cTn id="22" dur="500" tmFilter="0, 0; .2, .5; .8, .5; 1, 0"/>
                                        <p:tgtEl>
                                          <p:spTgt spid="13"/>
                                        </p:tgtEl>
                                      </p:cBhvr>
                                    </p:animEffect>
                                    <p:animScale>
                                      <p:cBhvr>
                                        <p:cTn id="23" dur="250" autoRev="1" fill="hold"/>
                                        <p:tgtEl>
                                          <p:spTgt spid="13"/>
                                        </p:tgtEl>
                                      </p:cBhvr>
                                      <p:by x="105000" y="105000"/>
                                    </p:animScale>
                                  </p:childTnLst>
                                </p:cTn>
                              </p:par>
                              <p:par>
                                <p:cTn id="24" presetID="47" presetClass="entr" presetSubtype="0" fill="hold" nodeType="withEffect">
                                  <p:stCondLst>
                                    <p:cond delay="50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1000"/>
                                        <p:tgtEl>
                                          <p:spTgt spid="12"/>
                                        </p:tgtEl>
                                      </p:cBhvr>
                                    </p:animEffect>
                                    <p:anim calcmode="lin" valueType="num">
                                      <p:cBhvr>
                                        <p:cTn id="27" dur="1000" fill="hold"/>
                                        <p:tgtEl>
                                          <p:spTgt spid="12"/>
                                        </p:tgtEl>
                                        <p:attrNameLst>
                                          <p:attrName>ppt_x</p:attrName>
                                        </p:attrNameLst>
                                      </p:cBhvr>
                                      <p:tavLst>
                                        <p:tav tm="0">
                                          <p:val>
                                            <p:strVal val="#ppt_x"/>
                                          </p:val>
                                        </p:tav>
                                        <p:tav tm="100000">
                                          <p:val>
                                            <p:strVal val="#ppt_x"/>
                                          </p:val>
                                        </p:tav>
                                      </p:tavLst>
                                    </p:anim>
                                    <p:anim calcmode="lin" valueType="num">
                                      <p:cBhvr>
                                        <p:cTn id="28" dur="1000" fill="hold"/>
                                        <p:tgtEl>
                                          <p:spTgt spid="12"/>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100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1000"/>
                                        <p:tgtEl>
                                          <p:spTgt spid="9"/>
                                        </p:tgtEl>
                                      </p:cBhvr>
                                    </p:animEffect>
                                    <p:anim calcmode="lin" valueType="num">
                                      <p:cBhvr>
                                        <p:cTn id="32" dur="1000" fill="hold"/>
                                        <p:tgtEl>
                                          <p:spTgt spid="9"/>
                                        </p:tgtEl>
                                        <p:attrNameLst>
                                          <p:attrName>ppt_x</p:attrName>
                                        </p:attrNameLst>
                                      </p:cBhvr>
                                      <p:tavLst>
                                        <p:tav tm="0">
                                          <p:val>
                                            <p:strVal val="#ppt_x"/>
                                          </p:val>
                                        </p:tav>
                                        <p:tav tm="100000">
                                          <p:val>
                                            <p:strVal val="#ppt_x"/>
                                          </p:val>
                                        </p:tav>
                                      </p:tavLst>
                                    </p:anim>
                                    <p:anim calcmode="lin" valueType="num">
                                      <p:cBhvr>
                                        <p:cTn id="33" dur="1000" fill="hold"/>
                                        <p:tgtEl>
                                          <p:spTgt spid="9"/>
                                        </p:tgtEl>
                                        <p:attrNameLst>
                                          <p:attrName>ppt_y</p:attrName>
                                        </p:attrNameLst>
                                      </p:cBhvr>
                                      <p:tavLst>
                                        <p:tav tm="0">
                                          <p:val>
                                            <p:strVal val="#ppt_y+.1"/>
                                          </p:val>
                                        </p:tav>
                                        <p:tav tm="100000">
                                          <p:val>
                                            <p:strVal val="#ppt_y"/>
                                          </p:val>
                                        </p:tav>
                                      </p:tavLst>
                                    </p:anim>
                                  </p:childTnLst>
                                </p:cTn>
                              </p:par>
                            </p:childTnLst>
                          </p:cTn>
                        </p:par>
                        <p:par>
                          <p:cTn id="34" fill="hold">
                            <p:stCondLst>
                              <p:cond delay="3000"/>
                            </p:stCondLst>
                            <p:childTnLst>
                              <p:par>
                                <p:cTn id="35" presetID="42" presetClass="entr" presetSubtype="0" fill="hold" grpId="0" nodeType="after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fade">
                                      <p:cBhvr>
                                        <p:cTn id="37" dur="1000"/>
                                        <p:tgtEl>
                                          <p:spTgt spid="14"/>
                                        </p:tgtEl>
                                      </p:cBhvr>
                                    </p:animEffect>
                                    <p:anim calcmode="lin" valueType="num">
                                      <p:cBhvr>
                                        <p:cTn id="38" dur="1000" fill="hold"/>
                                        <p:tgtEl>
                                          <p:spTgt spid="14"/>
                                        </p:tgtEl>
                                        <p:attrNameLst>
                                          <p:attrName>ppt_x</p:attrName>
                                        </p:attrNameLst>
                                      </p:cBhvr>
                                      <p:tavLst>
                                        <p:tav tm="0">
                                          <p:val>
                                            <p:strVal val="#ppt_x"/>
                                          </p:val>
                                        </p:tav>
                                        <p:tav tm="100000">
                                          <p:val>
                                            <p:strVal val="#ppt_x"/>
                                          </p:val>
                                        </p:tav>
                                      </p:tavLst>
                                    </p:anim>
                                    <p:anim calcmode="lin" valueType="num">
                                      <p:cBhvr>
                                        <p:cTn id="3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461" y="884840"/>
            <a:ext cx="3781269" cy="3781269"/>
          </a:xfrm>
          <a:prstGeom prst="rect">
            <a:avLst/>
          </a:prstGeom>
        </p:spPr>
      </p:pic>
      <p:grpSp>
        <p:nvGrpSpPr>
          <p:cNvPr id="73" name="Group 13"/>
          <p:cNvGrpSpPr/>
          <p:nvPr/>
        </p:nvGrpSpPr>
        <p:grpSpPr>
          <a:xfrm rot="160555">
            <a:off x="3305600" y="809379"/>
            <a:ext cx="2050224" cy="2042169"/>
            <a:chOff x="911424" y="1244624"/>
            <a:chExt cx="1144463" cy="1152128"/>
          </a:xfrm>
        </p:grpSpPr>
        <p:sp>
          <p:nvSpPr>
            <p:cNvPr id="74" name="Freeform: Shape 6"/>
            <p:cNvSpPr/>
            <p:nvPr/>
          </p:nvSpPr>
          <p:spPr bwMode="auto">
            <a:xfrm flipH="1">
              <a:off x="911424" y="1244624"/>
              <a:ext cx="1084974" cy="1084975"/>
            </a:xfrm>
            <a:custGeom>
              <a:avLst/>
              <a:gdLst>
                <a:gd name="connsiteX0" fmla="*/ 508910 w 1084974"/>
                <a:gd name="connsiteY0" fmla="*/ 0 h 1084975"/>
                <a:gd name="connsiteX1" fmla="*/ 31229 w 1084974"/>
                <a:gd name="connsiteY1" fmla="*/ 253981 h 1084975"/>
                <a:gd name="connsiteX2" fmla="*/ 0 w 1084974"/>
                <a:gd name="connsiteY2" fmla="*/ 311517 h 1084975"/>
                <a:gd name="connsiteX3" fmla="*/ 773457 w 1084974"/>
                <a:gd name="connsiteY3" fmla="*/ 1084975 h 1084975"/>
                <a:gd name="connsiteX4" fmla="*/ 830993 w 1084974"/>
                <a:gd name="connsiteY4" fmla="*/ 1053745 h 1084975"/>
                <a:gd name="connsiteX5" fmla="*/ 1084974 w 1084974"/>
                <a:gd name="connsiteY5" fmla="*/ 576064 h 1084975"/>
                <a:gd name="connsiteX6" fmla="*/ 508910 w 1084974"/>
                <a:gd name="connsiteY6" fmla="*/ 0 h 1084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84974" h="1084975">
                  <a:moveTo>
                    <a:pt x="508910" y="0"/>
                  </a:moveTo>
                  <a:cubicBezTo>
                    <a:pt x="310066" y="0"/>
                    <a:pt x="134752" y="100747"/>
                    <a:pt x="31229" y="253981"/>
                  </a:cubicBezTo>
                  <a:lnTo>
                    <a:pt x="0" y="311517"/>
                  </a:lnTo>
                  <a:lnTo>
                    <a:pt x="773457" y="1084975"/>
                  </a:lnTo>
                  <a:lnTo>
                    <a:pt x="830993" y="1053745"/>
                  </a:lnTo>
                  <a:cubicBezTo>
                    <a:pt x="984227" y="950222"/>
                    <a:pt x="1084974" y="774908"/>
                    <a:pt x="1084974" y="576064"/>
                  </a:cubicBezTo>
                  <a:cubicBezTo>
                    <a:pt x="1084974" y="257913"/>
                    <a:pt x="827061" y="0"/>
                    <a:pt x="508910" y="0"/>
                  </a:cubicBezTo>
                  <a:close/>
                </a:path>
              </a:pathLst>
            </a:custGeom>
            <a:solidFill>
              <a:srgbClr val="F2927A"/>
            </a:solidFill>
            <a:ln w="19050">
              <a:noFill/>
              <a:round/>
              <a:headEnd/>
              <a:tailEnd/>
            </a:ln>
          </p:spPr>
          <p:txBody>
            <a:bodyPr anchor="ctr"/>
            <a:lstStyle/>
            <a:p>
              <a:pPr algn="ctr" defTabSz="1219170"/>
              <a:endParaRPr sz="2400" dirty="0">
                <a:solidFill>
                  <a:srgbClr val="000000"/>
                </a:solidFill>
                <a:latin typeface="Calibri"/>
                <a:sym typeface="+mn-lt"/>
              </a:endParaRPr>
            </a:p>
          </p:txBody>
        </p:sp>
        <p:cxnSp>
          <p:nvCxnSpPr>
            <p:cNvPr id="75" name="Straight Connector 2"/>
            <p:cNvCxnSpPr/>
            <p:nvPr/>
          </p:nvCxnSpPr>
          <p:spPr>
            <a:xfrm flipH="1">
              <a:off x="1155787" y="1496652"/>
              <a:ext cx="900100" cy="90010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sp>
          <p:nvSpPr>
            <p:cNvPr id="76" name="TextBox 9"/>
            <p:cNvSpPr txBox="1"/>
            <p:nvPr/>
          </p:nvSpPr>
          <p:spPr>
            <a:xfrm rot="21439445">
              <a:off x="997495" y="1340768"/>
              <a:ext cx="655949" cy="707886"/>
            </a:xfrm>
            <a:prstGeom prst="rect">
              <a:avLst/>
            </a:prstGeom>
            <a:noFill/>
          </p:spPr>
          <p:txBody>
            <a:bodyPr wrap="none" anchor="ctr">
              <a:noAutofit/>
            </a:bodyPr>
            <a:lstStyle/>
            <a:p>
              <a:pPr algn="ctr" defTabSz="1219170"/>
              <a:r>
                <a:rPr lang="en-US" altLang="zh-CN" sz="4800" dirty="0">
                  <a:solidFill>
                    <a:srgbClr val="FFFFFF"/>
                  </a:solidFill>
                  <a:latin typeface="Calibri"/>
                  <a:ea typeface="宋体" panose="02010600030101010101" pitchFamily="2" charset="-122"/>
                  <a:cs typeface="+mn-ea"/>
                  <a:sym typeface="+mn-lt"/>
                </a:rPr>
                <a:t>01</a:t>
              </a:r>
            </a:p>
          </p:txBody>
        </p:sp>
      </p:grpSp>
      <p:grpSp>
        <p:nvGrpSpPr>
          <p:cNvPr id="80" name="Group 21"/>
          <p:cNvGrpSpPr/>
          <p:nvPr/>
        </p:nvGrpSpPr>
        <p:grpSpPr>
          <a:xfrm>
            <a:off x="3125658" y="2875434"/>
            <a:ext cx="7125062" cy="2095117"/>
            <a:chOff x="-14840" y="1300510"/>
            <a:chExt cx="6872503" cy="1786730"/>
          </a:xfrm>
        </p:grpSpPr>
        <p:sp>
          <p:nvSpPr>
            <p:cNvPr id="81" name="Freeform: Shape 22"/>
            <p:cNvSpPr/>
            <p:nvPr/>
          </p:nvSpPr>
          <p:spPr bwMode="auto">
            <a:xfrm flipH="1">
              <a:off x="-14840" y="1300510"/>
              <a:ext cx="1900911" cy="1701224"/>
            </a:xfrm>
            <a:custGeom>
              <a:avLst/>
              <a:gdLst>
                <a:gd name="connsiteX0" fmla="*/ 508910 w 1084974"/>
                <a:gd name="connsiteY0" fmla="*/ 0 h 1084975"/>
                <a:gd name="connsiteX1" fmla="*/ 31229 w 1084974"/>
                <a:gd name="connsiteY1" fmla="*/ 253981 h 1084975"/>
                <a:gd name="connsiteX2" fmla="*/ 0 w 1084974"/>
                <a:gd name="connsiteY2" fmla="*/ 311517 h 1084975"/>
                <a:gd name="connsiteX3" fmla="*/ 773457 w 1084974"/>
                <a:gd name="connsiteY3" fmla="*/ 1084975 h 1084975"/>
                <a:gd name="connsiteX4" fmla="*/ 830993 w 1084974"/>
                <a:gd name="connsiteY4" fmla="*/ 1053745 h 1084975"/>
                <a:gd name="connsiteX5" fmla="*/ 1084974 w 1084974"/>
                <a:gd name="connsiteY5" fmla="*/ 576064 h 1084975"/>
                <a:gd name="connsiteX6" fmla="*/ 508910 w 1084974"/>
                <a:gd name="connsiteY6" fmla="*/ 0 h 10849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84974" h="1084975">
                  <a:moveTo>
                    <a:pt x="508910" y="0"/>
                  </a:moveTo>
                  <a:cubicBezTo>
                    <a:pt x="310066" y="0"/>
                    <a:pt x="134752" y="100747"/>
                    <a:pt x="31229" y="253981"/>
                  </a:cubicBezTo>
                  <a:lnTo>
                    <a:pt x="0" y="311517"/>
                  </a:lnTo>
                  <a:lnTo>
                    <a:pt x="773457" y="1084975"/>
                  </a:lnTo>
                  <a:lnTo>
                    <a:pt x="830993" y="1053745"/>
                  </a:lnTo>
                  <a:cubicBezTo>
                    <a:pt x="984227" y="950222"/>
                    <a:pt x="1084974" y="774908"/>
                    <a:pt x="1084974" y="576064"/>
                  </a:cubicBezTo>
                  <a:cubicBezTo>
                    <a:pt x="1084974" y="257913"/>
                    <a:pt x="827061" y="0"/>
                    <a:pt x="508910" y="0"/>
                  </a:cubicBezTo>
                  <a:close/>
                </a:path>
              </a:pathLst>
            </a:custGeom>
            <a:solidFill>
              <a:srgbClr val="F2927A"/>
            </a:solidFill>
            <a:ln w="19050">
              <a:noFill/>
              <a:round/>
              <a:headEnd/>
              <a:tailEnd/>
            </a:ln>
          </p:spPr>
          <p:txBody>
            <a:bodyPr anchor="ctr"/>
            <a:lstStyle/>
            <a:p>
              <a:pPr algn="ctr" defTabSz="1219170"/>
              <a:endParaRPr sz="3200">
                <a:solidFill>
                  <a:srgbClr val="000000"/>
                </a:solidFill>
                <a:latin typeface="Calibri"/>
                <a:sym typeface="+mn-lt"/>
              </a:endParaRPr>
            </a:p>
          </p:txBody>
        </p:sp>
        <p:cxnSp>
          <p:nvCxnSpPr>
            <p:cNvPr id="82" name="Straight Connector 23"/>
            <p:cNvCxnSpPr>
              <a:cxnSpLocks/>
            </p:cNvCxnSpPr>
            <p:nvPr/>
          </p:nvCxnSpPr>
          <p:spPr>
            <a:xfrm flipH="1">
              <a:off x="452170" y="1635254"/>
              <a:ext cx="1626328" cy="1451986"/>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sp>
          <p:nvSpPr>
            <p:cNvPr id="83" name="TextBox 24"/>
            <p:cNvSpPr txBox="1"/>
            <p:nvPr/>
          </p:nvSpPr>
          <p:spPr>
            <a:xfrm>
              <a:off x="496248" y="1560139"/>
              <a:ext cx="732893" cy="707886"/>
            </a:xfrm>
            <a:prstGeom prst="rect">
              <a:avLst/>
            </a:prstGeom>
            <a:noFill/>
          </p:spPr>
          <p:txBody>
            <a:bodyPr wrap="none" anchor="ctr">
              <a:noAutofit/>
            </a:bodyPr>
            <a:lstStyle/>
            <a:p>
              <a:pPr algn="ctr" defTabSz="1219170"/>
              <a:r>
                <a:rPr lang="en-US" altLang="zh-CN" sz="4800" dirty="0">
                  <a:solidFill>
                    <a:srgbClr val="FFFFFF"/>
                  </a:solidFill>
                  <a:latin typeface="Calibri"/>
                  <a:ea typeface="宋体" panose="02010600030101010101" pitchFamily="2" charset="-122"/>
                  <a:cs typeface="+mn-ea"/>
                  <a:sym typeface="+mn-lt"/>
                </a:rPr>
                <a:t>02</a:t>
              </a:r>
            </a:p>
          </p:txBody>
        </p:sp>
        <p:sp>
          <p:nvSpPr>
            <p:cNvPr id="85" name="TextBox 26"/>
            <p:cNvSpPr txBox="1"/>
            <p:nvPr/>
          </p:nvSpPr>
          <p:spPr>
            <a:xfrm>
              <a:off x="2895089" y="2706178"/>
              <a:ext cx="3962574" cy="242864"/>
            </a:xfrm>
            <a:prstGeom prst="rect">
              <a:avLst/>
            </a:prstGeom>
            <a:noFill/>
          </p:spPr>
          <p:txBody>
            <a:bodyPr wrap="none" lIns="480000" tIns="0" rIns="0" bIns="0" anchor="b" anchorCtr="0">
              <a:noAutofit/>
            </a:bodyPr>
            <a:lstStyle/>
            <a:p>
              <a:pPr marR="0" lvl="0" algn="ctr" defTabSz="914400" rtl="0" eaLnBrk="1" fontAlgn="auto" latinLnBrk="0" hangingPunct="1">
                <a:lnSpc>
                  <a:spcPct val="90000"/>
                </a:lnSpc>
                <a:spcBef>
                  <a:spcPts val="1000"/>
                </a:spcBef>
                <a:spcAft>
                  <a:spcPts val="0"/>
                </a:spcAft>
                <a:buClrTx/>
                <a:buSzTx/>
                <a:tabLst/>
                <a:defRPr/>
              </a:pP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Biết</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dùng</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dấu</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ngoặc</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kép</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trong</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khi</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viết</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p>
            <a:p>
              <a:pPr marR="0" lvl="0" algn="ctr" defTabSz="914400" rtl="0" eaLnBrk="1" fontAlgn="auto" latinLnBrk="0" hangingPunct="1">
                <a:lnSpc>
                  <a:spcPct val="90000"/>
                </a:lnSpc>
                <a:spcBef>
                  <a:spcPts val="1000"/>
                </a:spcBef>
                <a:spcAft>
                  <a:spcPts val="0"/>
                </a:spcAft>
                <a:buClrTx/>
                <a:buSzTx/>
                <a:tabLst/>
                <a:defRPr/>
              </a:pPr>
              <a:r>
                <a:rPr kumimoji="0" lang="id-ID" sz="3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bước đầu vận dụng qu</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y</a:t>
              </a:r>
              <a:r>
                <a:rPr kumimoji="0" lang="id-ID" sz="3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tắc đó vào thực tế.</a:t>
              </a:r>
              <a:endParaRPr kumimoji="0" lang="en-US" sz="3200" b="1" i="0" u="none" strike="noStrike" kern="1200" cap="none" spc="0" normalizeH="0" baseline="0" noProof="0" dirty="0">
                <a:ln>
                  <a:noFill/>
                </a:ln>
                <a:solidFill>
                  <a:prstClr val="black"/>
                </a:solidFill>
                <a:effectLst/>
                <a:uLnTx/>
                <a:uFillTx/>
                <a:latin typeface=".VnTime" panose="020B7200000000000000" pitchFamily="34" charset="0"/>
                <a:ea typeface="Times New Roman" panose="02020603050405020304" pitchFamily="18" charset="0"/>
                <a:cs typeface="Times New Roman" panose="02020603050405020304" pitchFamily="18" charset="0"/>
              </a:endParaRPr>
            </a:p>
          </p:txBody>
        </p:sp>
      </p:grpSp>
      <p:sp>
        <p:nvSpPr>
          <p:cNvPr id="31" name="TextBox 30">
            <a:extLst>
              <a:ext uri="{FF2B5EF4-FFF2-40B4-BE49-F238E27FC236}">
                <a16:creationId xmlns:a16="http://schemas.microsoft.com/office/drawing/2014/main" id="{89F3E930-1468-4B81-86DA-6DEA8BDEB65F}"/>
              </a:ext>
            </a:extLst>
          </p:cNvPr>
          <p:cNvSpPr txBox="1"/>
          <p:nvPr/>
        </p:nvSpPr>
        <p:spPr>
          <a:xfrm>
            <a:off x="4645610" y="1663367"/>
            <a:ext cx="7729133" cy="978729"/>
          </a:xfrm>
          <a:prstGeom prst="rect">
            <a:avLst/>
          </a:prstGeom>
          <a:noFill/>
        </p:spPr>
        <p:txBody>
          <a:bodyPr wrap="square">
            <a:spAutoFit/>
          </a:bodyPr>
          <a:lstStyle/>
          <a:p>
            <a:pPr marR="0" lvl="0" algn="ctr" defTabSz="914400" rtl="0" eaLnBrk="1" fontAlgn="auto" latinLnBrk="0" hangingPunct="1">
              <a:lnSpc>
                <a:spcPct val="90000"/>
              </a:lnSpc>
              <a:spcBef>
                <a:spcPts val="1000"/>
              </a:spcBef>
              <a:spcAft>
                <a:spcPts val="0"/>
              </a:spcAft>
              <a:buClrTx/>
              <a:buSzTx/>
              <a:tabLst/>
              <a:defRPr/>
            </a:pP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Hiểu</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được</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tác</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dụng</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của</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dấu</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ngoặc</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kép</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cách</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dùng</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dấu</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ngoặc</a:t>
            </a:r>
            <a:r>
              <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3200" b="1" i="0" u="none" strike="noStrike" kern="1200" cap="none" spc="0" normalizeH="0" baseline="0" noProof="0" dirty="0" err="1">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kép</a:t>
            </a:r>
            <a:r>
              <a:rPr kumimoji="0" lang="id-ID" sz="3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a:t>
            </a:r>
            <a:endParaRPr kumimoji="0" lang="en-US" sz="32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43" name="矩形 6">
            <a:extLst>
              <a:ext uri="{FF2B5EF4-FFF2-40B4-BE49-F238E27FC236}">
                <a16:creationId xmlns:a16="http://schemas.microsoft.com/office/drawing/2014/main" id="{AEEF09C6-E337-4263-A853-87E06831CC16}"/>
              </a:ext>
            </a:extLst>
          </p:cNvPr>
          <p:cNvSpPr>
            <a:spLocks noChangeArrowheads="1"/>
          </p:cNvSpPr>
          <p:nvPr/>
        </p:nvSpPr>
        <p:spPr bwMode="auto">
          <a:xfrm>
            <a:off x="834137" y="2421241"/>
            <a:ext cx="2146742" cy="1077218"/>
          </a:xfrm>
          <a:prstGeom prst="rect">
            <a:avLst/>
          </a:prstGeom>
          <a:noFill/>
          <a:ln>
            <a:noFill/>
          </a:ln>
        </p:spPr>
        <p:txBody>
          <a:bodyPr wrap="none">
            <a:spAutoFit/>
          </a:bodyPr>
          <a:lstStyle>
            <a:lvl1pPr>
              <a:lnSpc>
                <a:spcPct val="90000"/>
              </a:lnSpc>
              <a:spcBef>
                <a:spcPts val="1000"/>
              </a:spcBef>
              <a:buFont typeface="Arial" panose="020B0604020202020204" pitchFamily="34" charset="0"/>
              <a:buChar char="•"/>
              <a:defRPr sz="2800">
                <a:solidFill>
                  <a:schemeClr val="tx1"/>
                </a:solidFill>
                <a:latin typeface="等线" panose="02010600030101010101" pitchFamily="2" charset="-122"/>
                <a:ea typeface="等线" panose="02010600030101010101" pitchFamily="2" charset="-122"/>
              </a:defRPr>
            </a:lvl1pPr>
            <a:lvl2pPr marL="742950" indent="-285750">
              <a:lnSpc>
                <a:spcPct val="90000"/>
              </a:lnSpc>
              <a:spcBef>
                <a:spcPts val="500"/>
              </a:spcBef>
              <a:buFont typeface="Arial" panose="020B0604020202020204" pitchFamily="34" charset="0"/>
              <a:buChar char="•"/>
              <a:defRPr sz="2400">
                <a:solidFill>
                  <a:schemeClr val="tx1"/>
                </a:solidFill>
                <a:latin typeface="等线" panose="02010600030101010101" pitchFamily="2" charset="-122"/>
                <a:ea typeface="等线" panose="02010600030101010101" pitchFamily="2" charset="-122"/>
              </a:defRPr>
            </a:lvl2pPr>
            <a:lvl3pPr marL="1143000" indent="-228600">
              <a:lnSpc>
                <a:spcPct val="90000"/>
              </a:lnSpc>
              <a:spcBef>
                <a:spcPts val="500"/>
              </a:spcBef>
              <a:buFont typeface="Arial" panose="020B0604020202020204" pitchFamily="34" charset="0"/>
              <a:buChar char="•"/>
              <a:defRPr sz="2000">
                <a:solidFill>
                  <a:schemeClr val="tx1"/>
                </a:solidFill>
                <a:latin typeface="等线" panose="02010600030101010101" pitchFamily="2" charset="-122"/>
                <a:ea typeface="等线" panose="02010600030101010101" pitchFamily="2" charset="-122"/>
              </a:defRPr>
            </a:lvl3pPr>
            <a:lvl4pPr marL="16002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4pPr>
            <a:lvl5pPr marL="2057400" indent="-228600">
              <a:lnSpc>
                <a:spcPct val="90000"/>
              </a:lnSpc>
              <a:spcBef>
                <a:spcPts val="500"/>
              </a:spcBef>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等线" panose="02010600030101010101" pitchFamily="2" charset="-122"/>
                <a:ea typeface="等线" panose="02010600030101010101" pitchFamily="2" charset="-122"/>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zh-CN" sz="3200" b="1" i="0" u="none" strike="noStrike" kern="1200" cap="none" spc="0" normalizeH="0" baseline="0" noProof="0" dirty="0" smtClean="0">
                <a:ln>
                  <a:noFill/>
                </a:ln>
                <a:solidFill>
                  <a:srgbClr val="C00000"/>
                </a:solidFill>
                <a:effectLst>
                  <a:outerShdw blurRad="38100" dist="38100" dir="2700000" algn="tl">
                    <a:srgbClr val="000000">
                      <a:alpha val="43137"/>
                    </a:srgbClr>
                  </a:outerShdw>
                </a:effectLst>
                <a:uLnTx/>
                <a:uFillTx/>
                <a:latin typeface="Arial" panose="020B0604020202020204" pitchFamily="34" charset="0"/>
                <a:ea typeface="微软雅黑" panose="020B0503020204020204" pitchFamily="34" charset="-122"/>
                <a:cs typeface="Arial" panose="020B0604020202020204" pitchFamily="34" charset="0"/>
              </a:rPr>
              <a:t>YÊU</a:t>
            </a:r>
            <a:r>
              <a:rPr kumimoji="0" lang="en-US" altLang="zh-CN" sz="3200" b="1" i="0" u="none" strike="noStrike" kern="1200" cap="none" spc="0" normalizeH="0" noProof="0" dirty="0" smtClean="0">
                <a:ln>
                  <a:noFill/>
                </a:ln>
                <a:solidFill>
                  <a:srgbClr val="C00000"/>
                </a:solidFill>
                <a:effectLst>
                  <a:outerShdw blurRad="38100" dist="38100" dir="2700000" algn="tl">
                    <a:srgbClr val="000000">
                      <a:alpha val="43137"/>
                    </a:srgbClr>
                  </a:outerShdw>
                </a:effectLst>
                <a:uLnTx/>
                <a:uFillTx/>
                <a:latin typeface="Arial" panose="020B0604020202020204" pitchFamily="34" charset="0"/>
                <a:ea typeface="微软雅黑" panose="020B0503020204020204" pitchFamily="34" charset="-122"/>
                <a:cs typeface="Arial" panose="020B0604020202020204" pitchFamily="34" charset="0"/>
              </a:rPr>
              <a:t> CẦU </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zh-CN" sz="3200" b="1" i="0" u="none" strike="noStrike" kern="1200" cap="none" spc="0" normalizeH="0" noProof="0" dirty="0" smtClean="0">
                <a:ln>
                  <a:noFill/>
                </a:ln>
                <a:solidFill>
                  <a:srgbClr val="C00000"/>
                </a:solidFill>
                <a:effectLst>
                  <a:outerShdw blurRad="38100" dist="38100" dir="2700000" algn="tl">
                    <a:srgbClr val="000000">
                      <a:alpha val="43137"/>
                    </a:srgbClr>
                  </a:outerShdw>
                </a:effectLst>
                <a:uLnTx/>
                <a:uFillTx/>
                <a:latin typeface="Arial" panose="020B0604020202020204" pitchFamily="34" charset="0"/>
                <a:ea typeface="微软雅黑" panose="020B0503020204020204" pitchFamily="34" charset="-122"/>
                <a:cs typeface="Arial" panose="020B0604020202020204" pitchFamily="34" charset="0"/>
              </a:rPr>
              <a:t>CẦN ĐẠT</a:t>
            </a:r>
            <a:endParaRPr kumimoji="0" lang="zh-CN" altLang="en-US" sz="32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Arial" panose="020B0604020202020204" pitchFamily="34" charset="0"/>
              <a:ea typeface="微软雅黑" panose="020B0503020204020204" pitchFamily="34" charset="-122"/>
              <a:cs typeface="Arial" panose="020B0604020202020204" pitchFamily="34" charset="0"/>
            </a:endParaRPr>
          </a:p>
        </p:txBody>
      </p:sp>
    </p:spTree>
    <p:extLst>
      <p:ext uri="{BB962C8B-B14F-4D97-AF65-F5344CB8AC3E}">
        <p14:creationId xmlns:p14="http://schemas.microsoft.com/office/powerpoint/2010/main" val="388624508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5" presetClass="entr" presetSubtype="0" fill="hold" nodeType="afterEffect">
                                  <p:stCondLst>
                                    <p:cond delay="0"/>
                                  </p:stCondLst>
                                  <p:childTnLst>
                                    <p:set>
                                      <p:cBhvr>
                                        <p:cTn id="12" dur="1" fill="hold">
                                          <p:stCondLst>
                                            <p:cond delay="0"/>
                                          </p:stCondLst>
                                        </p:cTn>
                                        <p:tgtEl>
                                          <p:spTgt spid="73"/>
                                        </p:tgtEl>
                                        <p:attrNameLst>
                                          <p:attrName>style.visibility</p:attrName>
                                        </p:attrNameLst>
                                      </p:cBhvr>
                                      <p:to>
                                        <p:strVal val="visible"/>
                                      </p:to>
                                    </p:set>
                                    <p:anim calcmode="lin" valueType="num">
                                      <p:cBhvr>
                                        <p:cTn id="13" dur="500" decel="50000" fill="hold">
                                          <p:stCondLst>
                                            <p:cond delay="0"/>
                                          </p:stCondLst>
                                        </p:cTn>
                                        <p:tgtEl>
                                          <p:spTgt spid="73"/>
                                        </p:tgtEl>
                                        <p:attrNameLst>
                                          <p:attrName>style.rotation</p:attrName>
                                        </p:attrNameLst>
                                      </p:cBhvr>
                                      <p:tavLst>
                                        <p:tav tm="0">
                                          <p:val>
                                            <p:fltVal val="-90"/>
                                          </p:val>
                                        </p:tav>
                                        <p:tav tm="100000">
                                          <p:val>
                                            <p:fltVal val="0"/>
                                          </p:val>
                                        </p:tav>
                                      </p:tavLst>
                                    </p:anim>
                                    <p:anim calcmode="lin" valueType="num">
                                      <p:cBhvr>
                                        <p:cTn id="14" dur="500" decel="50000" fill="hold">
                                          <p:stCondLst>
                                            <p:cond delay="0"/>
                                          </p:stCondLst>
                                        </p:cTn>
                                        <p:tgtEl>
                                          <p:spTgt spid="73"/>
                                        </p:tgtEl>
                                        <p:attrNameLst>
                                          <p:attrName>ppt_w</p:attrName>
                                        </p:attrNameLst>
                                      </p:cBhvr>
                                      <p:tavLst>
                                        <p:tav tm="0">
                                          <p:val>
                                            <p:strVal val="#ppt_w"/>
                                          </p:val>
                                        </p:tav>
                                        <p:tav tm="100000">
                                          <p:val>
                                            <p:strVal val="#ppt_w*.05"/>
                                          </p:val>
                                        </p:tav>
                                      </p:tavLst>
                                    </p:anim>
                                    <p:anim calcmode="lin" valueType="num">
                                      <p:cBhvr>
                                        <p:cTn id="15" dur="500" accel="50000" fill="hold">
                                          <p:stCondLst>
                                            <p:cond delay="500"/>
                                          </p:stCondLst>
                                        </p:cTn>
                                        <p:tgtEl>
                                          <p:spTgt spid="73"/>
                                        </p:tgtEl>
                                        <p:attrNameLst>
                                          <p:attrName>ppt_w</p:attrName>
                                        </p:attrNameLst>
                                      </p:cBhvr>
                                      <p:tavLst>
                                        <p:tav tm="0">
                                          <p:val>
                                            <p:strVal val="#ppt_w*.05"/>
                                          </p:val>
                                        </p:tav>
                                        <p:tav tm="100000">
                                          <p:val>
                                            <p:strVal val="#ppt_w"/>
                                          </p:val>
                                        </p:tav>
                                      </p:tavLst>
                                    </p:anim>
                                    <p:anim calcmode="lin" valueType="num">
                                      <p:cBhvr>
                                        <p:cTn id="16" dur="1000" fill="hold"/>
                                        <p:tgtEl>
                                          <p:spTgt spid="73"/>
                                        </p:tgtEl>
                                        <p:attrNameLst>
                                          <p:attrName>ppt_h</p:attrName>
                                        </p:attrNameLst>
                                      </p:cBhvr>
                                      <p:tavLst>
                                        <p:tav tm="0">
                                          <p:val>
                                            <p:strVal val="#ppt_h"/>
                                          </p:val>
                                        </p:tav>
                                        <p:tav tm="100000">
                                          <p:val>
                                            <p:strVal val="#ppt_h"/>
                                          </p:val>
                                        </p:tav>
                                      </p:tavLst>
                                    </p:anim>
                                    <p:anim calcmode="lin" valueType="num">
                                      <p:cBhvr>
                                        <p:cTn id="17" dur="500" decel="50000" fill="hold">
                                          <p:stCondLst>
                                            <p:cond delay="0"/>
                                          </p:stCondLst>
                                        </p:cTn>
                                        <p:tgtEl>
                                          <p:spTgt spid="73"/>
                                        </p:tgtEl>
                                        <p:attrNameLst>
                                          <p:attrName>ppt_x</p:attrName>
                                        </p:attrNameLst>
                                      </p:cBhvr>
                                      <p:tavLst>
                                        <p:tav tm="0">
                                          <p:val>
                                            <p:strVal val="#ppt_x+.4"/>
                                          </p:val>
                                        </p:tav>
                                        <p:tav tm="100000">
                                          <p:val>
                                            <p:strVal val="#ppt_x"/>
                                          </p:val>
                                        </p:tav>
                                      </p:tavLst>
                                    </p:anim>
                                    <p:anim calcmode="lin" valueType="num">
                                      <p:cBhvr>
                                        <p:cTn id="18" dur="500" decel="50000" fill="hold">
                                          <p:stCondLst>
                                            <p:cond delay="0"/>
                                          </p:stCondLst>
                                        </p:cTn>
                                        <p:tgtEl>
                                          <p:spTgt spid="73"/>
                                        </p:tgtEl>
                                        <p:attrNameLst>
                                          <p:attrName>ppt_y</p:attrName>
                                        </p:attrNameLst>
                                      </p:cBhvr>
                                      <p:tavLst>
                                        <p:tav tm="0">
                                          <p:val>
                                            <p:strVal val="#ppt_y-.2"/>
                                          </p:val>
                                        </p:tav>
                                        <p:tav tm="100000">
                                          <p:val>
                                            <p:strVal val="#ppt_y+.1"/>
                                          </p:val>
                                        </p:tav>
                                      </p:tavLst>
                                    </p:anim>
                                    <p:anim calcmode="lin" valueType="num">
                                      <p:cBhvr>
                                        <p:cTn id="19" dur="500" accel="50000" fill="hold">
                                          <p:stCondLst>
                                            <p:cond delay="500"/>
                                          </p:stCondLst>
                                        </p:cTn>
                                        <p:tgtEl>
                                          <p:spTgt spid="73"/>
                                        </p:tgtEl>
                                        <p:attrNameLst>
                                          <p:attrName>ppt_y</p:attrName>
                                        </p:attrNameLst>
                                      </p:cBhvr>
                                      <p:tavLst>
                                        <p:tav tm="0">
                                          <p:val>
                                            <p:strVal val="#ppt_y+.1"/>
                                          </p:val>
                                        </p:tav>
                                        <p:tav tm="100000">
                                          <p:val>
                                            <p:strVal val="#ppt_y"/>
                                          </p:val>
                                        </p:tav>
                                      </p:tavLst>
                                    </p:anim>
                                    <p:animEffect transition="in" filter="fade">
                                      <p:cBhvr>
                                        <p:cTn id="20" dur="1000" decel="50000">
                                          <p:stCondLst>
                                            <p:cond delay="0"/>
                                          </p:stCondLst>
                                        </p:cTn>
                                        <p:tgtEl>
                                          <p:spTgt spid="73"/>
                                        </p:tgtEl>
                                      </p:cBhvr>
                                    </p:animEffect>
                                  </p:childTnLst>
                                </p:cTn>
                              </p:par>
                              <p:par>
                                <p:cTn id="21" presetID="2" presetClass="entr" presetSubtype="8" fill="hold" grpId="0" nodeType="withEffect">
                                  <p:stCondLst>
                                    <p:cond delay="0"/>
                                  </p:stCondLst>
                                  <p:childTnLst>
                                    <p:set>
                                      <p:cBhvr>
                                        <p:cTn id="22" dur="1" fill="hold">
                                          <p:stCondLst>
                                            <p:cond delay="0"/>
                                          </p:stCondLst>
                                        </p:cTn>
                                        <p:tgtEl>
                                          <p:spTgt spid="31"/>
                                        </p:tgtEl>
                                        <p:attrNameLst>
                                          <p:attrName>style.visibility</p:attrName>
                                        </p:attrNameLst>
                                      </p:cBhvr>
                                      <p:to>
                                        <p:strVal val="visible"/>
                                      </p:to>
                                    </p:set>
                                    <p:anim calcmode="lin" valueType="num">
                                      <p:cBhvr additive="base">
                                        <p:cTn id="23" dur="500" fill="hold"/>
                                        <p:tgtEl>
                                          <p:spTgt spid="31"/>
                                        </p:tgtEl>
                                        <p:attrNameLst>
                                          <p:attrName>ppt_x</p:attrName>
                                        </p:attrNameLst>
                                      </p:cBhvr>
                                      <p:tavLst>
                                        <p:tav tm="0">
                                          <p:val>
                                            <p:strVal val="0-#ppt_w/2"/>
                                          </p:val>
                                        </p:tav>
                                        <p:tav tm="100000">
                                          <p:val>
                                            <p:strVal val="#ppt_x"/>
                                          </p:val>
                                        </p:tav>
                                      </p:tavLst>
                                    </p:anim>
                                    <p:anim calcmode="lin" valueType="num">
                                      <p:cBhvr additive="base">
                                        <p:cTn id="24" dur="500" fill="hold"/>
                                        <p:tgtEl>
                                          <p:spTgt spid="31"/>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8" fill="hold" nodeType="clickEffect">
                                  <p:stCondLst>
                                    <p:cond delay="0"/>
                                  </p:stCondLst>
                                  <p:childTnLst>
                                    <p:set>
                                      <p:cBhvr>
                                        <p:cTn id="28" dur="1" fill="hold">
                                          <p:stCondLst>
                                            <p:cond delay="0"/>
                                          </p:stCondLst>
                                        </p:cTn>
                                        <p:tgtEl>
                                          <p:spTgt spid="80"/>
                                        </p:tgtEl>
                                        <p:attrNameLst>
                                          <p:attrName>style.visibility</p:attrName>
                                        </p:attrNameLst>
                                      </p:cBhvr>
                                      <p:to>
                                        <p:strVal val="visible"/>
                                      </p:to>
                                    </p:set>
                                    <p:anim calcmode="lin" valueType="num">
                                      <p:cBhvr additive="base">
                                        <p:cTn id="29" dur="500" fill="hold"/>
                                        <p:tgtEl>
                                          <p:spTgt spid="80"/>
                                        </p:tgtEl>
                                        <p:attrNameLst>
                                          <p:attrName>ppt_x</p:attrName>
                                        </p:attrNameLst>
                                      </p:cBhvr>
                                      <p:tavLst>
                                        <p:tav tm="0">
                                          <p:val>
                                            <p:strVal val="0-#ppt_w/2"/>
                                          </p:val>
                                        </p:tav>
                                        <p:tav tm="100000">
                                          <p:val>
                                            <p:strVal val="#ppt_x"/>
                                          </p:val>
                                        </p:tav>
                                      </p:tavLst>
                                    </p:anim>
                                    <p:anim calcmode="lin" valueType="num">
                                      <p:cBhvr additive="base">
                                        <p:cTn id="30" dur="500" fill="hold"/>
                                        <p:tgtEl>
                                          <p:spTgt spid="80"/>
                                        </p:tgtEl>
                                        <p:attrNameLst>
                                          <p:attrName>ppt_y</p:attrName>
                                        </p:attrNameLst>
                                      </p:cBhvr>
                                      <p:tavLst>
                                        <p:tav tm="0">
                                          <p:val>
                                            <p:strVal val="#ppt_y"/>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43"/>
                                        </p:tgtEl>
                                        <p:attrNameLst>
                                          <p:attrName>style.visibility</p:attrName>
                                        </p:attrNameLst>
                                      </p:cBhvr>
                                      <p:to>
                                        <p:strVal val="visible"/>
                                      </p:to>
                                    </p:set>
                                    <p:animEffect transition="in" filter="fade">
                                      <p:cBhvr>
                                        <p:cTn id="33" dur="1000"/>
                                        <p:tgtEl>
                                          <p:spTgt spid="43"/>
                                        </p:tgtEl>
                                      </p:cBhvr>
                                    </p:animEffect>
                                    <p:anim calcmode="lin" valueType="num">
                                      <p:cBhvr>
                                        <p:cTn id="34" dur="1000" fill="hold"/>
                                        <p:tgtEl>
                                          <p:spTgt spid="43"/>
                                        </p:tgtEl>
                                        <p:attrNameLst>
                                          <p:attrName>ppt_x</p:attrName>
                                        </p:attrNameLst>
                                      </p:cBhvr>
                                      <p:tavLst>
                                        <p:tav tm="0">
                                          <p:val>
                                            <p:strVal val="#ppt_x"/>
                                          </p:val>
                                        </p:tav>
                                        <p:tav tm="100000">
                                          <p:val>
                                            <p:strVal val="#ppt_x"/>
                                          </p:val>
                                        </p:tav>
                                      </p:tavLst>
                                    </p:anim>
                                    <p:anim calcmode="lin" valueType="num">
                                      <p:cBhvr>
                                        <p:cTn id="35"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4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CD0B78B2-6A28-4FCD-8059-AEE8C0C1856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56413" y="817080"/>
            <a:ext cx="7479173" cy="5223840"/>
          </a:xfrm>
          <a:prstGeom prst="rect">
            <a:avLst/>
          </a:prstGeom>
        </p:spPr>
      </p:pic>
      <p:sp>
        <p:nvSpPr>
          <p:cNvPr id="7" name="PA_矩形 5">
            <a:extLst>
              <a:ext uri="{FF2B5EF4-FFF2-40B4-BE49-F238E27FC236}">
                <a16:creationId xmlns:a16="http://schemas.microsoft.com/office/drawing/2014/main" id="{C4F577F0-EA2A-4331-8E2E-82F75C0DA7B8}"/>
              </a:ext>
            </a:extLst>
          </p:cNvPr>
          <p:cNvSpPr/>
          <p:nvPr>
            <p:custDataLst>
              <p:tags r:id="rId1"/>
            </p:custDataLst>
          </p:nvPr>
        </p:nvSpPr>
        <p:spPr>
          <a:xfrm>
            <a:off x="3425786" y="3619293"/>
            <a:ext cx="6330862" cy="1446550"/>
          </a:xfrm>
          <a:prstGeom prst="rect">
            <a:avLst/>
          </a:prstGeom>
        </p:spPr>
        <p:txBody>
          <a:bodyPr wrap="square">
            <a:spAutoFit/>
          </a:bodyPr>
          <a:lstStyle/>
          <a:p>
            <a:pPr algn="just"/>
            <a:r>
              <a:rPr lang="en-US" altLang="zh-CN" sz="8800" b="1" dirty="0">
                <a:solidFill>
                  <a:srgbClr val="FFC000"/>
                </a:solidFill>
                <a:effectLst>
                  <a:outerShdw blurRad="38100" dist="38100" dir="2700000" algn="tl">
                    <a:srgbClr val="000000">
                      <a:alpha val="43137"/>
                    </a:srgbClr>
                  </a:outerShdw>
                </a:effectLst>
                <a:latin typeface="UTM Showcard" panose="02040603050506020204" pitchFamily="18" charset="0"/>
                <a:ea typeface="迷你简少儿" panose="03000509000000000000" pitchFamily="65" charset="-122"/>
              </a:rPr>
              <a:t>KHÁM PHÁ</a:t>
            </a:r>
            <a:endParaRPr lang="zh-CN" altLang="en-US" sz="8800" b="1" i="0" dirty="0">
              <a:solidFill>
                <a:srgbClr val="FFC000"/>
              </a:solidFill>
              <a:effectLst>
                <a:outerShdw blurRad="38100" dist="38100" dir="2700000" algn="tl">
                  <a:srgbClr val="000000">
                    <a:alpha val="43137"/>
                  </a:srgbClr>
                </a:outerShdw>
              </a:effectLst>
              <a:latin typeface="UTM Showcard" panose="02040603050506020204" pitchFamily="18" charset="0"/>
              <a:ea typeface="Microsoft YaHei" panose="020B0503020204020204" pitchFamily="34" charset="-122"/>
            </a:endParaRPr>
          </a:p>
        </p:txBody>
      </p:sp>
      <p:pic>
        <p:nvPicPr>
          <p:cNvPr id="8" name="PA_图片 11">
            <a:extLst>
              <a:ext uri="{FF2B5EF4-FFF2-40B4-BE49-F238E27FC236}">
                <a16:creationId xmlns:a16="http://schemas.microsoft.com/office/drawing/2014/main" id="{708C517F-72B9-4C02-A8BE-32A8350AED99}"/>
              </a:ext>
            </a:extLst>
          </p:cNvPr>
          <p:cNvPicPr>
            <a:picLocks noChangeAspect="1"/>
          </p:cNvPicPr>
          <p:nvPr>
            <p:custDataLst>
              <p:tags r:id="rId2"/>
            </p:custDataLst>
          </p:nvPr>
        </p:nvPicPr>
        <p:blipFill>
          <a:blip r:embed="rId6" cstate="hqprint">
            <a:extLst>
              <a:ext uri="{28A0092B-C50C-407E-A947-70E740481C1C}">
                <a14:useLocalDpi xmlns:a14="http://schemas.microsoft.com/office/drawing/2010/main" val="0"/>
              </a:ext>
            </a:extLst>
          </a:blip>
          <a:stretch>
            <a:fillRect/>
          </a:stretch>
        </p:blipFill>
        <p:spPr>
          <a:xfrm>
            <a:off x="8412480" y="-87084"/>
            <a:ext cx="3861378" cy="3861378"/>
          </a:xfrm>
          <a:prstGeom prst="rect">
            <a:avLst/>
          </a:prstGeom>
        </p:spPr>
      </p:pic>
    </p:spTree>
    <p:extLst>
      <p:ext uri="{BB962C8B-B14F-4D97-AF65-F5344CB8AC3E}">
        <p14:creationId xmlns:p14="http://schemas.microsoft.com/office/powerpoint/2010/main" val="3515827946"/>
      </p:ext>
    </p:extLst>
  </p:cSld>
  <p:clrMapOvr>
    <a:masterClrMapping/>
  </p:clrMapOvr>
  <mc:AlternateContent xmlns:mc="http://schemas.openxmlformats.org/markup-compatibility/2006" xmlns:p14="http://schemas.microsoft.com/office/powerpoint/2010/main">
    <mc:Choice Requires="p14">
      <p:transition spd="slow" p14:dur="20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220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110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par>
                                <p:cTn id="20" presetID="26" presetClass="emph" presetSubtype="0" repeatCount="5000" fill="hold" nodeType="withEffect">
                                  <p:stCondLst>
                                    <p:cond delay="0"/>
                                  </p:stCondLst>
                                  <p:childTnLst>
                                    <p:animEffect transition="out" filter="fade">
                                      <p:cBhvr>
                                        <p:cTn id="21" dur="500" tmFilter="0, 0; .2, .5; .8, .5; 1, 0"/>
                                        <p:tgtEl>
                                          <p:spTgt spid="8"/>
                                        </p:tgtEl>
                                      </p:cBhvr>
                                    </p:animEffect>
                                    <p:animScale>
                                      <p:cBhvr>
                                        <p:cTn id="22" dur="250" autoRev="1" fill="hold"/>
                                        <p:tgtEl>
                                          <p:spTgt spid="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 Diagonal Corner Rectangle 1"/>
          <p:cNvSpPr/>
          <p:nvPr/>
        </p:nvSpPr>
        <p:spPr>
          <a:xfrm>
            <a:off x="388621" y="292608"/>
            <a:ext cx="11338560" cy="5641848"/>
          </a:xfrm>
          <a:prstGeom prst="round2DiagRect">
            <a:avLst/>
          </a:pr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7" name="Content Placeholder 2"/>
          <p:cNvSpPr>
            <a:spLocks noGrp="1"/>
          </p:cNvSpPr>
          <p:nvPr>
            <p:ph idx="1"/>
          </p:nvPr>
        </p:nvSpPr>
        <p:spPr>
          <a:xfrm>
            <a:off x="594361" y="548640"/>
            <a:ext cx="10927080" cy="5129784"/>
          </a:xfrm>
        </p:spPr>
        <p:txBody>
          <a:bodyPr rtlCol="0" anchor="ctr">
            <a:noAutofit/>
          </a:bodyPr>
          <a:lstStyle/>
          <a:p>
            <a:pPr marL="0" indent="0" algn="just" eaLnBrk="1" fontAlgn="auto" hangingPunct="1">
              <a:lnSpc>
                <a:spcPct val="100000"/>
              </a:lnSpc>
              <a:spcBef>
                <a:spcPts val="600"/>
              </a:spcBef>
              <a:spcAft>
                <a:spcPts val="600"/>
              </a:spcAft>
              <a:buFont typeface="Arial" charset="0"/>
              <a:buNone/>
              <a:defRPr/>
            </a:pPr>
            <a:r>
              <a:rPr lang="en-US" b="1" dirty="0">
                <a:solidFill>
                  <a:srgbClr val="FF9933"/>
                </a:solidFill>
                <a:latin typeface="UTM Avo" panose="02040603050506020204" pitchFamily="18" charset="0"/>
                <a:cs typeface="Arial" panose="020B0604020202020204" pitchFamily="34" charset="0"/>
              </a:rPr>
              <a:t>1. </a:t>
            </a:r>
            <a:r>
              <a:rPr lang="en-US" b="1" dirty="0" err="1">
                <a:solidFill>
                  <a:srgbClr val="FF9933"/>
                </a:solidFill>
                <a:latin typeface="UTM Avo" panose="02040603050506020204" pitchFamily="18" charset="0"/>
                <a:cs typeface="Arial" panose="020B0604020202020204" pitchFamily="34" charset="0"/>
              </a:rPr>
              <a:t>Những</a:t>
            </a:r>
            <a:r>
              <a:rPr lang="en-US" b="1" dirty="0">
                <a:solidFill>
                  <a:srgbClr val="FF9933"/>
                </a:solidFill>
                <a:latin typeface="UTM Avo" panose="02040603050506020204" pitchFamily="18" charset="0"/>
                <a:cs typeface="Arial" panose="020B0604020202020204" pitchFamily="34" charset="0"/>
              </a:rPr>
              <a:t> </a:t>
            </a:r>
            <a:r>
              <a:rPr lang="en-US" b="1" dirty="0" err="1">
                <a:solidFill>
                  <a:srgbClr val="FF0000"/>
                </a:solidFill>
                <a:latin typeface="UTM Avo" panose="02040603050506020204" pitchFamily="18" charset="0"/>
                <a:cs typeface="Arial" panose="020B0604020202020204" pitchFamily="34" charset="0"/>
              </a:rPr>
              <a:t>từ</a:t>
            </a:r>
            <a:r>
              <a:rPr lang="en-US" b="1" dirty="0">
                <a:solidFill>
                  <a:srgbClr val="FF0000"/>
                </a:solidFill>
                <a:latin typeface="UTM Avo" panose="02040603050506020204" pitchFamily="18" charset="0"/>
                <a:cs typeface="Arial" panose="020B0604020202020204" pitchFamily="34" charset="0"/>
              </a:rPr>
              <a:t> </a:t>
            </a:r>
            <a:r>
              <a:rPr lang="en-US" b="1" dirty="0" err="1">
                <a:solidFill>
                  <a:srgbClr val="FF0000"/>
                </a:solidFill>
                <a:latin typeface="UTM Avo" panose="02040603050506020204" pitchFamily="18" charset="0"/>
                <a:cs typeface="Arial" panose="020B0604020202020204" pitchFamily="34" charset="0"/>
              </a:rPr>
              <a:t>ngữ</a:t>
            </a:r>
            <a:r>
              <a:rPr lang="en-US" b="1" dirty="0">
                <a:solidFill>
                  <a:srgbClr val="FF0000"/>
                </a:solidFill>
                <a:latin typeface="UTM Avo" panose="02040603050506020204" pitchFamily="18" charset="0"/>
                <a:cs typeface="Arial" panose="020B0604020202020204" pitchFamily="34" charset="0"/>
              </a:rPr>
              <a:t> </a:t>
            </a:r>
            <a:r>
              <a:rPr lang="en-US" b="1" dirty="0" err="1">
                <a:solidFill>
                  <a:srgbClr val="FF9933"/>
                </a:solidFill>
                <a:latin typeface="UTM Avo" panose="02040603050506020204" pitchFamily="18" charset="0"/>
                <a:cs typeface="Arial" panose="020B0604020202020204" pitchFamily="34" charset="0"/>
              </a:rPr>
              <a:t>và</a:t>
            </a:r>
            <a:r>
              <a:rPr lang="en-US" b="1" dirty="0">
                <a:solidFill>
                  <a:srgbClr val="FF9933"/>
                </a:solidFill>
                <a:latin typeface="UTM Avo" panose="02040603050506020204" pitchFamily="18" charset="0"/>
                <a:cs typeface="Arial" panose="020B0604020202020204" pitchFamily="34" charset="0"/>
              </a:rPr>
              <a:t> </a:t>
            </a:r>
            <a:r>
              <a:rPr lang="en-US" b="1" dirty="0" err="1">
                <a:solidFill>
                  <a:srgbClr val="FF0000"/>
                </a:solidFill>
                <a:latin typeface="UTM Avo" panose="02040603050506020204" pitchFamily="18" charset="0"/>
                <a:cs typeface="Arial" panose="020B0604020202020204" pitchFamily="34" charset="0"/>
              </a:rPr>
              <a:t>câu</a:t>
            </a:r>
            <a:r>
              <a:rPr lang="en-US" b="1" dirty="0">
                <a:solidFill>
                  <a:srgbClr val="FF9933"/>
                </a:solidFill>
                <a:latin typeface="UTM Avo" panose="02040603050506020204" pitchFamily="18" charset="0"/>
                <a:cs typeface="Arial" panose="020B0604020202020204" pitchFamily="34" charset="0"/>
              </a:rPr>
              <a:t> </a:t>
            </a:r>
            <a:r>
              <a:rPr lang="en-US" b="1" dirty="0" err="1">
                <a:solidFill>
                  <a:srgbClr val="FF9933"/>
                </a:solidFill>
                <a:latin typeface="UTM Avo" panose="02040603050506020204" pitchFamily="18" charset="0"/>
                <a:cs typeface="Arial" panose="020B0604020202020204" pitchFamily="34" charset="0"/>
              </a:rPr>
              <a:t>đặt</a:t>
            </a:r>
            <a:r>
              <a:rPr lang="en-US" b="1" dirty="0">
                <a:solidFill>
                  <a:srgbClr val="FF9933"/>
                </a:solidFill>
                <a:latin typeface="UTM Avo" panose="02040603050506020204" pitchFamily="18" charset="0"/>
                <a:cs typeface="Arial" panose="020B0604020202020204" pitchFamily="34" charset="0"/>
              </a:rPr>
              <a:t> </a:t>
            </a:r>
            <a:r>
              <a:rPr lang="en-US" b="1" dirty="0" err="1">
                <a:solidFill>
                  <a:srgbClr val="FF9933"/>
                </a:solidFill>
                <a:latin typeface="UTM Avo" panose="02040603050506020204" pitchFamily="18" charset="0"/>
                <a:cs typeface="Arial" panose="020B0604020202020204" pitchFamily="34" charset="0"/>
              </a:rPr>
              <a:t>trong</a:t>
            </a:r>
            <a:r>
              <a:rPr lang="en-US" b="1" dirty="0">
                <a:solidFill>
                  <a:srgbClr val="FF9933"/>
                </a:solidFill>
                <a:latin typeface="UTM Avo" panose="02040603050506020204" pitchFamily="18" charset="0"/>
                <a:cs typeface="Arial" panose="020B0604020202020204" pitchFamily="34" charset="0"/>
              </a:rPr>
              <a:t> </a:t>
            </a:r>
            <a:r>
              <a:rPr lang="en-US" b="1" dirty="0" err="1">
                <a:solidFill>
                  <a:srgbClr val="FF9933"/>
                </a:solidFill>
                <a:latin typeface="UTM Avo" panose="02040603050506020204" pitchFamily="18" charset="0"/>
                <a:cs typeface="Arial" panose="020B0604020202020204" pitchFamily="34" charset="0"/>
              </a:rPr>
              <a:t>dấu</a:t>
            </a:r>
            <a:r>
              <a:rPr lang="en-US" b="1" dirty="0">
                <a:solidFill>
                  <a:srgbClr val="FF9933"/>
                </a:solidFill>
                <a:latin typeface="UTM Avo" panose="02040603050506020204" pitchFamily="18" charset="0"/>
                <a:cs typeface="Arial" panose="020B0604020202020204" pitchFamily="34" charset="0"/>
              </a:rPr>
              <a:t> </a:t>
            </a:r>
            <a:r>
              <a:rPr lang="en-US" b="1" dirty="0" err="1">
                <a:solidFill>
                  <a:srgbClr val="FF9933"/>
                </a:solidFill>
                <a:latin typeface="UTM Avo" panose="02040603050506020204" pitchFamily="18" charset="0"/>
                <a:cs typeface="Arial" panose="020B0604020202020204" pitchFamily="34" charset="0"/>
              </a:rPr>
              <a:t>ngoặc</a:t>
            </a:r>
            <a:r>
              <a:rPr lang="en-US" b="1" dirty="0">
                <a:solidFill>
                  <a:srgbClr val="FF9933"/>
                </a:solidFill>
                <a:latin typeface="UTM Avo" panose="02040603050506020204" pitchFamily="18" charset="0"/>
                <a:cs typeface="Arial" panose="020B0604020202020204" pitchFamily="34" charset="0"/>
              </a:rPr>
              <a:t> </a:t>
            </a:r>
            <a:r>
              <a:rPr lang="en-US" b="1" dirty="0" err="1">
                <a:solidFill>
                  <a:srgbClr val="FF9933"/>
                </a:solidFill>
                <a:latin typeface="UTM Avo" panose="02040603050506020204" pitchFamily="18" charset="0"/>
                <a:cs typeface="Arial" panose="020B0604020202020204" pitchFamily="34" charset="0"/>
              </a:rPr>
              <a:t>kép</a:t>
            </a:r>
            <a:r>
              <a:rPr lang="en-US" b="1" dirty="0">
                <a:solidFill>
                  <a:srgbClr val="FF9933"/>
                </a:solidFill>
                <a:latin typeface="UTM Avo" panose="02040603050506020204" pitchFamily="18" charset="0"/>
                <a:cs typeface="Arial" panose="020B0604020202020204" pitchFamily="34" charset="0"/>
              </a:rPr>
              <a:t> </a:t>
            </a:r>
            <a:r>
              <a:rPr lang="en-US" b="1" dirty="0" err="1">
                <a:solidFill>
                  <a:srgbClr val="FF9933"/>
                </a:solidFill>
                <a:latin typeface="UTM Avo" panose="02040603050506020204" pitchFamily="18" charset="0"/>
                <a:cs typeface="Arial" panose="020B0604020202020204" pitchFamily="34" charset="0"/>
              </a:rPr>
              <a:t>dưới</a:t>
            </a:r>
            <a:r>
              <a:rPr lang="en-US" b="1" dirty="0">
                <a:solidFill>
                  <a:srgbClr val="FF9933"/>
                </a:solidFill>
                <a:latin typeface="UTM Avo" panose="02040603050506020204" pitchFamily="18" charset="0"/>
                <a:cs typeface="Arial" panose="020B0604020202020204" pitchFamily="34" charset="0"/>
              </a:rPr>
              <a:t> </a:t>
            </a:r>
            <a:r>
              <a:rPr lang="en-US" b="1" dirty="0" err="1">
                <a:solidFill>
                  <a:srgbClr val="FF9933"/>
                </a:solidFill>
                <a:latin typeface="UTM Avo" panose="02040603050506020204" pitchFamily="18" charset="0"/>
                <a:cs typeface="Arial" panose="020B0604020202020204" pitchFamily="34" charset="0"/>
              </a:rPr>
              <a:t>đây</a:t>
            </a:r>
            <a:r>
              <a:rPr lang="en-US" b="1" dirty="0">
                <a:solidFill>
                  <a:srgbClr val="FF9933"/>
                </a:solidFill>
                <a:latin typeface="UTM Avo" panose="02040603050506020204" pitchFamily="18" charset="0"/>
                <a:cs typeface="Arial" panose="020B0604020202020204" pitchFamily="34" charset="0"/>
              </a:rPr>
              <a:t> </a:t>
            </a:r>
            <a:r>
              <a:rPr lang="en-US" b="1" dirty="0" err="1">
                <a:solidFill>
                  <a:srgbClr val="FF9933"/>
                </a:solidFill>
                <a:latin typeface="UTM Avo" panose="02040603050506020204" pitchFamily="18" charset="0"/>
                <a:cs typeface="Arial" panose="020B0604020202020204" pitchFamily="34" charset="0"/>
              </a:rPr>
              <a:t>là</a:t>
            </a:r>
            <a:r>
              <a:rPr lang="en-US" b="1" dirty="0">
                <a:solidFill>
                  <a:srgbClr val="FF9933"/>
                </a:solidFill>
                <a:latin typeface="UTM Avo" panose="02040603050506020204" pitchFamily="18" charset="0"/>
                <a:cs typeface="Arial" panose="020B0604020202020204" pitchFamily="34" charset="0"/>
              </a:rPr>
              <a:t> </a:t>
            </a:r>
            <a:r>
              <a:rPr lang="en-US" b="1" dirty="0" err="1">
                <a:solidFill>
                  <a:srgbClr val="FF9933"/>
                </a:solidFill>
                <a:latin typeface="UTM Avo" panose="02040603050506020204" pitchFamily="18" charset="0"/>
                <a:cs typeface="Arial" panose="020B0604020202020204" pitchFamily="34" charset="0"/>
              </a:rPr>
              <a:t>lời</a:t>
            </a:r>
            <a:r>
              <a:rPr lang="en-US" b="1" dirty="0">
                <a:solidFill>
                  <a:srgbClr val="FF9933"/>
                </a:solidFill>
                <a:latin typeface="UTM Avo" panose="02040603050506020204" pitchFamily="18" charset="0"/>
                <a:cs typeface="Arial" panose="020B0604020202020204" pitchFamily="34" charset="0"/>
              </a:rPr>
              <a:t> </a:t>
            </a:r>
            <a:r>
              <a:rPr lang="en-US" b="1" dirty="0" err="1">
                <a:solidFill>
                  <a:srgbClr val="FF9933"/>
                </a:solidFill>
                <a:latin typeface="UTM Avo" panose="02040603050506020204" pitchFamily="18" charset="0"/>
                <a:cs typeface="Arial" panose="020B0604020202020204" pitchFamily="34" charset="0"/>
              </a:rPr>
              <a:t>của</a:t>
            </a:r>
            <a:r>
              <a:rPr lang="en-US" b="1" dirty="0">
                <a:solidFill>
                  <a:srgbClr val="FF9933"/>
                </a:solidFill>
                <a:latin typeface="UTM Avo" panose="02040603050506020204" pitchFamily="18" charset="0"/>
                <a:cs typeface="Arial" panose="020B0604020202020204" pitchFamily="34" charset="0"/>
              </a:rPr>
              <a:t> </a:t>
            </a:r>
            <a:r>
              <a:rPr lang="en-US" b="1" dirty="0" err="1">
                <a:solidFill>
                  <a:srgbClr val="FF9933"/>
                </a:solidFill>
                <a:latin typeface="UTM Avo" panose="02040603050506020204" pitchFamily="18" charset="0"/>
                <a:cs typeface="Arial" panose="020B0604020202020204" pitchFamily="34" charset="0"/>
              </a:rPr>
              <a:t>ai</a:t>
            </a:r>
            <a:r>
              <a:rPr lang="en-US" b="1" dirty="0">
                <a:solidFill>
                  <a:srgbClr val="FF9933"/>
                </a:solidFill>
                <a:latin typeface="UTM Avo" panose="02040603050506020204" pitchFamily="18" charset="0"/>
                <a:cs typeface="Arial" panose="020B0604020202020204" pitchFamily="34" charset="0"/>
              </a:rPr>
              <a:t>? </a:t>
            </a:r>
            <a:r>
              <a:rPr lang="en-US" b="1" dirty="0" err="1">
                <a:solidFill>
                  <a:srgbClr val="FF9933"/>
                </a:solidFill>
                <a:latin typeface="UTM Avo" panose="02040603050506020204" pitchFamily="18" charset="0"/>
                <a:cs typeface="Arial" panose="020B0604020202020204" pitchFamily="34" charset="0"/>
              </a:rPr>
              <a:t>Nêu</a:t>
            </a:r>
            <a:r>
              <a:rPr lang="en-US" b="1" dirty="0">
                <a:solidFill>
                  <a:srgbClr val="FF9933"/>
                </a:solidFill>
                <a:latin typeface="UTM Avo" panose="02040603050506020204" pitchFamily="18" charset="0"/>
                <a:cs typeface="Arial" panose="020B0604020202020204" pitchFamily="34" charset="0"/>
              </a:rPr>
              <a:t> </a:t>
            </a:r>
            <a:r>
              <a:rPr lang="en-US" b="1" dirty="0" err="1">
                <a:solidFill>
                  <a:srgbClr val="FF9933"/>
                </a:solidFill>
                <a:latin typeface="UTM Avo" panose="02040603050506020204" pitchFamily="18" charset="0"/>
                <a:cs typeface="Arial" panose="020B0604020202020204" pitchFamily="34" charset="0"/>
              </a:rPr>
              <a:t>tác</a:t>
            </a:r>
            <a:r>
              <a:rPr lang="en-US" b="1" dirty="0">
                <a:solidFill>
                  <a:srgbClr val="FF9933"/>
                </a:solidFill>
                <a:latin typeface="UTM Avo" panose="02040603050506020204" pitchFamily="18" charset="0"/>
                <a:cs typeface="Arial" panose="020B0604020202020204" pitchFamily="34" charset="0"/>
              </a:rPr>
              <a:t> </a:t>
            </a:r>
            <a:r>
              <a:rPr lang="en-US" b="1" dirty="0" err="1">
                <a:solidFill>
                  <a:srgbClr val="FF9933"/>
                </a:solidFill>
                <a:latin typeface="UTM Avo" panose="02040603050506020204" pitchFamily="18" charset="0"/>
                <a:cs typeface="Arial" panose="020B0604020202020204" pitchFamily="34" charset="0"/>
              </a:rPr>
              <a:t>dụng</a:t>
            </a:r>
            <a:r>
              <a:rPr lang="en-US" b="1" dirty="0">
                <a:solidFill>
                  <a:srgbClr val="FF9933"/>
                </a:solidFill>
                <a:latin typeface="UTM Avo" panose="02040603050506020204" pitchFamily="18" charset="0"/>
                <a:cs typeface="Arial" panose="020B0604020202020204" pitchFamily="34" charset="0"/>
              </a:rPr>
              <a:t> </a:t>
            </a:r>
            <a:r>
              <a:rPr lang="en-US" b="1" dirty="0" err="1">
                <a:solidFill>
                  <a:srgbClr val="FF9933"/>
                </a:solidFill>
                <a:latin typeface="UTM Avo" panose="02040603050506020204" pitchFamily="18" charset="0"/>
                <a:cs typeface="Arial" panose="020B0604020202020204" pitchFamily="34" charset="0"/>
              </a:rPr>
              <a:t>của</a:t>
            </a:r>
            <a:r>
              <a:rPr lang="en-US" b="1" dirty="0">
                <a:solidFill>
                  <a:srgbClr val="FF9933"/>
                </a:solidFill>
                <a:latin typeface="UTM Avo" panose="02040603050506020204" pitchFamily="18" charset="0"/>
                <a:cs typeface="Arial" panose="020B0604020202020204" pitchFamily="34" charset="0"/>
              </a:rPr>
              <a:t> </a:t>
            </a:r>
            <a:r>
              <a:rPr lang="en-US" b="1" dirty="0" err="1">
                <a:solidFill>
                  <a:srgbClr val="FF9933"/>
                </a:solidFill>
                <a:latin typeface="UTM Avo" panose="02040603050506020204" pitchFamily="18" charset="0"/>
                <a:cs typeface="Arial" panose="020B0604020202020204" pitchFamily="34" charset="0"/>
              </a:rPr>
              <a:t>dấu</a:t>
            </a:r>
            <a:r>
              <a:rPr lang="en-US" b="1" dirty="0">
                <a:solidFill>
                  <a:srgbClr val="FF9933"/>
                </a:solidFill>
                <a:latin typeface="UTM Avo" panose="02040603050506020204" pitchFamily="18" charset="0"/>
                <a:cs typeface="Arial" panose="020B0604020202020204" pitchFamily="34" charset="0"/>
              </a:rPr>
              <a:t> </a:t>
            </a:r>
            <a:r>
              <a:rPr lang="en-US" b="1" dirty="0" err="1">
                <a:solidFill>
                  <a:srgbClr val="FF9933"/>
                </a:solidFill>
                <a:latin typeface="UTM Avo" panose="02040603050506020204" pitchFamily="18" charset="0"/>
                <a:cs typeface="Arial" panose="020B0604020202020204" pitchFamily="34" charset="0"/>
              </a:rPr>
              <a:t>ngoặc</a:t>
            </a:r>
            <a:r>
              <a:rPr lang="en-US" b="1" dirty="0">
                <a:solidFill>
                  <a:srgbClr val="FF9933"/>
                </a:solidFill>
                <a:latin typeface="UTM Avo" panose="02040603050506020204" pitchFamily="18" charset="0"/>
                <a:cs typeface="Arial" panose="020B0604020202020204" pitchFamily="34" charset="0"/>
              </a:rPr>
              <a:t> </a:t>
            </a:r>
            <a:r>
              <a:rPr lang="en-US" b="1" dirty="0" err="1">
                <a:solidFill>
                  <a:srgbClr val="FF9933"/>
                </a:solidFill>
                <a:latin typeface="UTM Avo" panose="02040603050506020204" pitchFamily="18" charset="0"/>
                <a:cs typeface="Arial" panose="020B0604020202020204" pitchFamily="34" charset="0"/>
              </a:rPr>
              <a:t>kép</a:t>
            </a:r>
            <a:r>
              <a:rPr lang="en-US" b="1" dirty="0">
                <a:solidFill>
                  <a:srgbClr val="FF9933"/>
                </a:solidFill>
                <a:latin typeface="UTM Avo" panose="02040603050506020204" pitchFamily="18" charset="0"/>
                <a:cs typeface="Arial" panose="020B0604020202020204" pitchFamily="34" charset="0"/>
              </a:rPr>
              <a:t>:</a:t>
            </a:r>
          </a:p>
          <a:p>
            <a:pPr marL="0" indent="0" algn="just" eaLnBrk="1" fontAlgn="auto" hangingPunct="1">
              <a:lnSpc>
                <a:spcPct val="100000"/>
              </a:lnSpc>
              <a:spcBef>
                <a:spcPts val="600"/>
              </a:spcBef>
              <a:spcAft>
                <a:spcPts val="600"/>
              </a:spcAft>
              <a:buFont typeface="Arial" charset="0"/>
              <a:buNone/>
              <a:defRPr/>
            </a:pPr>
            <a:r>
              <a:rPr lang="en-US" dirty="0">
                <a:latin typeface="UTM Avo" panose="02040603050506020204" pitchFamily="18" charset="0"/>
                <a:cs typeface="Arial" panose="020B0604020202020204" pitchFamily="34" charset="0"/>
              </a:rPr>
              <a:t>	</a:t>
            </a:r>
            <a:r>
              <a:rPr lang="en-US" dirty="0" err="1">
                <a:latin typeface="UTM Avo" panose="02040603050506020204" pitchFamily="18" charset="0"/>
                <a:cs typeface="Arial" panose="020B0604020202020204" pitchFamily="34" charset="0"/>
              </a:rPr>
              <a:t>Bác</a:t>
            </a:r>
            <a:r>
              <a:rPr lang="en-US" dirty="0">
                <a:latin typeface="UTM Avo" panose="02040603050506020204" pitchFamily="18" charset="0"/>
                <a:cs typeface="Arial" panose="020B0604020202020204" pitchFamily="34" charset="0"/>
              </a:rPr>
              <a:t> </a:t>
            </a:r>
            <a:r>
              <a:rPr lang="en-US" dirty="0" err="1">
                <a:latin typeface="UTM Avo" panose="02040603050506020204" pitchFamily="18" charset="0"/>
                <a:cs typeface="Arial" panose="020B0604020202020204" pitchFamily="34" charset="0"/>
              </a:rPr>
              <a:t>tự</a:t>
            </a:r>
            <a:r>
              <a:rPr lang="en-US" dirty="0">
                <a:latin typeface="UTM Avo" panose="02040603050506020204" pitchFamily="18" charset="0"/>
                <a:cs typeface="Arial" panose="020B0604020202020204" pitchFamily="34" charset="0"/>
              </a:rPr>
              <a:t> </a:t>
            </a:r>
            <a:r>
              <a:rPr lang="en-US" dirty="0" err="1">
                <a:latin typeface="UTM Avo" panose="02040603050506020204" pitchFamily="18" charset="0"/>
                <a:cs typeface="Arial" panose="020B0604020202020204" pitchFamily="34" charset="0"/>
              </a:rPr>
              <a:t>cho</a:t>
            </a:r>
            <a:r>
              <a:rPr lang="en-US" dirty="0">
                <a:latin typeface="UTM Avo" panose="02040603050506020204" pitchFamily="18" charset="0"/>
                <a:cs typeface="Arial" panose="020B0604020202020204" pitchFamily="34" charset="0"/>
              </a:rPr>
              <a:t> </a:t>
            </a:r>
            <a:r>
              <a:rPr lang="en-US" dirty="0" err="1">
                <a:latin typeface="UTM Avo" panose="02040603050506020204" pitchFamily="18" charset="0"/>
                <a:cs typeface="Arial" panose="020B0604020202020204" pitchFamily="34" charset="0"/>
              </a:rPr>
              <a:t>mình</a:t>
            </a:r>
            <a:r>
              <a:rPr lang="en-US" dirty="0">
                <a:latin typeface="UTM Avo" panose="02040603050506020204" pitchFamily="18" charset="0"/>
                <a:cs typeface="Arial" panose="020B0604020202020204" pitchFamily="34" charset="0"/>
              </a:rPr>
              <a:t> </a:t>
            </a:r>
            <a:r>
              <a:rPr lang="en-US" dirty="0" err="1">
                <a:latin typeface="UTM Avo" panose="02040603050506020204" pitchFamily="18" charset="0"/>
                <a:cs typeface="Arial" panose="020B0604020202020204" pitchFamily="34" charset="0"/>
              </a:rPr>
              <a:t>là</a:t>
            </a:r>
            <a:r>
              <a:rPr lang="en-US" dirty="0">
                <a:latin typeface="UTM Avo" panose="02040603050506020204" pitchFamily="18" charset="0"/>
                <a:cs typeface="Arial" panose="020B0604020202020204" pitchFamily="34" charset="0"/>
              </a:rPr>
              <a:t> “</a:t>
            </a:r>
            <a:r>
              <a:rPr lang="en-US" dirty="0" err="1">
                <a:latin typeface="UTM Avo" panose="02040603050506020204" pitchFamily="18" charset="0"/>
                <a:cs typeface="Arial" panose="020B0604020202020204" pitchFamily="34" charset="0"/>
              </a:rPr>
              <a:t>người</a:t>
            </a:r>
            <a:r>
              <a:rPr lang="en-US" dirty="0">
                <a:latin typeface="UTM Avo" panose="02040603050506020204" pitchFamily="18" charset="0"/>
                <a:cs typeface="Arial" panose="020B0604020202020204" pitchFamily="34" charset="0"/>
              </a:rPr>
              <a:t> </a:t>
            </a:r>
            <a:r>
              <a:rPr lang="en-US" dirty="0" err="1">
                <a:latin typeface="UTM Avo" panose="02040603050506020204" pitchFamily="18" charset="0"/>
                <a:cs typeface="Arial" panose="020B0604020202020204" pitchFamily="34" charset="0"/>
              </a:rPr>
              <a:t>lính</a:t>
            </a:r>
            <a:r>
              <a:rPr lang="en-US" dirty="0">
                <a:latin typeface="UTM Avo" panose="02040603050506020204" pitchFamily="18" charset="0"/>
                <a:cs typeface="Arial" panose="020B0604020202020204" pitchFamily="34" charset="0"/>
              </a:rPr>
              <a:t> </a:t>
            </a:r>
            <a:r>
              <a:rPr lang="en-US" dirty="0" err="1">
                <a:latin typeface="UTM Avo" panose="02040603050506020204" pitchFamily="18" charset="0"/>
                <a:cs typeface="Arial" panose="020B0604020202020204" pitchFamily="34" charset="0"/>
              </a:rPr>
              <a:t>vâng</a:t>
            </a:r>
            <a:r>
              <a:rPr lang="en-US" dirty="0">
                <a:latin typeface="UTM Avo" panose="02040603050506020204" pitchFamily="18" charset="0"/>
                <a:cs typeface="Arial" panose="020B0604020202020204" pitchFamily="34" charset="0"/>
              </a:rPr>
              <a:t> </a:t>
            </a:r>
            <a:r>
              <a:rPr lang="en-US" dirty="0" err="1">
                <a:latin typeface="UTM Avo" panose="02040603050506020204" pitchFamily="18" charset="0"/>
                <a:cs typeface="Arial" panose="020B0604020202020204" pitchFamily="34" charset="0"/>
              </a:rPr>
              <a:t>lệnh</a:t>
            </a:r>
            <a:r>
              <a:rPr lang="en-US" dirty="0">
                <a:latin typeface="UTM Avo" panose="02040603050506020204" pitchFamily="18" charset="0"/>
                <a:cs typeface="Arial" panose="020B0604020202020204" pitchFamily="34" charset="0"/>
              </a:rPr>
              <a:t> </a:t>
            </a:r>
            <a:r>
              <a:rPr lang="en-US" dirty="0" err="1">
                <a:latin typeface="UTM Avo" panose="02040603050506020204" pitchFamily="18" charset="0"/>
                <a:cs typeface="Arial" panose="020B0604020202020204" pitchFamily="34" charset="0"/>
              </a:rPr>
              <a:t>quốc</a:t>
            </a:r>
            <a:r>
              <a:rPr lang="en-US" dirty="0">
                <a:latin typeface="UTM Avo" panose="02040603050506020204" pitchFamily="18" charset="0"/>
                <a:cs typeface="Arial" panose="020B0604020202020204" pitchFamily="34" charset="0"/>
              </a:rPr>
              <a:t> </a:t>
            </a:r>
            <a:r>
              <a:rPr lang="en-US" dirty="0" err="1">
                <a:latin typeface="UTM Avo" panose="02040603050506020204" pitchFamily="18" charset="0"/>
                <a:cs typeface="Arial" panose="020B0604020202020204" pitchFamily="34" charset="0"/>
              </a:rPr>
              <a:t>dân</a:t>
            </a:r>
            <a:r>
              <a:rPr lang="en-US" dirty="0">
                <a:latin typeface="UTM Avo" panose="02040603050506020204" pitchFamily="18" charset="0"/>
                <a:cs typeface="Arial" panose="020B0604020202020204" pitchFamily="34" charset="0"/>
              </a:rPr>
              <a:t> </a:t>
            </a:r>
            <a:r>
              <a:rPr lang="en-US" dirty="0" err="1">
                <a:latin typeface="UTM Avo" panose="02040603050506020204" pitchFamily="18" charset="0"/>
                <a:cs typeface="Arial" panose="020B0604020202020204" pitchFamily="34" charset="0"/>
              </a:rPr>
              <a:t>ra</a:t>
            </a:r>
            <a:r>
              <a:rPr lang="en-US" dirty="0">
                <a:latin typeface="UTM Avo" panose="02040603050506020204" pitchFamily="18" charset="0"/>
                <a:cs typeface="Arial" panose="020B0604020202020204" pitchFamily="34" charset="0"/>
              </a:rPr>
              <a:t> </a:t>
            </a:r>
            <a:r>
              <a:rPr lang="en-US" dirty="0" err="1">
                <a:latin typeface="UTM Avo" panose="02040603050506020204" pitchFamily="18" charset="0"/>
                <a:cs typeface="Arial" panose="020B0604020202020204" pitchFamily="34" charset="0"/>
              </a:rPr>
              <a:t>mặt</a:t>
            </a:r>
            <a:r>
              <a:rPr lang="en-US" dirty="0">
                <a:latin typeface="UTM Avo" panose="02040603050506020204" pitchFamily="18" charset="0"/>
                <a:cs typeface="Arial" panose="020B0604020202020204" pitchFamily="34" charset="0"/>
              </a:rPr>
              <a:t> </a:t>
            </a:r>
            <a:r>
              <a:rPr lang="en-US" dirty="0" err="1">
                <a:latin typeface="UTM Avo" panose="02040603050506020204" pitchFamily="18" charset="0"/>
                <a:cs typeface="Arial" panose="020B0604020202020204" pitchFamily="34" charset="0"/>
              </a:rPr>
              <a:t>trận</a:t>
            </a:r>
            <a:r>
              <a:rPr lang="en-US" dirty="0">
                <a:latin typeface="UTM Avo" panose="02040603050506020204" pitchFamily="18" charset="0"/>
                <a:cs typeface="Arial" panose="020B0604020202020204" pitchFamily="34" charset="0"/>
              </a:rPr>
              <a:t>”, </a:t>
            </a:r>
            <a:r>
              <a:rPr lang="en-US" dirty="0" err="1">
                <a:latin typeface="UTM Avo" panose="02040603050506020204" pitchFamily="18" charset="0"/>
                <a:cs typeface="Arial" panose="020B0604020202020204" pitchFamily="34" charset="0"/>
              </a:rPr>
              <a:t>là</a:t>
            </a:r>
            <a:r>
              <a:rPr lang="en-US" dirty="0">
                <a:latin typeface="UTM Avo" panose="02040603050506020204" pitchFamily="18" charset="0"/>
                <a:cs typeface="Arial" panose="020B0604020202020204" pitchFamily="34" charset="0"/>
              </a:rPr>
              <a:t> “</a:t>
            </a:r>
            <a:r>
              <a:rPr lang="en-US" dirty="0" err="1">
                <a:latin typeface="UTM Avo" panose="02040603050506020204" pitchFamily="18" charset="0"/>
                <a:cs typeface="Arial" panose="020B0604020202020204" pitchFamily="34" charset="0"/>
              </a:rPr>
              <a:t>đầy</a:t>
            </a:r>
            <a:r>
              <a:rPr lang="en-US" dirty="0">
                <a:latin typeface="UTM Avo" panose="02040603050506020204" pitchFamily="18" charset="0"/>
                <a:cs typeface="Arial" panose="020B0604020202020204" pitchFamily="34" charset="0"/>
              </a:rPr>
              <a:t> </a:t>
            </a:r>
            <a:r>
              <a:rPr lang="en-US" dirty="0" err="1">
                <a:latin typeface="UTM Avo" panose="02040603050506020204" pitchFamily="18" charset="0"/>
                <a:cs typeface="Arial" panose="020B0604020202020204" pitchFamily="34" charset="0"/>
              </a:rPr>
              <a:t>tớ</a:t>
            </a:r>
            <a:r>
              <a:rPr lang="en-US" dirty="0">
                <a:latin typeface="UTM Avo" panose="02040603050506020204" pitchFamily="18" charset="0"/>
                <a:cs typeface="Arial" panose="020B0604020202020204" pitchFamily="34" charset="0"/>
              </a:rPr>
              <a:t> </a:t>
            </a:r>
            <a:r>
              <a:rPr lang="en-US" dirty="0" err="1">
                <a:latin typeface="UTM Avo" panose="02040603050506020204" pitchFamily="18" charset="0"/>
                <a:cs typeface="Arial" panose="020B0604020202020204" pitchFamily="34" charset="0"/>
              </a:rPr>
              <a:t>trung</a:t>
            </a:r>
            <a:r>
              <a:rPr lang="en-US" dirty="0">
                <a:latin typeface="UTM Avo" panose="02040603050506020204" pitchFamily="18" charset="0"/>
                <a:cs typeface="Arial" panose="020B0604020202020204" pitchFamily="34" charset="0"/>
              </a:rPr>
              <a:t> </a:t>
            </a:r>
            <a:r>
              <a:rPr lang="en-US" dirty="0" err="1">
                <a:latin typeface="UTM Avo" panose="02040603050506020204" pitchFamily="18" charset="0"/>
                <a:cs typeface="Arial" panose="020B0604020202020204" pitchFamily="34" charset="0"/>
              </a:rPr>
              <a:t>thành</a:t>
            </a:r>
            <a:r>
              <a:rPr lang="en-US" dirty="0">
                <a:latin typeface="UTM Avo" panose="02040603050506020204" pitchFamily="18" charset="0"/>
                <a:cs typeface="Arial" panose="020B0604020202020204" pitchFamily="34" charset="0"/>
              </a:rPr>
              <a:t> </a:t>
            </a:r>
            <a:r>
              <a:rPr lang="en-US" dirty="0" err="1">
                <a:latin typeface="UTM Avo" panose="02040603050506020204" pitchFamily="18" charset="0"/>
                <a:cs typeface="Arial" panose="020B0604020202020204" pitchFamily="34" charset="0"/>
              </a:rPr>
              <a:t>của</a:t>
            </a:r>
            <a:r>
              <a:rPr lang="en-US" dirty="0">
                <a:latin typeface="UTM Avo" panose="02040603050506020204" pitchFamily="18" charset="0"/>
                <a:cs typeface="Arial" panose="020B0604020202020204" pitchFamily="34" charset="0"/>
              </a:rPr>
              <a:t> </a:t>
            </a:r>
            <a:r>
              <a:rPr lang="en-US" dirty="0" err="1">
                <a:latin typeface="UTM Avo" panose="02040603050506020204" pitchFamily="18" charset="0"/>
                <a:cs typeface="Arial" panose="020B0604020202020204" pitchFamily="34" charset="0"/>
              </a:rPr>
              <a:t>nhân</a:t>
            </a:r>
            <a:r>
              <a:rPr lang="en-US" dirty="0">
                <a:latin typeface="UTM Avo" panose="02040603050506020204" pitchFamily="18" charset="0"/>
                <a:cs typeface="Arial" panose="020B0604020202020204" pitchFamily="34" charset="0"/>
              </a:rPr>
              <a:t> </a:t>
            </a:r>
            <a:r>
              <a:rPr lang="en-US" dirty="0" err="1">
                <a:latin typeface="UTM Avo" panose="02040603050506020204" pitchFamily="18" charset="0"/>
                <a:cs typeface="Arial" panose="020B0604020202020204" pitchFamily="34" charset="0"/>
              </a:rPr>
              <a:t>dân</a:t>
            </a:r>
            <a:r>
              <a:rPr lang="en-US" dirty="0">
                <a:latin typeface="UTM Avo" panose="02040603050506020204" pitchFamily="18" charset="0"/>
                <a:cs typeface="Arial" panose="020B0604020202020204" pitchFamily="34" charset="0"/>
              </a:rPr>
              <a:t>”. Ở </a:t>
            </a:r>
            <a:r>
              <a:rPr lang="en-US" dirty="0" err="1">
                <a:latin typeface="UTM Avo" panose="02040603050506020204" pitchFamily="18" charset="0"/>
                <a:cs typeface="Arial" panose="020B0604020202020204" pitchFamily="34" charset="0"/>
              </a:rPr>
              <a:t>Bác</a:t>
            </a:r>
            <a:r>
              <a:rPr lang="en-US" dirty="0">
                <a:latin typeface="UTM Avo" panose="02040603050506020204" pitchFamily="18" charset="0"/>
                <a:cs typeface="Arial" panose="020B0604020202020204" pitchFamily="34" charset="0"/>
              </a:rPr>
              <a:t> </a:t>
            </a:r>
            <a:r>
              <a:rPr lang="en-US" dirty="0" err="1">
                <a:latin typeface="UTM Avo" panose="02040603050506020204" pitchFamily="18" charset="0"/>
                <a:cs typeface="Arial" panose="020B0604020202020204" pitchFamily="34" charset="0"/>
              </a:rPr>
              <a:t>lòng</a:t>
            </a:r>
            <a:r>
              <a:rPr lang="en-US" dirty="0">
                <a:latin typeface="UTM Avo" panose="02040603050506020204" pitchFamily="18" charset="0"/>
                <a:cs typeface="Arial" panose="020B0604020202020204" pitchFamily="34" charset="0"/>
              </a:rPr>
              <a:t> </a:t>
            </a:r>
            <a:r>
              <a:rPr lang="en-US" dirty="0" err="1">
                <a:latin typeface="UTM Avo" panose="02040603050506020204" pitchFamily="18" charset="0"/>
                <a:cs typeface="Arial" panose="020B0604020202020204" pitchFamily="34" charset="0"/>
              </a:rPr>
              <a:t>yêu</a:t>
            </a:r>
            <a:r>
              <a:rPr lang="en-US" dirty="0">
                <a:latin typeface="UTM Avo" panose="02040603050506020204" pitchFamily="18" charset="0"/>
                <a:cs typeface="Arial" panose="020B0604020202020204" pitchFamily="34" charset="0"/>
              </a:rPr>
              <a:t> </a:t>
            </a:r>
            <a:r>
              <a:rPr lang="en-US" dirty="0" err="1">
                <a:latin typeface="UTM Avo" panose="02040603050506020204" pitchFamily="18" charset="0"/>
                <a:cs typeface="Arial" panose="020B0604020202020204" pitchFamily="34" charset="0"/>
              </a:rPr>
              <a:t>mến</a:t>
            </a:r>
            <a:r>
              <a:rPr lang="en-US" dirty="0">
                <a:latin typeface="UTM Avo" panose="02040603050506020204" pitchFamily="18" charset="0"/>
                <a:cs typeface="Arial" panose="020B0604020202020204" pitchFamily="34" charset="0"/>
              </a:rPr>
              <a:t> </a:t>
            </a:r>
            <a:r>
              <a:rPr lang="en-US" dirty="0" err="1">
                <a:latin typeface="UTM Avo" panose="02040603050506020204" pitchFamily="18" charset="0"/>
                <a:cs typeface="Arial" panose="020B0604020202020204" pitchFamily="34" charset="0"/>
              </a:rPr>
              <a:t>nhân</a:t>
            </a:r>
            <a:r>
              <a:rPr lang="en-US" dirty="0">
                <a:latin typeface="UTM Avo" panose="02040603050506020204" pitchFamily="18" charset="0"/>
                <a:cs typeface="Arial" panose="020B0604020202020204" pitchFamily="34" charset="0"/>
              </a:rPr>
              <a:t> </a:t>
            </a:r>
            <a:r>
              <a:rPr lang="en-US" dirty="0" err="1">
                <a:latin typeface="UTM Avo" panose="02040603050506020204" pitchFamily="18" charset="0"/>
                <a:cs typeface="Arial" panose="020B0604020202020204" pitchFamily="34" charset="0"/>
              </a:rPr>
              <a:t>dân</a:t>
            </a:r>
            <a:r>
              <a:rPr lang="en-US" dirty="0">
                <a:latin typeface="UTM Avo" panose="02040603050506020204" pitchFamily="18" charset="0"/>
                <a:cs typeface="Arial" panose="020B0604020202020204" pitchFamily="34" charset="0"/>
              </a:rPr>
              <a:t> </a:t>
            </a:r>
            <a:r>
              <a:rPr lang="en-US" dirty="0" err="1">
                <a:latin typeface="UTM Avo" panose="02040603050506020204" pitchFamily="18" charset="0"/>
                <a:cs typeface="Arial" panose="020B0604020202020204" pitchFamily="34" charset="0"/>
              </a:rPr>
              <a:t>đã</a:t>
            </a:r>
            <a:r>
              <a:rPr lang="en-US" dirty="0">
                <a:latin typeface="UTM Avo" panose="02040603050506020204" pitchFamily="18" charset="0"/>
                <a:cs typeface="Arial" panose="020B0604020202020204" pitchFamily="34" charset="0"/>
              </a:rPr>
              <a:t> </a:t>
            </a:r>
            <a:r>
              <a:rPr lang="en-US" dirty="0" err="1">
                <a:latin typeface="UTM Avo" panose="02040603050506020204" pitchFamily="18" charset="0"/>
                <a:cs typeface="Arial" panose="020B0604020202020204" pitchFamily="34" charset="0"/>
              </a:rPr>
              <a:t>trở</a:t>
            </a:r>
            <a:r>
              <a:rPr lang="en-US" dirty="0">
                <a:latin typeface="UTM Avo" panose="02040603050506020204" pitchFamily="18" charset="0"/>
                <a:cs typeface="Arial" panose="020B0604020202020204" pitchFamily="34" charset="0"/>
              </a:rPr>
              <a:t> </a:t>
            </a:r>
            <a:r>
              <a:rPr lang="en-US" dirty="0" err="1">
                <a:latin typeface="UTM Avo" panose="02040603050506020204" pitchFamily="18" charset="0"/>
                <a:cs typeface="Arial" panose="020B0604020202020204" pitchFamily="34" charset="0"/>
              </a:rPr>
              <a:t>thành</a:t>
            </a:r>
            <a:r>
              <a:rPr lang="en-US" dirty="0">
                <a:latin typeface="UTM Avo" panose="02040603050506020204" pitchFamily="18" charset="0"/>
                <a:cs typeface="Arial" panose="020B0604020202020204" pitchFamily="34" charset="0"/>
              </a:rPr>
              <a:t> </a:t>
            </a:r>
            <a:r>
              <a:rPr lang="en-US" dirty="0" err="1">
                <a:latin typeface="UTM Avo" panose="02040603050506020204" pitchFamily="18" charset="0"/>
                <a:cs typeface="Arial" panose="020B0604020202020204" pitchFamily="34" charset="0"/>
              </a:rPr>
              <a:t>một</a:t>
            </a:r>
            <a:r>
              <a:rPr lang="en-US" dirty="0">
                <a:latin typeface="UTM Avo" panose="02040603050506020204" pitchFamily="18" charset="0"/>
                <a:cs typeface="Arial" panose="020B0604020202020204" pitchFamily="34" charset="0"/>
              </a:rPr>
              <a:t> </a:t>
            </a:r>
            <a:r>
              <a:rPr lang="en-US" dirty="0" err="1">
                <a:latin typeface="UTM Avo" panose="02040603050506020204" pitchFamily="18" charset="0"/>
                <a:cs typeface="Arial" panose="020B0604020202020204" pitchFamily="34" charset="0"/>
              </a:rPr>
              <a:t>sự</a:t>
            </a:r>
            <a:r>
              <a:rPr lang="en-US" dirty="0">
                <a:latin typeface="UTM Avo" panose="02040603050506020204" pitchFamily="18" charset="0"/>
                <a:cs typeface="Arial" panose="020B0604020202020204" pitchFamily="34" charset="0"/>
              </a:rPr>
              <a:t> say </a:t>
            </a:r>
            <a:r>
              <a:rPr lang="en-US" dirty="0" err="1">
                <a:latin typeface="UTM Avo" panose="02040603050506020204" pitchFamily="18" charset="0"/>
                <a:cs typeface="Arial" panose="020B0604020202020204" pitchFamily="34" charset="0"/>
              </a:rPr>
              <a:t>mê</a:t>
            </a:r>
            <a:r>
              <a:rPr lang="en-US" dirty="0">
                <a:latin typeface="UTM Avo" panose="02040603050506020204" pitchFamily="18" charset="0"/>
                <a:cs typeface="Arial" panose="020B0604020202020204" pitchFamily="34" charset="0"/>
              </a:rPr>
              <a:t> </a:t>
            </a:r>
            <a:r>
              <a:rPr lang="en-US" dirty="0" err="1">
                <a:latin typeface="UTM Avo" panose="02040603050506020204" pitchFamily="18" charset="0"/>
                <a:cs typeface="Arial" panose="020B0604020202020204" pitchFamily="34" charset="0"/>
              </a:rPr>
              <a:t>mãnh</a:t>
            </a:r>
            <a:r>
              <a:rPr lang="en-US" dirty="0">
                <a:latin typeface="UTM Avo" panose="02040603050506020204" pitchFamily="18" charset="0"/>
                <a:cs typeface="Arial" panose="020B0604020202020204" pitchFamily="34" charset="0"/>
              </a:rPr>
              <a:t> </a:t>
            </a:r>
            <a:r>
              <a:rPr lang="en-US" dirty="0" err="1">
                <a:latin typeface="UTM Avo" panose="02040603050506020204" pitchFamily="18" charset="0"/>
                <a:cs typeface="Arial" panose="020B0604020202020204" pitchFamily="34" charset="0"/>
              </a:rPr>
              <a:t>liệt</a:t>
            </a:r>
            <a:r>
              <a:rPr lang="en-US" dirty="0">
                <a:latin typeface="UTM Avo" panose="02040603050506020204" pitchFamily="18" charset="0"/>
                <a:cs typeface="Arial" panose="020B0604020202020204" pitchFamily="34" charset="0"/>
              </a:rPr>
              <a:t>. </a:t>
            </a:r>
            <a:r>
              <a:rPr lang="en-US" dirty="0" err="1">
                <a:latin typeface="UTM Avo" panose="02040603050506020204" pitchFamily="18" charset="0"/>
                <a:cs typeface="Arial" panose="020B0604020202020204" pitchFamily="34" charset="0"/>
              </a:rPr>
              <a:t>Bác</a:t>
            </a:r>
            <a:r>
              <a:rPr lang="en-US" dirty="0">
                <a:latin typeface="UTM Avo" panose="02040603050506020204" pitchFamily="18" charset="0"/>
                <a:cs typeface="Arial" panose="020B0604020202020204" pitchFamily="34" charset="0"/>
              </a:rPr>
              <a:t> </a:t>
            </a:r>
            <a:r>
              <a:rPr lang="en-US" dirty="0" err="1">
                <a:latin typeface="UTM Avo" panose="02040603050506020204" pitchFamily="18" charset="0"/>
                <a:cs typeface="Arial" panose="020B0604020202020204" pitchFamily="34" charset="0"/>
              </a:rPr>
              <a:t>nói</a:t>
            </a:r>
            <a:r>
              <a:rPr lang="en-US" dirty="0">
                <a:latin typeface="UTM Avo" panose="02040603050506020204" pitchFamily="18" charset="0"/>
                <a:cs typeface="Arial" panose="020B0604020202020204" pitchFamily="34" charset="0"/>
              </a:rPr>
              <a:t>: ‘‘</a:t>
            </a:r>
            <a:r>
              <a:rPr lang="en-US" dirty="0" err="1">
                <a:latin typeface="UTM Avo" panose="02040603050506020204" pitchFamily="18" charset="0"/>
                <a:cs typeface="Arial" panose="020B0604020202020204" pitchFamily="34" charset="0"/>
              </a:rPr>
              <a:t>Tôi</a:t>
            </a:r>
            <a:r>
              <a:rPr lang="en-US" dirty="0">
                <a:latin typeface="UTM Avo" panose="02040603050506020204" pitchFamily="18" charset="0"/>
                <a:cs typeface="Arial" panose="020B0604020202020204" pitchFamily="34" charset="0"/>
              </a:rPr>
              <a:t> </a:t>
            </a:r>
            <a:r>
              <a:rPr lang="en-US" dirty="0" err="1">
                <a:latin typeface="UTM Avo" panose="02040603050506020204" pitchFamily="18" charset="0"/>
                <a:cs typeface="Arial" panose="020B0604020202020204" pitchFamily="34" charset="0"/>
              </a:rPr>
              <a:t>chỉ</a:t>
            </a:r>
            <a:r>
              <a:rPr lang="en-US" dirty="0">
                <a:latin typeface="UTM Avo" panose="02040603050506020204" pitchFamily="18" charset="0"/>
                <a:cs typeface="Arial" panose="020B0604020202020204" pitchFamily="34" charset="0"/>
              </a:rPr>
              <a:t> </a:t>
            </a:r>
            <a:r>
              <a:rPr lang="en-US" dirty="0" err="1">
                <a:latin typeface="UTM Avo" panose="02040603050506020204" pitchFamily="18" charset="0"/>
                <a:cs typeface="Arial" panose="020B0604020202020204" pitchFamily="34" charset="0"/>
              </a:rPr>
              <a:t>có</a:t>
            </a:r>
            <a:r>
              <a:rPr lang="en-US" dirty="0">
                <a:latin typeface="UTM Avo" panose="02040603050506020204" pitchFamily="18" charset="0"/>
                <a:cs typeface="Arial" panose="020B0604020202020204" pitchFamily="34" charset="0"/>
              </a:rPr>
              <a:t> </a:t>
            </a:r>
            <a:r>
              <a:rPr lang="en-US" dirty="0" err="1">
                <a:latin typeface="UTM Avo" panose="02040603050506020204" pitchFamily="18" charset="0"/>
                <a:cs typeface="Arial" panose="020B0604020202020204" pitchFamily="34" charset="0"/>
              </a:rPr>
              <a:t>một</a:t>
            </a:r>
            <a:r>
              <a:rPr lang="en-US" dirty="0">
                <a:latin typeface="UTM Avo" panose="02040603050506020204" pitchFamily="18" charset="0"/>
                <a:cs typeface="Arial" panose="020B0604020202020204" pitchFamily="34" charset="0"/>
              </a:rPr>
              <a:t> </a:t>
            </a:r>
            <a:r>
              <a:rPr lang="en-US" dirty="0" err="1">
                <a:latin typeface="UTM Avo" panose="02040603050506020204" pitchFamily="18" charset="0"/>
                <a:cs typeface="Arial" panose="020B0604020202020204" pitchFamily="34" charset="0"/>
              </a:rPr>
              <a:t>sự</a:t>
            </a:r>
            <a:r>
              <a:rPr lang="en-US" dirty="0">
                <a:latin typeface="UTM Avo" panose="02040603050506020204" pitchFamily="18" charset="0"/>
                <a:cs typeface="Arial" panose="020B0604020202020204" pitchFamily="34" charset="0"/>
              </a:rPr>
              <a:t> ham </a:t>
            </a:r>
            <a:r>
              <a:rPr lang="en-US" dirty="0" err="1">
                <a:latin typeface="UTM Avo" panose="02040603050506020204" pitchFamily="18" charset="0"/>
                <a:cs typeface="Arial" panose="020B0604020202020204" pitchFamily="34" charset="0"/>
              </a:rPr>
              <a:t>muốn</a:t>
            </a:r>
            <a:r>
              <a:rPr lang="en-US" dirty="0">
                <a:latin typeface="UTM Avo" panose="02040603050506020204" pitchFamily="18" charset="0"/>
                <a:cs typeface="Arial" panose="020B0604020202020204" pitchFamily="34" charset="0"/>
              </a:rPr>
              <a:t>, ham </a:t>
            </a:r>
            <a:r>
              <a:rPr lang="en-US" dirty="0" err="1">
                <a:latin typeface="UTM Avo" panose="02040603050506020204" pitchFamily="18" charset="0"/>
                <a:cs typeface="Arial" panose="020B0604020202020204" pitchFamily="34" charset="0"/>
              </a:rPr>
              <a:t>muốn</a:t>
            </a:r>
            <a:r>
              <a:rPr lang="en-US" dirty="0">
                <a:latin typeface="UTM Avo" panose="02040603050506020204" pitchFamily="18" charset="0"/>
                <a:cs typeface="Arial" panose="020B0604020202020204" pitchFamily="34" charset="0"/>
              </a:rPr>
              <a:t> </a:t>
            </a:r>
            <a:r>
              <a:rPr lang="en-US" dirty="0" err="1">
                <a:latin typeface="UTM Avo" panose="02040603050506020204" pitchFamily="18" charset="0"/>
                <a:cs typeface="Arial" panose="020B0604020202020204" pitchFamily="34" charset="0"/>
              </a:rPr>
              <a:t>tột</a:t>
            </a:r>
            <a:r>
              <a:rPr lang="en-US" dirty="0">
                <a:latin typeface="UTM Avo" panose="02040603050506020204" pitchFamily="18" charset="0"/>
                <a:cs typeface="Arial" panose="020B0604020202020204" pitchFamily="34" charset="0"/>
              </a:rPr>
              <a:t> </a:t>
            </a:r>
            <a:r>
              <a:rPr lang="en-US" dirty="0" err="1">
                <a:latin typeface="UTM Avo" panose="02040603050506020204" pitchFamily="18" charset="0"/>
                <a:cs typeface="Arial" panose="020B0604020202020204" pitchFamily="34" charset="0"/>
              </a:rPr>
              <a:t>bậc</a:t>
            </a:r>
            <a:r>
              <a:rPr lang="en-US" dirty="0">
                <a:latin typeface="UTM Avo" panose="02040603050506020204" pitchFamily="18" charset="0"/>
                <a:cs typeface="Arial" panose="020B0604020202020204" pitchFamily="34" charset="0"/>
              </a:rPr>
              <a:t>, </a:t>
            </a:r>
            <a:r>
              <a:rPr lang="en-US" dirty="0" err="1">
                <a:latin typeface="UTM Avo" panose="02040603050506020204" pitchFamily="18" charset="0"/>
                <a:cs typeface="Arial" panose="020B0604020202020204" pitchFamily="34" charset="0"/>
              </a:rPr>
              <a:t>là</a:t>
            </a:r>
            <a:r>
              <a:rPr lang="en-US" dirty="0">
                <a:latin typeface="UTM Avo" panose="02040603050506020204" pitchFamily="18" charset="0"/>
                <a:cs typeface="Arial" panose="020B0604020202020204" pitchFamily="34" charset="0"/>
              </a:rPr>
              <a:t> </a:t>
            </a:r>
            <a:r>
              <a:rPr lang="en-US" dirty="0" err="1">
                <a:latin typeface="UTM Avo" panose="02040603050506020204" pitchFamily="18" charset="0"/>
                <a:cs typeface="Arial" panose="020B0604020202020204" pitchFamily="34" charset="0"/>
              </a:rPr>
              <a:t>làm</a:t>
            </a:r>
            <a:r>
              <a:rPr lang="en-US" dirty="0">
                <a:latin typeface="UTM Avo" panose="02040603050506020204" pitchFamily="18" charset="0"/>
                <a:cs typeface="Arial" panose="020B0604020202020204" pitchFamily="34" charset="0"/>
              </a:rPr>
              <a:t> </a:t>
            </a:r>
            <a:r>
              <a:rPr lang="en-US" dirty="0" err="1">
                <a:latin typeface="UTM Avo" panose="02040603050506020204" pitchFamily="18" charset="0"/>
                <a:cs typeface="Arial" panose="020B0604020202020204" pitchFamily="34" charset="0"/>
              </a:rPr>
              <a:t>sao</a:t>
            </a:r>
            <a:r>
              <a:rPr lang="en-US" dirty="0">
                <a:latin typeface="UTM Avo" panose="02040603050506020204" pitchFamily="18" charset="0"/>
                <a:cs typeface="Arial" panose="020B0604020202020204" pitchFamily="34" charset="0"/>
              </a:rPr>
              <a:t> </a:t>
            </a:r>
            <a:r>
              <a:rPr lang="en-US" dirty="0" err="1">
                <a:latin typeface="UTM Avo" panose="02040603050506020204" pitchFamily="18" charset="0"/>
                <a:cs typeface="Arial" panose="020B0604020202020204" pitchFamily="34" charset="0"/>
              </a:rPr>
              <a:t>cho</a:t>
            </a:r>
            <a:r>
              <a:rPr lang="en-US" dirty="0">
                <a:latin typeface="UTM Avo" panose="02040603050506020204" pitchFamily="18" charset="0"/>
                <a:cs typeface="Arial" panose="020B0604020202020204" pitchFamily="34" charset="0"/>
              </a:rPr>
              <a:t> </a:t>
            </a:r>
            <a:r>
              <a:rPr lang="en-US" dirty="0" err="1">
                <a:latin typeface="UTM Avo" panose="02040603050506020204" pitchFamily="18" charset="0"/>
                <a:cs typeface="Arial" panose="020B0604020202020204" pitchFamily="34" charset="0"/>
              </a:rPr>
              <a:t>nước</a:t>
            </a:r>
            <a:r>
              <a:rPr lang="en-US" dirty="0">
                <a:latin typeface="UTM Avo" panose="02040603050506020204" pitchFamily="18" charset="0"/>
                <a:cs typeface="Arial" panose="020B0604020202020204" pitchFamily="34" charset="0"/>
              </a:rPr>
              <a:t> ta </a:t>
            </a:r>
            <a:r>
              <a:rPr lang="en-US" dirty="0" err="1">
                <a:latin typeface="UTM Avo" panose="02040603050506020204" pitchFamily="18" charset="0"/>
                <a:cs typeface="Arial" panose="020B0604020202020204" pitchFamily="34" charset="0"/>
              </a:rPr>
              <a:t>hoàn</a:t>
            </a:r>
            <a:r>
              <a:rPr lang="en-US" dirty="0">
                <a:latin typeface="UTM Avo" panose="02040603050506020204" pitchFamily="18" charset="0"/>
                <a:cs typeface="Arial" panose="020B0604020202020204" pitchFamily="34" charset="0"/>
              </a:rPr>
              <a:t> </a:t>
            </a:r>
            <a:r>
              <a:rPr lang="en-US" dirty="0" err="1">
                <a:latin typeface="UTM Avo" panose="02040603050506020204" pitchFamily="18" charset="0"/>
                <a:cs typeface="Arial" panose="020B0604020202020204" pitchFamily="34" charset="0"/>
              </a:rPr>
              <a:t>toàn</a:t>
            </a:r>
            <a:r>
              <a:rPr lang="en-US" dirty="0">
                <a:latin typeface="UTM Avo" panose="02040603050506020204" pitchFamily="18" charset="0"/>
                <a:cs typeface="Arial" panose="020B0604020202020204" pitchFamily="34" charset="0"/>
              </a:rPr>
              <a:t> </a:t>
            </a:r>
            <a:r>
              <a:rPr lang="en-US" dirty="0" err="1">
                <a:latin typeface="UTM Avo" panose="02040603050506020204" pitchFamily="18" charset="0"/>
                <a:cs typeface="Arial" panose="020B0604020202020204" pitchFamily="34" charset="0"/>
              </a:rPr>
              <a:t>độc</a:t>
            </a:r>
            <a:r>
              <a:rPr lang="en-US" dirty="0">
                <a:latin typeface="UTM Avo" panose="02040603050506020204" pitchFamily="18" charset="0"/>
                <a:cs typeface="Arial" panose="020B0604020202020204" pitchFamily="34" charset="0"/>
              </a:rPr>
              <a:t> </a:t>
            </a:r>
            <a:r>
              <a:rPr lang="en-US" dirty="0" err="1">
                <a:latin typeface="UTM Avo" panose="02040603050506020204" pitchFamily="18" charset="0"/>
                <a:cs typeface="Arial" panose="020B0604020202020204" pitchFamily="34" charset="0"/>
              </a:rPr>
              <a:t>lập</a:t>
            </a:r>
            <a:r>
              <a:rPr lang="en-US" dirty="0">
                <a:latin typeface="UTM Avo" panose="02040603050506020204" pitchFamily="18" charset="0"/>
                <a:cs typeface="Arial" panose="020B0604020202020204" pitchFamily="34" charset="0"/>
              </a:rPr>
              <a:t>, </a:t>
            </a:r>
            <a:r>
              <a:rPr lang="en-US" dirty="0" err="1">
                <a:latin typeface="UTM Avo" panose="02040603050506020204" pitchFamily="18" charset="0"/>
                <a:cs typeface="Arial" panose="020B0604020202020204" pitchFamily="34" charset="0"/>
              </a:rPr>
              <a:t>dân</a:t>
            </a:r>
            <a:r>
              <a:rPr lang="en-US" dirty="0">
                <a:latin typeface="UTM Avo" panose="02040603050506020204" pitchFamily="18" charset="0"/>
                <a:cs typeface="Arial" panose="020B0604020202020204" pitchFamily="34" charset="0"/>
              </a:rPr>
              <a:t> ta </a:t>
            </a:r>
            <a:r>
              <a:rPr lang="en-US" dirty="0" err="1">
                <a:latin typeface="UTM Avo" panose="02040603050506020204" pitchFamily="18" charset="0"/>
                <a:cs typeface="Arial" panose="020B0604020202020204" pitchFamily="34" charset="0"/>
              </a:rPr>
              <a:t>được</a:t>
            </a:r>
            <a:r>
              <a:rPr lang="en-US" dirty="0">
                <a:latin typeface="UTM Avo" panose="02040603050506020204" pitchFamily="18" charset="0"/>
                <a:cs typeface="Arial" panose="020B0604020202020204" pitchFamily="34" charset="0"/>
              </a:rPr>
              <a:t> </a:t>
            </a:r>
            <a:r>
              <a:rPr lang="en-US" dirty="0" err="1">
                <a:latin typeface="UTM Avo" panose="02040603050506020204" pitchFamily="18" charset="0"/>
                <a:cs typeface="Arial" panose="020B0604020202020204" pitchFamily="34" charset="0"/>
              </a:rPr>
              <a:t>hoàn</a:t>
            </a:r>
            <a:r>
              <a:rPr lang="en-US" dirty="0">
                <a:latin typeface="UTM Avo" panose="02040603050506020204" pitchFamily="18" charset="0"/>
                <a:cs typeface="Arial" panose="020B0604020202020204" pitchFamily="34" charset="0"/>
              </a:rPr>
              <a:t> </a:t>
            </a:r>
            <a:r>
              <a:rPr lang="en-US" dirty="0" err="1">
                <a:latin typeface="UTM Avo" panose="02040603050506020204" pitchFamily="18" charset="0"/>
                <a:cs typeface="Arial" panose="020B0604020202020204" pitchFamily="34" charset="0"/>
              </a:rPr>
              <a:t>tự</a:t>
            </a:r>
            <a:r>
              <a:rPr lang="en-US" dirty="0">
                <a:latin typeface="UTM Avo" panose="02040603050506020204" pitchFamily="18" charset="0"/>
                <a:cs typeface="Arial" panose="020B0604020202020204" pitchFamily="34" charset="0"/>
              </a:rPr>
              <a:t> do, </a:t>
            </a:r>
            <a:r>
              <a:rPr lang="en-US" dirty="0" err="1">
                <a:latin typeface="UTM Avo" panose="02040603050506020204" pitchFamily="18" charset="0"/>
                <a:cs typeface="Arial" panose="020B0604020202020204" pitchFamily="34" charset="0"/>
              </a:rPr>
              <a:t>đồng</a:t>
            </a:r>
            <a:r>
              <a:rPr lang="en-US" dirty="0">
                <a:latin typeface="UTM Avo" panose="02040603050506020204" pitchFamily="18" charset="0"/>
                <a:cs typeface="Arial" panose="020B0604020202020204" pitchFamily="34" charset="0"/>
              </a:rPr>
              <a:t> </a:t>
            </a:r>
            <a:r>
              <a:rPr lang="en-US" dirty="0" err="1">
                <a:latin typeface="UTM Avo" panose="02040603050506020204" pitchFamily="18" charset="0"/>
                <a:cs typeface="Arial" panose="020B0604020202020204" pitchFamily="34" charset="0"/>
              </a:rPr>
              <a:t>bào</a:t>
            </a:r>
            <a:r>
              <a:rPr lang="en-US" dirty="0">
                <a:latin typeface="UTM Avo" panose="02040603050506020204" pitchFamily="18" charset="0"/>
                <a:cs typeface="Arial" panose="020B0604020202020204" pitchFamily="34" charset="0"/>
              </a:rPr>
              <a:t> </a:t>
            </a:r>
            <a:r>
              <a:rPr lang="en-US" dirty="0" err="1">
                <a:latin typeface="UTM Avo" panose="02040603050506020204" pitchFamily="18" charset="0"/>
                <a:cs typeface="Arial" panose="020B0604020202020204" pitchFamily="34" charset="0"/>
              </a:rPr>
              <a:t>ai</a:t>
            </a:r>
            <a:r>
              <a:rPr lang="en-US" dirty="0">
                <a:latin typeface="UTM Avo" panose="02040603050506020204" pitchFamily="18" charset="0"/>
                <a:cs typeface="Arial" panose="020B0604020202020204" pitchFamily="34" charset="0"/>
              </a:rPr>
              <a:t> </a:t>
            </a:r>
            <a:r>
              <a:rPr lang="en-US" dirty="0" err="1">
                <a:latin typeface="UTM Avo" panose="02040603050506020204" pitchFamily="18" charset="0"/>
                <a:cs typeface="Arial" panose="020B0604020202020204" pitchFamily="34" charset="0"/>
              </a:rPr>
              <a:t>cũng</a:t>
            </a:r>
            <a:r>
              <a:rPr lang="en-US" dirty="0">
                <a:latin typeface="UTM Avo" panose="02040603050506020204" pitchFamily="18" charset="0"/>
                <a:cs typeface="Arial" panose="020B0604020202020204" pitchFamily="34" charset="0"/>
              </a:rPr>
              <a:t> </a:t>
            </a:r>
            <a:r>
              <a:rPr lang="en-US" dirty="0" err="1">
                <a:latin typeface="UTM Avo" panose="02040603050506020204" pitchFamily="18" charset="0"/>
                <a:cs typeface="Arial" panose="020B0604020202020204" pitchFamily="34" charset="0"/>
              </a:rPr>
              <a:t>có</a:t>
            </a:r>
            <a:r>
              <a:rPr lang="en-US" dirty="0">
                <a:latin typeface="UTM Avo" panose="02040603050506020204" pitchFamily="18" charset="0"/>
                <a:cs typeface="Arial" panose="020B0604020202020204" pitchFamily="34" charset="0"/>
              </a:rPr>
              <a:t> </a:t>
            </a:r>
            <a:r>
              <a:rPr lang="en-US" dirty="0" err="1">
                <a:latin typeface="UTM Avo" panose="02040603050506020204" pitchFamily="18" charset="0"/>
                <a:cs typeface="Arial" panose="020B0604020202020204" pitchFamily="34" charset="0"/>
              </a:rPr>
              <a:t>cơm</a:t>
            </a:r>
            <a:r>
              <a:rPr lang="en-US" dirty="0">
                <a:latin typeface="UTM Avo" panose="02040603050506020204" pitchFamily="18" charset="0"/>
                <a:cs typeface="Arial" panose="020B0604020202020204" pitchFamily="34" charset="0"/>
              </a:rPr>
              <a:t> </a:t>
            </a:r>
            <a:r>
              <a:rPr lang="en-US" dirty="0" err="1">
                <a:latin typeface="UTM Avo" panose="02040603050506020204" pitchFamily="18" charset="0"/>
                <a:cs typeface="Arial" panose="020B0604020202020204" pitchFamily="34" charset="0"/>
              </a:rPr>
              <a:t>ăn</a:t>
            </a:r>
            <a:r>
              <a:rPr lang="en-US" dirty="0">
                <a:latin typeface="UTM Avo" panose="02040603050506020204" pitchFamily="18" charset="0"/>
                <a:cs typeface="Arial" panose="020B0604020202020204" pitchFamily="34" charset="0"/>
              </a:rPr>
              <a:t>, </a:t>
            </a:r>
            <a:r>
              <a:rPr lang="en-US" dirty="0" err="1">
                <a:latin typeface="UTM Avo" panose="02040603050506020204" pitchFamily="18" charset="0"/>
                <a:cs typeface="Arial" panose="020B0604020202020204" pitchFamily="34" charset="0"/>
              </a:rPr>
              <a:t>áo</a:t>
            </a:r>
            <a:r>
              <a:rPr lang="en-US" dirty="0">
                <a:latin typeface="UTM Avo" panose="02040603050506020204" pitchFamily="18" charset="0"/>
                <a:cs typeface="Arial" panose="020B0604020202020204" pitchFamily="34" charset="0"/>
              </a:rPr>
              <a:t> </a:t>
            </a:r>
            <a:r>
              <a:rPr lang="en-US" dirty="0" err="1">
                <a:latin typeface="UTM Avo" panose="02040603050506020204" pitchFamily="18" charset="0"/>
                <a:cs typeface="Arial" panose="020B0604020202020204" pitchFamily="34" charset="0"/>
              </a:rPr>
              <a:t>mặc</a:t>
            </a:r>
            <a:r>
              <a:rPr lang="en-US" dirty="0">
                <a:latin typeface="UTM Avo" panose="02040603050506020204" pitchFamily="18" charset="0"/>
                <a:cs typeface="Arial" panose="020B0604020202020204" pitchFamily="34" charset="0"/>
              </a:rPr>
              <a:t>, </a:t>
            </a:r>
            <a:r>
              <a:rPr lang="en-US" dirty="0" err="1">
                <a:latin typeface="UTM Avo" panose="02040603050506020204" pitchFamily="18" charset="0"/>
                <a:cs typeface="Arial" panose="020B0604020202020204" pitchFamily="34" charset="0"/>
              </a:rPr>
              <a:t>ai</a:t>
            </a:r>
            <a:r>
              <a:rPr lang="en-US" dirty="0">
                <a:latin typeface="UTM Avo" panose="02040603050506020204" pitchFamily="18" charset="0"/>
                <a:cs typeface="Arial" panose="020B0604020202020204" pitchFamily="34" charset="0"/>
              </a:rPr>
              <a:t> </a:t>
            </a:r>
            <a:r>
              <a:rPr lang="en-US" dirty="0" err="1">
                <a:latin typeface="UTM Avo" panose="02040603050506020204" pitchFamily="18" charset="0"/>
                <a:cs typeface="Arial" panose="020B0604020202020204" pitchFamily="34" charset="0"/>
              </a:rPr>
              <a:t>cũng</a:t>
            </a:r>
            <a:r>
              <a:rPr lang="en-US" dirty="0">
                <a:latin typeface="UTM Avo" panose="02040603050506020204" pitchFamily="18" charset="0"/>
                <a:cs typeface="Arial" panose="020B0604020202020204" pitchFamily="34" charset="0"/>
              </a:rPr>
              <a:t> </a:t>
            </a:r>
            <a:r>
              <a:rPr lang="en-US" dirty="0" err="1">
                <a:latin typeface="UTM Avo" panose="02040603050506020204" pitchFamily="18" charset="0"/>
                <a:cs typeface="Arial" panose="020B0604020202020204" pitchFamily="34" charset="0"/>
              </a:rPr>
              <a:t>được</a:t>
            </a:r>
            <a:r>
              <a:rPr lang="en-US" dirty="0">
                <a:latin typeface="UTM Avo" panose="02040603050506020204" pitchFamily="18" charset="0"/>
                <a:cs typeface="Arial" panose="020B0604020202020204" pitchFamily="34" charset="0"/>
              </a:rPr>
              <a:t> </a:t>
            </a:r>
            <a:r>
              <a:rPr lang="en-US" dirty="0" err="1">
                <a:latin typeface="UTM Avo" panose="02040603050506020204" pitchFamily="18" charset="0"/>
                <a:cs typeface="Arial" panose="020B0604020202020204" pitchFamily="34" charset="0"/>
              </a:rPr>
              <a:t>học</a:t>
            </a:r>
            <a:r>
              <a:rPr lang="en-US" dirty="0">
                <a:latin typeface="UTM Avo" panose="02040603050506020204" pitchFamily="18" charset="0"/>
                <a:cs typeface="Arial" panose="020B0604020202020204" pitchFamily="34" charset="0"/>
              </a:rPr>
              <a:t> </a:t>
            </a:r>
            <a:r>
              <a:rPr lang="en-US" dirty="0" err="1">
                <a:latin typeface="UTM Avo" panose="02040603050506020204" pitchFamily="18" charset="0"/>
                <a:cs typeface="Arial" panose="020B0604020202020204" pitchFamily="34" charset="0"/>
              </a:rPr>
              <a:t>hành</a:t>
            </a:r>
            <a:r>
              <a:rPr lang="en-US" dirty="0">
                <a:latin typeface="UTM Avo" panose="02040603050506020204" pitchFamily="18" charset="0"/>
                <a:cs typeface="Arial" panose="020B0604020202020204" pitchFamily="34" charset="0"/>
              </a:rPr>
              <a:t>.”</a:t>
            </a:r>
          </a:p>
          <a:p>
            <a:pPr marL="0" indent="0" algn="r" eaLnBrk="1" fontAlgn="auto" hangingPunct="1">
              <a:lnSpc>
                <a:spcPct val="100000"/>
              </a:lnSpc>
              <a:spcBef>
                <a:spcPts val="600"/>
              </a:spcBef>
              <a:spcAft>
                <a:spcPts val="600"/>
              </a:spcAft>
              <a:buFont typeface="Arial" charset="0"/>
              <a:buNone/>
              <a:defRPr/>
            </a:pPr>
            <a:r>
              <a:rPr lang="en-US" dirty="0">
                <a:latin typeface="UTM Avo" panose="02040603050506020204" pitchFamily="18" charset="0"/>
                <a:cs typeface="Arial" panose="020B0604020202020204" pitchFamily="34" charset="0"/>
              </a:rPr>
              <a:t>Theo </a:t>
            </a:r>
            <a:r>
              <a:rPr lang="en-US" b="1" dirty="0" err="1">
                <a:latin typeface="UTM Avo" panose="02040603050506020204" pitchFamily="18" charset="0"/>
                <a:cs typeface="Arial" panose="020B0604020202020204" pitchFamily="34" charset="0"/>
              </a:rPr>
              <a:t>Trường</a:t>
            </a:r>
            <a:r>
              <a:rPr lang="en-US" b="1" dirty="0">
                <a:latin typeface="UTM Avo" panose="02040603050506020204" pitchFamily="18" charset="0"/>
                <a:cs typeface="Arial" panose="020B0604020202020204" pitchFamily="34" charset="0"/>
              </a:rPr>
              <a:t> </a:t>
            </a:r>
            <a:r>
              <a:rPr lang="en-US" b="1" dirty="0" err="1">
                <a:latin typeface="UTM Avo" panose="02040603050506020204" pitchFamily="18" charset="0"/>
                <a:cs typeface="Arial" panose="020B0604020202020204" pitchFamily="34" charset="0"/>
              </a:rPr>
              <a:t>Chinh</a:t>
            </a:r>
            <a:endParaRPr lang="en-US" dirty="0">
              <a:latin typeface="UTM Avo" panose="02040603050506020204" pitchFamily="18" charset="0"/>
              <a:cs typeface="Arial" panose="020B0604020202020204" pitchFamily="34" charset="0"/>
            </a:endParaRPr>
          </a:p>
        </p:txBody>
      </p:sp>
      <p:pic>
        <p:nvPicPr>
          <p:cNvPr id="24" name="PA_图片 4">
            <a:extLst>
              <a:ext uri="{FF2B5EF4-FFF2-40B4-BE49-F238E27FC236}">
                <a16:creationId xmlns:a16="http://schemas.microsoft.com/office/drawing/2014/main" id="{C222FBF7-B403-415C-A64B-E98F05EB3247}"/>
              </a:ext>
            </a:extLst>
          </p:cNvPr>
          <p:cNvPicPr>
            <a:picLocks noChangeAspect="1"/>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1164939" y="4622991"/>
            <a:ext cx="3102261" cy="2110866"/>
          </a:xfrm>
          <a:prstGeom prst="rect">
            <a:avLst/>
          </a:prstGeom>
        </p:spPr>
      </p:pic>
    </p:spTree>
    <p:extLst>
      <p:ext uri="{BB962C8B-B14F-4D97-AF65-F5344CB8AC3E}">
        <p14:creationId xmlns:p14="http://schemas.microsoft.com/office/powerpoint/2010/main" val="3788928968"/>
      </p:ext>
    </p:extLst>
  </p:cSld>
  <p:clrMapOvr>
    <a:masterClrMapping/>
  </p:clrMapOvr>
  <mc:AlternateContent xmlns:mc="http://schemas.openxmlformats.org/markup-compatibility/2006" xmlns:p14="http://schemas.microsoft.com/office/powerpoint/2010/main">
    <mc:Choice Requires="p14">
      <p:transition spd="slow" p14:dur="20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42" presetClass="entr" presetSubtype="0"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fade">
                                      <p:cBhvr>
                                        <p:cTn id="10" dur="1000"/>
                                        <p:tgtEl>
                                          <p:spTgt spid="24"/>
                                        </p:tgtEl>
                                      </p:cBhvr>
                                    </p:animEffect>
                                    <p:anim calcmode="lin" valueType="num">
                                      <p:cBhvr>
                                        <p:cTn id="11" dur="1000" fill="hold"/>
                                        <p:tgtEl>
                                          <p:spTgt spid="24"/>
                                        </p:tgtEl>
                                        <p:attrNameLst>
                                          <p:attrName>ppt_x</p:attrName>
                                        </p:attrNameLst>
                                      </p:cBhvr>
                                      <p:tavLst>
                                        <p:tav tm="0">
                                          <p:val>
                                            <p:strVal val="#ppt_x"/>
                                          </p:val>
                                        </p:tav>
                                        <p:tav tm="100000">
                                          <p:val>
                                            <p:strVal val="#ppt_x"/>
                                          </p:val>
                                        </p:tav>
                                      </p:tavLst>
                                    </p:anim>
                                    <p:anim calcmode="lin" valueType="num">
                                      <p:cBhvr>
                                        <p:cTn id="12" dur="1000" fill="hold"/>
                                        <p:tgtEl>
                                          <p:spTgt spid="24"/>
                                        </p:tgtEl>
                                        <p:attrNameLst>
                                          <p:attrName>ppt_y</p:attrName>
                                        </p:attrNameLst>
                                      </p:cBhvr>
                                      <p:tavLst>
                                        <p:tav tm="0">
                                          <p:val>
                                            <p:strVal val="#ppt_y+.1"/>
                                          </p:val>
                                        </p:tav>
                                        <p:tav tm="100000">
                                          <p:val>
                                            <p:strVal val="#ppt_y"/>
                                          </p:val>
                                        </p:tav>
                                      </p:tavLst>
                                    </p:anim>
                                  </p:childTnLst>
                                </p:cTn>
                              </p:par>
                            </p:childTnLst>
                          </p:cTn>
                        </p:par>
                        <p:par>
                          <p:cTn id="13" fill="hold">
                            <p:stCondLst>
                              <p:cond delay="1000"/>
                            </p:stCondLst>
                            <p:childTnLst>
                              <p:par>
                                <p:cTn id="14" presetID="22" presetClass="entr" presetSubtype="8" fill="hold" nodeType="afterEffect">
                                  <p:stCondLst>
                                    <p:cond delay="0"/>
                                  </p:stCondLst>
                                  <p:iterate type="lt">
                                    <p:tmPct val="10000"/>
                                  </p:iterate>
                                  <p:childTnLst>
                                    <p:set>
                                      <p:cBhvr>
                                        <p:cTn id="15" dur="1" fill="hold">
                                          <p:stCondLst>
                                            <p:cond delay="0"/>
                                          </p:stCondLst>
                                        </p:cTn>
                                        <p:tgtEl>
                                          <p:spTgt spid="7">
                                            <p:txEl>
                                              <p:pRg st="0" end="0"/>
                                            </p:txEl>
                                          </p:spTgt>
                                        </p:tgtEl>
                                        <p:attrNameLst>
                                          <p:attrName>style.visibility</p:attrName>
                                        </p:attrNameLst>
                                      </p:cBhvr>
                                      <p:to>
                                        <p:strVal val="visible"/>
                                      </p:to>
                                    </p:set>
                                    <p:animEffect transition="in" filter="wipe(left)">
                                      <p:cBhvr>
                                        <p:cTn id="16" dur="500"/>
                                        <p:tgtEl>
                                          <p:spTgt spid="7">
                                            <p:txEl>
                                              <p:pRg st="0" end="0"/>
                                            </p:txEl>
                                          </p:spTgt>
                                        </p:tgtEl>
                                      </p:cBhvr>
                                    </p:animEffect>
                                  </p:childTnLst>
                                </p:cTn>
                              </p:par>
                            </p:childTnLst>
                          </p:cTn>
                        </p:par>
                        <p:par>
                          <p:cTn id="17" fill="hold">
                            <p:stCondLst>
                              <p:cond delay="5400"/>
                            </p:stCondLst>
                            <p:childTnLst>
                              <p:par>
                                <p:cTn id="18" presetID="42" presetClass="entr" presetSubtype="0" fill="hold" nodeType="afterEffect">
                                  <p:stCondLst>
                                    <p:cond delay="0"/>
                                  </p:stCondLst>
                                  <p:childTnLst>
                                    <p:set>
                                      <p:cBhvr>
                                        <p:cTn id="19" dur="1" fill="hold">
                                          <p:stCondLst>
                                            <p:cond delay="0"/>
                                          </p:stCondLst>
                                        </p:cTn>
                                        <p:tgtEl>
                                          <p:spTgt spid="7">
                                            <p:txEl>
                                              <p:pRg st="1" end="1"/>
                                            </p:txEl>
                                          </p:spTgt>
                                        </p:tgtEl>
                                        <p:attrNameLst>
                                          <p:attrName>style.visibility</p:attrName>
                                        </p:attrNameLst>
                                      </p:cBhvr>
                                      <p:to>
                                        <p:strVal val="visible"/>
                                      </p:to>
                                    </p:set>
                                    <p:animEffect transition="in" filter="fade">
                                      <p:cBhvr>
                                        <p:cTn id="20" dur="1000"/>
                                        <p:tgtEl>
                                          <p:spTgt spid="7">
                                            <p:txEl>
                                              <p:pRg st="1" end="1"/>
                                            </p:txEl>
                                          </p:spTgt>
                                        </p:tgtEl>
                                      </p:cBhvr>
                                    </p:animEffect>
                                    <p:anim calcmode="lin" valueType="num">
                                      <p:cBhvr>
                                        <p:cTn id="21"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22" dur="1000" fill="hold"/>
                                        <p:tgtEl>
                                          <p:spTgt spid="7">
                                            <p:txEl>
                                              <p:pRg st="1" end="1"/>
                                            </p:txEl>
                                          </p:spTgt>
                                        </p:tgtEl>
                                        <p:attrNameLst>
                                          <p:attrName>ppt_y</p:attrName>
                                        </p:attrNameLst>
                                      </p:cBhvr>
                                      <p:tavLst>
                                        <p:tav tm="0">
                                          <p:val>
                                            <p:strVal val="#ppt_y+.1"/>
                                          </p:val>
                                        </p:tav>
                                        <p:tav tm="100000">
                                          <p:val>
                                            <p:strVal val="#ppt_y"/>
                                          </p:val>
                                        </p:tav>
                                      </p:tavLst>
                                    </p:anim>
                                  </p:childTnLst>
                                </p:cTn>
                              </p:par>
                              <p:par>
                                <p:cTn id="23" presetID="42" presetClass="entr" presetSubtype="0" fill="hold" nodeType="withEffect">
                                  <p:stCondLst>
                                    <p:cond delay="0"/>
                                  </p:stCondLst>
                                  <p:childTnLst>
                                    <p:set>
                                      <p:cBhvr>
                                        <p:cTn id="24" dur="1" fill="hold">
                                          <p:stCondLst>
                                            <p:cond delay="0"/>
                                          </p:stCondLst>
                                        </p:cTn>
                                        <p:tgtEl>
                                          <p:spTgt spid="7">
                                            <p:txEl>
                                              <p:pRg st="2" end="2"/>
                                            </p:txEl>
                                          </p:spTgt>
                                        </p:tgtEl>
                                        <p:attrNameLst>
                                          <p:attrName>style.visibility</p:attrName>
                                        </p:attrNameLst>
                                      </p:cBhvr>
                                      <p:to>
                                        <p:strVal val="visible"/>
                                      </p:to>
                                    </p:set>
                                    <p:animEffect transition="in" filter="fade">
                                      <p:cBhvr>
                                        <p:cTn id="25" dur="1000"/>
                                        <p:tgtEl>
                                          <p:spTgt spid="7">
                                            <p:txEl>
                                              <p:pRg st="2" end="2"/>
                                            </p:txEl>
                                          </p:spTgt>
                                        </p:tgtEl>
                                      </p:cBhvr>
                                    </p:animEffect>
                                    <p:anim calcmode="lin" valueType="num">
                                      <p:cBhvr>
                                        <p:cTn id="26"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27"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3"/>
          <p:cNvSpPr>
            <a:spLocks noChangeArrowheads="1"/>
          </p:cNvSpPr>
          <p:nvPr/>
        </p:nvSpPr>
        <p:spPr bwMode="auto">
          <a:xfrm>
            <a:off x="103189" y="0"/>
            <a:ext cx="12188825" cy="5562600"/>
          </a:xfrm>
          <a:prstGeom prst="rect">
            <a:avLst/>
          </a:prstGeom>
          <a:noFill/>
          <a:ln>
            <a:noFill/>
          </a:ln>
          <a:extLst>
            <a:ext uri="{909E8E84-426E-40DD-AFC4-6F175D3DCCD1}">
              <a14:hiddenFill xmlns:a14="http://schemas.microsoft.com/office/drawing/2010/main">
                <a:solidFill>
                  <a:srgbClr val="009900">
                    <a:alpha val="0"/>
                  </a:srgbClr>
                </a:solidFill>
              </a14:hiddenFill>
            </a:ext>
            <a:ext uri="{91240B29-F687-4F45-9708-019B960494DF}">
              <a14:hiddenLine xmlns:a14="http://schemas.microsoft.com/office/drawing/2010/main" w="38100">
                <a:solidFill>
                  <a:srgbClr val="000000"/>
                </a:solidFill>
                <a:miter lim="800000"/>
                <a:headEnd/>
                <a:tailEnd/>
              </a14:hiddenLine>
            </a:ext>
          </a:extLst>
        </p:spPr>
        <p:txBody>
          <a:bodyPr lIns="0" tIns="344395" rIns="295196" bIns="49199"/>
          <a:lstStyle>
            <a:lvl1pPr eaLnBrk="0" hangingPunct="0">
              <a:defRPr sz="1500" i="1" u="sng">
                <a:solidFill>
                  <a:schemeClr val="tx1"/>
                </a:solidFill>
                <a:latin typeface=".VnArabia" panose="020B7200000000000000" pitchFamily="34" charset="0"/>
              </a:defRPr>
            </a:lvl1pPr>
            <a:lvl2pPr marL="742950" indent="-285750" eaLnBrk="0" hangingPunct="0">
              <a:defRPr sz="1500" i="1" u="sng">
                <a:solidFill>
                  <a:schemeClr val="tx1"/>
                </a:solidFill>
                <a:latin typeface=".VnArabia" panose="020B7200000000000000" pitchFamily="34" charset="0"/>
              </a:defRPr>
            </a:lvl2pPr>
            <a:lvl3pPr marL="1143000" indent="-228600" eaLnBrk="0" hangingPunct="0">
              <a:defRPr sz="1500" i="1" u="sng">
                <a:solidFill>
                  <a:schemeClr val="tx1"/>
                </a:solidFill>
                <a:latin typeface=".VnArabia" panose="020B7200000000000000" pitchFamily="34" charset="0"/>
              </a:defRPr>
            </a:lvl3pPr>
            <a:lvl4pPr marL="1600200" indent="-228600" eaLnBrk="0" hangingPunct="0">
              <a:defRPr sz="1500" i="1" u="sng">
                <a:solidFill>
                  <a:schemeClr val="tx1"/>
                </a:solidFill>
                <a:latin typeface=".VnArabia" panose="020B7200000000000000" pitchFamily="34" charset="0"/>
              </a:defRPr>
            </a:lvl4pPr>
            <a:lvl5pPr marL="2057400" indent="-228600" eaLnBrk="0" hangingPunct="0">
              <a:defRPr sz="1500" i="1" u="sng">
                <a:solidFill>
                  <a:schemeClr val="tx1"/>
                </a:solidFill>
                <a:latin typeface=".VnArabia" panose="020B7200000000000000" pitchFamily="34" charset="0"/>
              </a:defRPr>
            </a:lvl5pPr>
            <a:lvl6pPr marL="2514600" indent="-228600" algn="r" eaLnBrk="0" fontAlgn="base" hangingPunct="0">
              <a:spcBef>
                <a:spcPct val="0"/>
              </a:spcBef>
              <a:spcAft>
                <a:spcPct val="0"/>
              </a:spcAft>
              <a:defRPr sz="1500" i="1" u="sng">
                <a:solidFill>
                  <a:schemeClr val="tx1"/>
                </a:solidFill>
                <a:latin typeface=".VnArabia" panose="020B7200000000000000" pitchFamily="34" charset="0"/>
              </a:defRPr>
            </a:lvl6pPr>
            <a:lvl7pPr marL="2971800" indent="-228600" algn="r" eaLnBrk="0" fontAlgn="base" hangingPunct="0">
              <a:spcBef>
                <a:spcPct val="0"/>
              </a:spcBef>
              <a:spcAft>
                <a:spcPct val="0"/>
              </a:spcAft>
              <a:defRPr sz="1500" i="1" u="sng">
                <a:solidFill>
                  <a:schemeClr val="tx1"/>
                </a:solidFill>
                <a:latin typeface=".VnArabia" panose="020B7200000000000000" pitchFamily="34" charset="0"/>
              </a:defRPr>
            </a:lvl7pPr>
            <a:lvl8pPr marL="3429000" indent="-228600" algn="r" eaLnBrk="0" fontAlgn="base" hangingPunct="0">
              <a:spcBef>
                <a:spcPct val="0"/>
              </a:spcBef>
              <a:spcAft>
                <a:spcPct val="0"/>
              </a:spcAft>
              <a:defRPr sz="1500" i="1" u="sng">
                <a:solidFill>
                  <a:schemeClr val="tx1"/>
                </a:solidFill>
                <a:latin typeface=".VnArabia" panose="020B7200000000000000" pitchFamily="34" charset="0"/>
              </a:defRPr>
            </a:lvl8pPr>
            <a:lvl9pPr marL="3886200" indent="-228600" algn="r" eaLnBrk="0" fontAlgn="base" hangingPunct="0">
              <a:spcBef>
                <a:spcPct val="0"/>
              </a:spcBef>
              <a:spcAft>
                <a:spcPct val="0"/>
              </a:spcAft>
              <a:defRPr sz="1500" i="1" u="sng">
                <a:solidFill>
                  <a:schemeClr val="tx1"/>
                </a:solidFill>
                <a:latin typeface=".VnArabia" panose="020B7200000000000000" pitchFamily="34" charset="0"/>
              </a:defRPr>
            </a:lvl9pPr>
          </a:lstStyle>
          <a:p>
            <a:pPr algn="just" eaLnBrk="1" hangingPunct="1">
              <a:lnSpc>
                <a:spcPct val="120000"/>
              </a:lnSpc>
              <a:spcBef>
                <a:spcPts val="650"/>
              </a:spcBef>
              <a:buClr>
                <a:schemeClr val="hlink"/>
              </a:buClr>
              <a:buSzPct val="120000"/>
            </a:pPr>
            <a:r>
              <a:rPr lang="en-US" altLang="en-US" sz="3900" i="0" u="none">
                <a:latin typeface="Tahoma" panose="020B0604030504040204" pitchFamily="34" charset="0"/>
              </a:rPr>
              <a:t>	</a:t>
            </a:r>
            <a:r>
              <a:rPr lang="en-US" altLang="en-US" sz="3900" b="1" i="0" u="none">
                <a:solidFill>
                  <a:srgbClr val="FF0000"/>
                </a:solidFill>
                <a:latin typeface="Tahoma" panose="020B0604030504040204" pitchFamily="34" charset="0"/>
              </a:rPr>
              <a:t>T</a:t>
            </a:r>
            <a:r>
              <a:rPr lang="en-US" altLang="en-US" sz="3400" b="1" i="0" u="none">
                <a:solidFill>
                  <a:srgbClr val="FF0000"/>
                </a:solidFill>
                <a:latin typeface="Tahoma" panose="020B0604030504040204" pitchFamily="34" charset="0"/>
              </a:rPr>
              <a:t>ừ ngữ </a:t>
            </a:r>
            <a:r>
              <a:rPr lang="en-US" altLang="en-US" sz="3400" i="0" u="none">
                <a:solidFill>
                  <a:srgbClr val="FF3399"/>
                </a:solidFill>
                <a:latin typeface="Tahoma" panose="020B0604030504040204" pitchFamily="34" charset="0"/>
              </a:rPr>
              <a:t>được đặt trong dấu ngoặc kép:</a:t>
            </a:r>
          </a:p>
          <a:p>
            <a:pPr algn="just" eaLnBrk="1" hangingPunct="1">
              <a:lnSpc>
                <a:spcPct val="120000"/>
              </a:lnSpc>
              <a:spcBef>
                <a:spcPts val="650"/>
              </a:spcBef>
              <a:buClr>
                <a:schemeClr val="hlink"/>
              </a:buClr>
              <a:buSzPct val="120000"/>
            </a:pPr>
            <a:r>
              <a:rPr lang="en-US" altLang="en-US" sz="3400" i="0" u="none">
                <a:latin typeface="Tahoma" panose="020B0604030504040204" pitchFamily="34" charset="0"/>
              </a:rPr>
              <a:t>’’người lính vâng lệnh quốc dân ra mặt trận”</a:t>
            </a:r>
          </a:p>
          <a:p>
            <a:pPr algn="just" eaLnBrk="1" hangingPunct="1">
              <a:lnSpc>
                <a:spcPct val="120000"/>
              </a:lnSpc>
              <a:spcBef>
                <a:spcPts val="650"/>
              </a:spcBef>
              <a:buClr>
                <a:schemeClr val="hlink"/>
              </a:buClr>
              <a:buSzPct val="120000"/>
            </a:pPr>
            <a:r>
              <a:rPr lang="en-US" altLang="en-US" sz="3400" i="0" u="none">
                <a:latin typeface="Tahoma" panose="020B0604030504040204" pitchFamily="34" charset="0"/>
              </a:rPr>
              <a:t>’’đầy tớ trung thành của nhân dân”</a:t>
            </a:r>
          </a:p>
          <a:p>
            <a:pPr algn="just" eaLnBrk="1" hangingPunct="1">
              <a:lnSpc>
                <a:spcPct val="120000"/>
              </a:lnSpc>
              <a:spcBef>
                <a:spcPts val="650"/>
              </a:spcBef>
              <a:buClr>
                <a:schemeClr val="hlink"/>
              </a:buClr>
              <a:buSzPct val="120000"/>
            </a:pPr>
            <a:endParaRPr lang="en-US" altLang="en-US" sz="3400" i="0" u="none">
              <a:latin typeface="Tahoma" panose="020B0604030504040204" pitchFamily="34" charset="0"/>
            </a:endParaRPr>
          </a:p>
          <a:p>
            <a:pPr algn="just" eaLnBrk="1" hangingPunct="1">
              <a:lnSpc>
                <a:spcPct val="120000"/>
              </a:lnSpc>
              <a:spcBef>
                <a:spcPts val="650"/>
              </a:spcBef>
              <a:buClr>
                <a:schemeClr val="hlink"/>
              </a:buClr>
              <a:buSzPct val="120000"/>
            </a:pPr>
            <a:r>
              <a:rPr lang="en-US" altLang="en-US" sz="3400" i="0" u="none">
                <a:latin typeface="Tahoma" panose="020B0604030504040204" pitchFamily="34" charset="0"/>
              </a:rPr>
              <a:t>	</a:t>
            </a:r>
            <a:r>
              <a:rPr lang="en-US" altLang="en-US" sz="3400" b="1" i="0" u="none">
                <a:solidFill>
                  <a:srgbClr val="FF0000"/>
                </a:solidFill>
                <a:latin typeface="Tahoma" panose="020B0604030504040204" pitchFamily="34" charset="0"/>
              </a:rPr>
              <a:t>Câu </a:t>
            </a:r>
            <a:r>
              <a:rPr lang="en-US" altLang="en-US" sz="3400" i="0" u="none">
                <a:solidFill>
                  <a:srgbClr val="FF3399"/>
                </a:solidFill>
                <a:latin typeface="Tahoma" panose="020B0604030504040204" pitchFamily="34" charset="0"/>
              </a:rPr>
              <a:t>được đặt trong dấu ngoặc kép:</a:t>
            </a:r>
          </a:p>
          <a:p>
            <a:pPr algn="just" eaLnBrk="1" hangingPunct="1">
              <a:lnSpc>
                <a:spcPct val="120000"/>
              </a:lnSpc>
              <a:spcBef>
                <a:spcPts val="650"/>
              </a:spcBef>
              <a:buClr>
                <a:schemeClr val="hlink"/>
              </a:buClr>
              <a:buSzPct val="120000"/>
            </a:pPr>
            <a:r>
              <a:rPr lang="en-US" altLang="en-US" sz="3400" i="0" u="none">
                <a:latin typeface="Tahoma" panose="020B0604030504040204" pitchFamily="34" charset="0"/>
              </a:rPr>
              <a:t>’’Tôi chỉ có một sự ham muốn, ham muốn tột bậc, là làm sao cho nước ta hoàn toàn độc lập, dân ta được hoàn toàn tự do, đồng bào ai cũng có cơm ăn, áo mặc, ai cũng được học hành.’’</a:t>
            </a:r>
          </a:p>
        </p:txBody>
      </p:sp>
      <p:pic>
        <p:nvPicPr>
          <p:cNvPr id="6"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9" y="0"/>
            <a:ext cx="12188825" cy="688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2728993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7" presetClass="entr" presetSubtype="8" fill="hold" nodeType="clickEffect">
                                  <p:stCondLst>
                                    <p:cond delay="0"/>
                                  </p:stCondLst>
                                  <p:childTnLst>
                                    <p:set>
                                      <p:cBhvr>
                                        <p:cTn id="6" dur="1" fill="hold">
                                          <p:stCondLst>
                                            <p:cond delay="0"/>
                                          </p:stCondLst>
                                        </p:cTn>
                                        <p:tgtEl>
                                          <p:spTgt spid="5">
                                            <p:txEl>
                                              <p:pRg st="1" end="1"/>
                                            </p:txEl>
                                          </p:spTgt>
                                        </p:tgtEl>
                                        <p:attrNameLst>
                                          <p:attrName>style.visibility</p:attrName>
                                        </p:attrNameLst>
                                      </p:cBhvr>
                                      <p:to>
                                        <p:strVal val="visible"/>
                                      </p:to>
                                    </p:set>
                                    <p:anim calcmode="lin" valueType="num">
                                      <p:cBhvr additive="base">
                                        <p:cTn id="7" dur="1000" fill="hold"/>
                                        <p:tgtEl>
                                          <p:spTgt spid="5">
                                            <p:txEl>
                                              <p:pRg st="1" end="1"/>
                                            </p:txEl>
                                          </p:spTgt>
                                        </p:tgtEl>
                                        <p:attrNameLst>
                                          <p:attrName>ppt_x</p:attrName>
                                        </p:attrNameLst>
                                      </p:cBhvr>
                                      <p:tavLst>
                                        <p:tav tm="0">
                                          <p:val>
                                            <p:strVal val="0-#ppt_w/2"/>
                                          </p:val>
                                        </p:tav>
                                        <p:tav tm="100000">
                                          <p:val>
                                            <p:strVal val="#ppt_x"/>
                                          </p:val>
                                        </p:tav>
                                      </p:tavLst>
                                    </p:anim>
                                    <p:anim calcmode="lin" valueType="num">
                                      <p:cBhvr additive="base">
                                        <p:cTn id="8" dur="1000" fill="hold"/>
                                        <p:tgtEl>
                                          <p:spTgt spid="5">
                                            <p:txEl>
                                              <p:pRg st="1" end="1"/>
                                            </p:txEl>
                                          </p:spTgt>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1000"/>
                            </p:stCondLst>
                            <p:childTnLst>
                              <p:par>
                                <p:cTn id="10" presetID="7" presetClass="entr" presetSubtype="8" fill="hold" nodeType="after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 calcmode="lin" valueType="num">
                                      <p:cBhvr additive="base">
                                        <p:cTn id="12" dur="1000" fill="hold"/>
                                        <p:tgtEl>
                                          <p:spTgt spid="5">
                                            <p:txEl>
                                              <p:pRg st="2" end="2"/>
                                            </p:txEl>
                                          </p:spTgt>
                                        </p:tgtEl>
                                        <p:attrNameLst>
                                          <p:attrName>ppt_x</p:attrName>
                                        </p:attrNameLst>
                                      </p:cBhvr>
                                      <p:tavLst>
                                        <p:tav tm="0">
                                          <p:val>
                                            <p:strVal val="0-#ppt_w/2"/>
                                          </p:val>
                                        </p:tav>
                                        <p:tav tm="100000">
                                          <p:val>
                                            <p:strVal val="#ppt_x"/>
                                          </p:val>
                                        </p:tav>
                                      </p:tavLst>
                                    </p:anim>
                                    <p:anim calcmode="lin" valueType="num">
                                      <p:cBhvr additive="base">
                                        <p:cTn id="13" dur="1000" fill="hold"/>
                                        <p:tgtEl>
                                          <p:spTgt spid="5">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7" presetClass="entr" presetSubtype="8" fill="hold" nodeType="clickEffect">
                                  <p:stCondLst>
                                    <p:cond delay="0"/>
                                  </p:stCondLst>
                                  <p:childTnLst>
                                    <p:set>
                                      <p:cBhvr>
                                        <p:cTn id="17" dur="1" fill="hold">
                                          <p:stCondLst>
                                            <p:cond delay="0"/>
                                          </p:stCondLst>
                                        </p:cTn>
                                        <p:tgtEl>
                                          <p:spTgt spid="5">
                                            <p:txEl>
                                              <p:pRg st="5" end="5"/>
                                            </p:txEl>
                                          </p:spTgt>
                                        </p:tgtEl>
                                        <p:attrNameLst>
                                          <p:attrName>style.visibility</p:attrName>
                                        </p:attrNameLst>
                                      </p:cBhvr>
                                      <p:to>
                                        <p:strVal val="visible"/>
                                      </p:to>
                                    </p:set>
                                    <p:anim calcmode="lin" valueType="num">
                                      <p:cBhvr additive="base">
                                        <p:cTn id="18" dur="1000" fill="hold"/>
                                        <p:tgtEl>
                                          <p:spTgt spid="5">
                                            <p:txEl>
                                              <p:pRg st="5" end="5"/>
                                            </p:txEl>
                                          </p:spTgt>
                                        </p:tgtEl>
                                        <p:attrNameLst>
                                          <p:attrName>ppt_x</p:attrName>
                                        </p:attrNameLst>
                                      </p:cBhvr>
                                      <p:tavLst>
                                        <p:tav tm="0">
                                          <p:val>
                                            <p:strVal val="0-#ppt_w/2"/>
                                          </p:val>
                                        </p:tav>
                                        <p:tav tm="100000">
                                          <p:val>
                                            <p:strVal val="#ppt_x"/>
                                          </p:val>
                                        </p:tav>
                                      </p:tavLst>
                                    </p:anim>
                                    <p:anim calcmode="lin" valueType="num">
                                      <p:cBhvr additive="base">
                                        <p:cTn id="19" dur="1000" fill="hold"/>
                                        <p:tgtEl>
                                          <p:spTgt spid="5">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53" presetClass="entr" presetSubtype="16"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p:cTn id="24" dur="1000" fill="hold"/>
                                        <p:tgtEl>
                                          <p:spTgt spid="6"/>
                                        </p:tgtEl>
                                        <p:attrNameLst>
                                          <p:attrName>ppt_w</p:attrName>
                                        </p:attrNameLst>
                                      </p:cBhvr>
                                      <p:tavLst>
                                        <p:tav tm="0">
                                          <p:val>
                                            <p:fltVal val="0"/>
                                          </p:val>
                                        </p:tav>
                                        <p:tav tm="100000">
                                          <p:val>
                                            <p:strVal val="#ppt_w"/>
                                          </p:val>
                                        </p:tav>
                                      </p:tavLst>
                                    </p:anim>
                                    <p:anim calcmode="lin" valueType="num">
                                      <p:cBhvr>
                                        <p:cTn id="25" dur="1000" fill="hold"/>
                                        <p:tgtEl>
                                          <p:spTgt spid="6"/>
                                        </p:tgtEl>
                                        <p:attrNameLst>
                                          <p:attrName>ppt_h</p:attrName>
                                        </p:attrNameLst>
                                      </p:cBhvr>
                                      <p:tavLst>
                                        <p:tav tm="0">
                                          <p:val>
                                            <p:fltVal val="0"/>
                                          </p:val>
                                        </p:tav>
                                        <p:tav tm="100000">
                                          <p:val>
                                            <p:strVal val="#ppt_h"/>
                                          </p:val>
                                        </p:tav>
                                      </p:tavLst>
                                    </p:anim>
                                    <p:animEffect transition="in" filter="fade">
                                      <p:cBhvr>
                                        <p:cTn id="26" dur="1000"/>
                                        <p:tgtEl>
                                          <p:spTgt spid="6"/>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0" presetClass="exit" presetSubtype="0" fill="hold" nodeType="clickEffect">
                                  <p:stCondLst>
                                    <p:cond delay="0"/>
                                  </p:stCondLst>
                                  <p:childTnLst>
                                    <p:animEffect transition="out" filter="fade">
                                      <p:cBhvr>
                                        <p:cTn id="30" dur="500"/>
                                        <p:tgtEl>
                                          <p:spTgt spid="6"/>
                                        </p:tgtEl>
                                      </p:cBhvr>
                                    </p:animEffect>
                                    <p:set>
                                      <p:cBhvr>
                                        <p:cTn id="31"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7" name="Straight Connector 6"/>
          <p:cNvCxnSpPr/>
          <p:nvPr/>
        </p:nvCxnSpPr>
        <p:spPr>
          <a:xfrm flipV="1">
            <a:off x="1749426" y="1604964"/>
            <a:ext cx="2030412" cy="1836737"/>
          </a:xfrm>
          <a:prstGeom prst="line">
            <a:avLst/>
          </a:prstGeom>
          <a:ln w="57150">
            <a:solidFill>
              <a:srgbClr val="FF9933"/>
            </a:solidFill>
          </a:ln>
        </p:spPr>
        <p:style>
          <a:lnRef idx="1">
            <a:schemeClr val="accent1"/>
          </a:lnRef>
          <a:fillRef idx="0">
            <a:schemeClr val="accent1"/>
          </a:fillRef>
          <a:effectRef idx="0">
            <a:schemeClr val="accent1"/>
          </a:effectRef>
          <a:fontRef idx="minor">
            <a:schemeClr val="tx1"/>
          </a:fontRef>
        </p:style>
      </p:cxnSp>
      <p:grpSp>
        <p:nvGrpSpPr>
          <p:cNvPr id="40" name="Group 39"/>
          <p:cNvGrpSpPr>
            <a:grpSpLocks/>
          </p:cNvGrpSpPr>
          <p:nvPr/>
        </p:nvGrpSpPr>
        <p:grpSpPr bwMode="auto">
          <a:xfrm>
            <a:off x="-395165" y="1860551"/>
            <a:ext cx="3717926" cy="3509963"/>
            <a:chOff x="87742" y="147564"/>
            <a:chExt cx="3943960" cy="3509058"/>
          </a:xfrm>
        </p:grpSpPr>
        <p:pic>
          <p:nvPicPr>
            <p:cNvPr id="10252" name="图片 2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81284" y="147564"/>
              <a:ext cx="3556876" cy="35090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 name="TextBox 41"/>
            <p:cNvSpPr txBox="1"/>
            <p:nvPr/>
          </p:nvSpPr>
          <p:spPr bwMode="auto">
            <a:xfrm>
              <a:off x="87742" y="1137483"/>
              <a:ext cx="3943960" cy="1760898"/>
            </a:xfrm>
            <a:prstGeom prst="rect">
              <a:avLst/>
            </a:prstGeom>
            <a:noFill/>
          </p:spPr>
          <p:txBody>
            <a:bodyPr spcFirstLastPara="1" lIns="98399" tIns="49199" rIns="98399" bIns="49199">
              <a:spAutoFit/>
            </a:bodyPr>
            <a:lstStyle/>
            <a:p>
              <a:pPr algn="ctr">
                <a:defRPr/>
              </a:pPr>
              <a:r>
                <a:rPr lang="en-US" sz="3600" b="1" kern="10" spc="323" dirty="0" err="1">
                  <a:solidFill>
                    <a:srgbClr val="FF0000"/>
                  </a:solidFill>
                  <a:latin typeface="UTM Avo" panose="02040603050506020204" pitchFamily="18" charset="0"/>
                </a:rPr>
                <a:t>Dấu</a:t>
              </a:r>
              <a:endParaRPr lang="en-US" sz="3600" b="1" kern="10" spc="323" dirty="0">
                <a:solidFill>
                  <a:srgbClr val="FF0000"/>
                </a:solidFill>
                <a:latin typeface="UTM Avo" panose="02040603050506020204" pitchFamily="18" charset="0"/>
              </a:endParaRPr>
            </a:p>
            <a:p>
              <a:pPr algn="ctr">
                <a:defRPr/>
              </a:pPr>
              <a:r>
                <a:rPr lang="en-US" sz="3600" b="1" kern="10" spc="323" dirty="0" err="1">
                  <a:solidFill>
                    <a:srgbClr val="FF0000"/>
                  </a:solidFill>
                  <a:latin typeface="UTM Avo" panose="02040603050506020204" pitchFamily="18" charset="0"/>
                </a:rPr>
                <a:t>ngoặc</a:t>
              </a:r>
              <a:r>
                <a:rPr lang="en-US" sz="3600" b="1" kern="10" spc="323" dirty="0">
                  <a:solidFill>
                    <a:srgbClr val="FF0000"/>
                  </a:solidFill>
                  <a:latin typeface="UTM Avo" panose="02040603050506020204" pitchFamily="18" charset="0"/>
                </a:rPr>
                <a:t> </a:t>
              </a:r>
            </a:p>
            <a:p>
              <a:pPr algn="ctr">
                <a:defRPr/>
              </a:pPr>
              <a:r>
                <a:rPr lang="en-US" sz="3600" b="1" kern="10" spc="323" dirty="0" err="1">
                  <a:solidFill>
                    <a:srgbClr val="FF0000"/>
                  </a:solidFill>
                  <a:latin typeface="UTM Avo" panose="02040603050506020204" pitchFamily="18" charset="0"/>
                </a:rPr>
                <a:t>kép</a:t>
              </a:r>
              <a:endParaRPr lang="en-US" sz="3600" b="1" kern="10" spc="323" dirty="0">
                <a:solidFill>
                  <a:srgbClr val="FF0000"/>
                </a:solidFill>
                <a:latin typeface="UTM Avo" panose="02040603050506020204" pitchFamily="18" charset="0"/>
              </a:endParaRPr>
            </a:p>
          </p:txBody>
        </p:sp>
      </p:grpSp>
      <p:cxnSp>
        <p:nvCxnSpPr>
          <p:cNvPr id="10" name="Straight Connector 9"/>
          <p:cNvCxnSpPr>
            <a:endCxn id="12" idx="1"/>
          </p:cNvCxnSpPr>
          <p:nvPr/>
        </p:nvCxnSpPr>
        <p:spPr>
          <a:xfrm flipV="1">
            <a:off x="7204077" y="904694"/>
            <a:ext cx="952500" cy="514533"/>
          </a:xfrm>
          <a:prstGeom prst="line">
            <a:avLst/>
          </a:prstGeom>
          <a:ln w="57150">
            <a:solidFill>
              <a:srgbClr val="FF9933"/>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5289568" y="2496194"/>
            <a:ext cx="1429701" cy="836484"/>
          </a:xfrm>
          <a:prstGeom prst="line">
            <a:avLst/>
          </a:prstGeom>
          <a:ln w="57150">
            <a:solidFill>
              <a:srgbClr val="FF9933"/>
            </a:solidFill>
          </a:ln>
        </p:spPr>
        <p:style>
          <a:lnRef idx="1">
            <a:schemeClr val="accent1"/>
          </a:lnRef>
          <a:fillRef idx="0">
            <a:schemeClr val="accent1"/>
          </a:fillRef>
          <a:effectRef idx="0">
            <a:schemeClr val="accent1"/>
          </a:effectRef>
          <a:fontRef idx="minor">
            <a:schemeClr val="tx1"/>
          </a:fontRef>
        </p:style>
      </p:cxnSp>
      <p:sp>
        <p:nvSpPr>
          <p:cNvPr id="12" name="Flowchart: Alternate Process 11"/>
          <p:cNvSpPr/>
          <p:nvPr/>
        </p:nvSpPr>
        <p:spPr>
          <a:xfrm>
            <a:off x="8156577" y="577314"/>
            <a:ext cx="1883725" cy="654759"/>
          </a:xfrm>
          <a:prstGeom prst="flowChartAlternateProcess">
            <a:avLst/>
          </a:prstGeom>
          <a:solidFill>
            <a:schemeClr val="bg1"/>
          </a:solidFill>
        </p:spPr>
        <p:txBody>
          <a:bodyPr wrap="square" lIns="98399" tIns="49199" rIns="98399" bIns="49199">
            <a:spAutoFit/>
          </a:bodyPr>
          <a:lstStyle/>
          <a:p>
            <a:pPr algn="ctr">
              <a:defRPr/>
            </a:pPr>
            <a:r>
              <a:rPr lang="en-US" sz="3200" b="1" dirty="0" err="1">
                <a:solidFill>
                  <a:srgbClr val="FF0066"/>
                </a:solidFill>
                <a:latin typeface="+mj-lt"/>
                <a:cs typeface="Arial" pitchFamily="34" charset="0"/>
              </a:rPr>
              <a:t>Cụm</a:t>
            </a:r>
            <a:r>
              <a:rPr lang="en-US" sz="3200" b="1" dirty="0">
                <a:solidFill>
                  <a:srgbClr val="FF0066"/>
                </a:solidFill>
                <a:latin typeface="+mj-lt"/>
                <a:cs typeface="Arial" pitchFamily="34" charset="0"/>
              </a:rPr>
              <a:t> </a:t>
            </a:r>
            <a:r>
              <a:rPr lang="en-US" sz="3200" b="1" dirty="0" err="1">
                <a:solidFill>
                  <a:srgbClr val="FF0066"/>
                </a:solidFill>
                <a:latin typeface="+mj-lt"/>
                <a:cs typeface="Arial" pitchFamily="34" charset="0"/>
              </a:rPr>
              <a:t>từ</a:t>
            </a:r>
            <a:endParaRPr lang="en-US" sz="3200" b="1" dirty="0">
              <a:solidFill>
                <a:srgbClr val="FF0066"/>
              </a:solidFill>
              <a:latin typeface="+mj-lt"/>
            </a:endParaRPr>
          </a:p>
        </p:txBody>
      </p:sp>
      <p:sp>
        <p:nvSpPr>
          <p:cNvPr id="13" name="Rounded Rectangle 12"/>
          <p:cNvSpPr/>
          <p:nvPr/>
        </p:nvSpPr>
        <p:spPr>
          <a:xfrm>
            <a:off x="6644905" y="2797798"/>
            <a:ext cx="2864594" cy="1199589"/>
          </a:xfrm>
          <a:prstGeom prst="roundRect">
            <a:avLst/>
          </a:prstGeom>
          <a:solidFill>
            <a:schemeClr val="bg1"/>
          </a:solidFill>
        </p:spPr>
        <p:txBody>
          <a:bodyPr wrap="square" lIns="98399" tIns="49199" rIns="98399" bIns="49199">
            <a:spAutoFit/>
          </a:bodyPr>
          <a:lstStyle/>
          <a:p>
            <a:pPr algn="ctr">
              <a:defRPr/>
            </a:pPr>
            <a:r>
              <a:rPr lang="en-US" sz="3200" b="1" dirty="0" err="1">
                <a:solidFill>
                  <a:srgbClr val="FF0066"/>
                </a:solidFill>
                <a:latin typeface="+mj-lt"/>
                <a:cs typeface="Arial" pitchFamily="34" charset="0"/>
              </a:rPr>
              <a:t>Câu</a:t>
            </a:r>
            <a:r>
              <a:rPr lang="en-US" sz="3200" b="1" dirty="0">
                <a:solidFill>
                  <a:srgbClr val="FF0066"/>
                </a:solidFill>
                <a:latin typeface="+mj-lt"/>
                <a:cs typeface="Arial" pitchFamily="34" charset="0"/>
              </a:rPr>
              <a:t> </a:t>
            </a:r>
            <a:r>
              <a:rPr lang="en-US" sz="3200" b="1" dirty="0" err="1">
                <a:solidFill>
                  <a:srgbClr val="FF0066"/>
                </a:solidFill>
                <a:latin typeface="+mj-lt"/>
                <a:cs typeface="Arial" pitchFamily="34" charset="0"/>
              </a:rPr>
              <a:t>trọn</a:t>
            </a:r>
            <a:r>
              <a:rPr lang="en-US" sz="3200" b="1" dirty="0">
                <a:solidFill>
                  <a:srgbClr val="FF0066"/>
                </a:solidFill>
                <a:latin typeface="+mj-lt"/>
                <a:cs typeface="Arial" pitchFamily="34" charset="0"/>
              </a:rPr>
              <a:t> </a:t>
            </a:r>
            <a:r>
              <a:rPr lang="en-US" sz="3200" b="1" dirty="0" err="1">
                <a:solidFill>
                  <a:srgbClr val="FF0066"/>
                </a:solidFill>
                <a:latin typeface="+mj-lt"/>
                <a:cs typeface="Arial" pitchFamily="34" charset="0"/>
              </a:rPr>
              <a:t>vẹn</a:t>
            </a:r>
            <a:endParaRPr lang="en-US" sz="3200" b="1" dirty="0">
              <a:solidFill>
                <a:srgbClr val="FF0066"/>
              </a:solidFill>
              <a:latin typeface="+mj-lt"/>
              <a:cs typeface="Arial" pitchFamily="34" charset="0"/>
            </a:endParaRPr>
          </a:p>
          <a:p>
            <a:pPr algn="ctr">
              <a:defRPr/>
            </a:pPr>
            <a:r>
              <a:rPr lang="en-US" sz="3200" b="1" dirty="0" err="1">
                <a:solidFill>
                  <a:srgbClr val="FF0066"/>
                </a:solidFill>
                <a:latin typeface="+mj-lt"/>
                <a:cs typeface="Arial" pitchFamily="34" charset="0"/>
              </a:rPr>
              <a:t>Đoạn</a:t>
            </a:r>
            <a:r>
              <a:rPr lang="en-US" sz="3200" b="1" dirty="0">
                <a:solidFill>
                  <a:srgbClr val="FF0066"/>
                </a:solidFill>
                <a:latin typeface="+mj-lt"/>
                <a:cs typeface="Arial" pitchFamily="34" charset="0"/>
              </a:rPr>
              <a:t> </a:t>
            </a:r>
            <a:r>
              <a:rPr lang="en-US" sz="3200" b="1" dirty="0" err="1">
                <a:solidFill>
                  <a:srgbClr val="FF0066"/>
                </a:solidFill>
                <a:latin typeface="+mj-lt"/>
                <a:cs typeface="Arial" pitchFamily="34" charset="0"/>
              </a:rPr>
              <a:t>văn</a:t>
            </a:r>
            <a:endParaRPr lang="en-US" sz="3200" b="1" dirty="0">
              <a:solidFill>
                <a:srgbClr val="FF0066"/>
              </a:solidFill>
              <a:latin typeface="+mj-lt"/>
            </a:endParaRPr>
          </a:p>
        </p:txBody>
      </p:sp>
      <p:grpSp>
        <p:nvGrpSpPr>
          <p:cNvPr id="50" name="Group 49"/>
          <p:cNvGrpSpPr>
            <a:grpSpLocks/>
          </p:cNvGrpSpPr>
          <p:nvPr/>
        </p:nvGrpSpPr>
        <p:grpSpPr bwMode="auto">
          <a:xfrm>
            <a:off x="2362202" y="-53975"/>
            <a:ext cx="5062537" cy="2947988"/>
            <a:chOff x="4477010" y="-11114"/>
            <a:chExt cx="4996665" cy="2947150"/>
          </a:xfrm>
          <a:effectLst>
            <a:outerShdw blurRad="50800" dist="38100" dir="2700000" algn="tl" rotWithShape="0">
              <a:prstClr val="black">
                <a:alpha val="40000"/>
              </a:prstClr>
            </a:outerShdw>
          </a:effectLst>
        </p:grpSpPr>
        <p:pic>
          <p:nvPicPr>
            <p:cNvPr id="10250" name="图片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20934439">
              <a:off x="4477010" y="-11114"/>
              <a:ext cx="4996665" cy="294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 name="Rectangle 1"/>
            <p:cNvSpPr>
              <a:spLocks noChangeArrowheads="1"/>
            </p:cNvSpPr>
            <p:nvPr/>
          </p:nvSpPr>
          <p:spPr bwMode="auto">
            <a:xfrm>
              <a:off x="5131485" y="619996"/>
              <a:ext cx="3635310" cy="1945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8399" tIns="49199" rIns="98399" bIns="49199" anchor="ctr">
              <a:spAutoFit/>
            </a:bodyPr>
            <a:lstStyle/>
            <a:p>
              <a:pPr algn="ctr">
                <a:defRPr/>
              </a:pPr>
              <a:r>
                <a:rPr kumimoji="1" lang="en-US" sz="4000" b="1" dirty="0" err="1">
                  <a:solidFill>
                    <a:srgbClr val="FF0000"/>
                  </a:solidFill>
                  <a:latin typeface="+mj-lt"/>
                </a:rPr>
                <a:t>dẫn</a:t>
              </a:r>
              <a:r>
                <a:rPr kumimoji="1" lang="en-US" sz="4000" b="1" dirty="0">
                  <a:solidFill>
                    <a:srgbClr val="FF0000"/>
                  </a:solidFill>
                  <a:latin typeface="+mj-lt"/>
                </a:rPr>
                <a:t> </a:t>
              </a:r>
              <a:r>
                <a:rPr kumimoji="1" lang="en-US" sz="4000" b="1" dirty="0" err="1">
                  <a:solidFill>
                    <a:srgbClr val="FF0000"/>
                  </a:solidFill>
                  <a:latin typeface="+mj-lt"/>
                </a:rPr>
                <a:t>lời</a:t>
              </a:r>
              <a:r>
                <a:rPr kumimoji="1" lang="en-US" sz="4000" b="1" dirty="0">
                  <a:solidFill>
                    <a:srgbClr val="FF0000"/>
                  </a:solidFill>
                  <a:latin typeface="+mj-lt"/>
                </a:rPr>
                <a:t> </a:t>
              </a:r>
              <a:r>
                <a:rPr kumimoji="1" lang="en-US" sz="4000" b="1" dirty="0" err="1">
                  <a:solidFill>
                    <a:srgbClr val="FF0000"/>
                  </a:solidFill>
                  <a:latin typeface="+mj-lt"/>
                </a:rPr>
                <a:t>nói</a:t>
              </a:r>
              <a:r>
                <a:rPr kumimoji="1" lang="en-US" sz="4000" b="1" dirty="0">
                  <a:solidFill>
                    <a:srgbClr val="FF0000"/>
                  </a:solidFill>
                  <a:latin typeface="+mj-lt"/>
                </a:rPr>
                <a:t> </a:t>
              </a:r>
              <a:r>
                <a:rPr kumimoji="1" lang="en-US" sz="4000" b="1" dirty="0" err="1">
                  <a:solidFill>
                    <a:srgbClr val="FF0000"/>
                  </a:solidFill>
                  <a:latin typeface="+mj-lt"/>
                </a:rPr>
                <a:t>trực</a:t>
              </a:r>
              <a:r>
                <a:rPr kumimoji="1" lang="en-US" sz="4000" b="1" dirty="0">
                  <a:solidFill>
                    <a:srgbClr val="FF0000"/>
                  </a:solidFill>
                  <a:latin typeface="+mj-lt"/>
                </a:rPr>
                <a:t> </a:t>
              </a:r>
              <a:r>
                <a:rPr kumimoji="1" lang="en-US" sz="4000" b="1" dirty="0" err="1">
                  <a:solidFill>
                    <a:srgbClr val="FF0000"/>
                  </a:solidFill>
                  <a:latin typeface="+mj-lt"/>
                </a:rPr>
                <a:t>tiếp</a:t>
              </a:r>
              <a:r>
                <a:rPr kumimoji="1" lang="en-US" sz="4000" b="1" dirty="0">
                  <a:solidFill>
                    <a:srgbClr val="FF0000"/>
                  </a:solidFill>
                  <a:latin typeface="+mj-lt"/>
                </a:rPr>
                <a:t> </a:t>
              </a:r>
              <a:r>
                <a:rPr kumimoji="1" lang="en-US" sz="4000" b="1" dirty="0" err="1">
                  <a:solidFill>
                    <a:schemeClr val="tx2"/>
                  </a:solidFill>
                  <a:latin typeface="+mj-lt"/>
                </a:rPr>
                <a:t>của</a:t>
              </a:r>
              <a:r>
                <a:rPr kumimoji="1" lang="en-US" sz="4000" b="1" dirty="0">
                  <a:solidFill>
                    <a:schemeClr val="tx2"/>
                  </a:solidFill>
                  <a:latin typeface="+mj-lt"/>
                </a:rPr>
                <a:t> </a:t>
              </a:r>
              <a:r>
                <a:rPr kumimoji="1" lang="en-US" sz="4000" b="1" dirty="0" err="1">
                  <a:solidFill>
                    <a:schemeClr val="tx2"/>
                  </a:solidFill>
                  <a:latin typeface="+mj-lt"/>
                </a:rPr>
                <a:t>nhân</a:t>
              </a:r>
              <a:r>
                <a:rPr kumimoji="1" lang="en-US" sz="4000" b="1" dirty="0">
                  <a:solidFill>
                    <a:schemeClr val="tx2"/>
                  </a:solidFill>
                  <a:latin typeface="+mj-lt"/>
                </a:rPr>
                <a:t> </a:t>
              </a:r>
              <a:r>
                <a:rPr kumimoji="1" lang="en-US" sz="4000" b="1" dirty="0" err="1">
                  <a:solidFill>
                    <a:schemeClr val="tx2"/>
                  </a:solidFill>
                  <a:latin typeface="+mj-lt"/>
                </a:rPr>
                <a:t>vật</a:t>
              </a:r>
              <a:endParaRPr kumimoji="1" lang="en-US" sz="4000" b="1" dirty="0">
                <a:solidFill>
                  <a:schemeClr val="tx2"/>
                </a:solidFill>
                <a:latin typeface="+mj-lt"/>
              </a:endParaRPr>
            </a:p>
          </p:txBody>
        </p:sp>
      </p:grpSp>
      <p:pic>
        <p:nvPicPr>
          <p:cNvPr id="15" name="图片 14" descr="图片包含 文字&#10;&#10;已生成高可信度的说明">
            <a:extLst>
              <a:ext uri="{FF2B5EF4-FFF2-40B4-BE49-F238E27FC236}">
                <a16:creationId xmlns:a16="http://schemas.microsoft.com/office/drawing/2014/main" id="{4461CEF8-CBA9-4CB1-9718-679C8B46603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170005" y="1550323"/>
            <a:ext cx="4729396" cy="5517272"/>
          </a:xfrm>
          <a:prstGeom prst="rect">
            <a:avLst/>
          </a:prstGeom>
        </p:spPr>
      </p:pic>
    </p:spTree>
    <p:extLst>
      <p:ext uri="{BB962C8B-B14F-4D97-AF65-F5344CB8AC3E}">
        <p14:creationId xmlns:p14="http://schemas.microsoft.com/office/powerpoint/2010/main" val="3920209503"/>
      </p:ext>
    </p:extLst>
  </p:cSld>
  <p:clrMapOvr>
    <a:masterClrMapping/>
  </p:clrMapOvr>
  <p:transition spd="slow">
    <p:dissolv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par>
                                <p:cTn id="10" presetID="53" presetClass="entr" presetSubtype="16" fill="hold" nodeType="withEffect">
                                  <p:stCondLst>
                                    <p:cond delay="0"/>
                                  </p:stCondLst>
                                  <p:childTnLst>
                                    <p:set>
                                      <p:cBhvr>
                                        <p:cTn id="11" dur="1" fill="hold">
                                          <p:stCondLst>
                                            <p:cond delay="0"/>
                                          </p:stCondLst>
                                        </p:cTn>
                                        <p:tgtEl>
                                          <p:spTgt spid="40"/>
                                        </p:tgtEl>
                                        <p:attrNameLst>
                                          <p:attrName>style.visibility</p:attrName>
                                        </p:attrNameLst>
                                      </p:cBhvr>
                                      <p:to>
                                        <p:strVal val="visible"/>
                                      </p:to>
                                    </p:set>
                                    <p:anim calcmode="lin" valueType="num">
                                      <p:cBhvr>
                                        <p:cTn id="12" dur="500" fill="hold"/>
                                        <p:tgtEl>
                                          <p:spTgt spid="40"/>
                                        </p:tgtEl>
                                        <p:attrNameLst>
                                          <p:attrName>ppt_w</p:attrName>
                                        </p:attrNameLst>
                                      </p:cBhvr>
                                      <p:tavLst>
                                        <p:tav tm="0">
                                          <p:val>
                                            <p:fltVal val="0"/>
                                          </p:val>
                                        </p:tav>
                                        <p:tav tm="100000">
                                          <p:val>
                                            <p:strVal val="#ppt_w"/>
                                          </p:val>
                                        </p:tav>
                                      </p:tavLst>
                                    </p:anim>
                                    <p:anim calcmode="lin" valueType="num">
                                      <p:cBhvr>
                                        <p:cTn id="13" dur="500" fill="hold"/>
                                        <p:tgtEl>
                                          <p:spTgt spid="40"/>
                                        </p:tgtEl>
                                        <p:attrNameLst>
                                          <p:attrName>ppt_h</p:attrName>
                                        </p:attrNameLst>
                                      </p:cBhvr>
                                      <p:tavLst>
                                        <p:tav tm="0">
                                          <p:val>
                                            <p:fltVal val="0"/>
                                          </p:val>
                                        </p:tav>
                                        <p:tav tm="100000">
                                          <p:val>
                                            <p:strVal val="#ppt_h"/>
                                          </p:val>
                                        </p:tav>
                                      </p:tavLst>
                                    </p:anim>
                                    <p:animEffect transition="in" filter="fade">
                                      <p:cBhvr>
                                        <p:cTn id="14" dur="500"/>
                                        <p:tgtEl>
                                          <p:spTgt spid="40"/>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22" presetClass="entr" presetSubtype="4"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down)">
                                      <p:cBhvr>
                                        <p:cTn id="19" dur="1000"/>
                                        <p:tgtEl>
                                          <p:spTgt spid="7"/>
                                        </p:tgtEl>
                                      </p:cBhvr>
                                    </p:animEffect>
                                  </p:childTnLst>
                                </p:cTn>
                              </p:par>
                            </p:childTnLst>
                          </p:cTn>
                        </p:par>
                        <p:par>
                          <p:cTn id="20" fill="hold" nodeType="afterGroup">
                            <p:stCondLst>
                              <p:cond delay="1000"/>
                            </p:stCondLst>
                            <p:childTnLst>
                              <p:par>
                                <p:cTn id="21" presetID="31" presetClass="entr" presetSubtype="0" fill="hold" nodeType="afterEffect">
                                  <p:stCondLst>
                                    <p:cond delay="0"/>
                                  </p:stCondLst>
                                  <p:childTnLst>
                                    <p:set>
                                      <p:cBhvr>
                                        <p:cTn id="22" dur="1" fill="hold">
                                          <p:stCondLst>
                                            <p:cond delay="0"/>
                                          </p:stCondLst>
                                        </p:cTn>
                                        <p:tgtEl>
                                          <p:spTgt spid="50"/>
                                        </p:tgtEl>
                                        <p:attrNameLst>
                                          <p:attrName>style.visibility</p:attrName>
                                        </p:attrNameLst>
                                      </p:cBhvr>
                                      <p:to>
                                        <p:strVal val="visible"/>
                                      </p:to>
                                    </p:set>
                                    <p:anim calcmode="lin" valueType="num">
                                      <p:cBhvr>
                                        <p:cTn id="23" dur="1000" fill="hold"/>
                                        <p:tgtEl>
                                          <p:spTgt spid="50"/>
                                        </p:tgtEl>
                                        <p:attrNameLst>
                                          <p:attrName>ppt_w</p:attrName>
                                        </p:attrNameLst>
                                      </p:cBhvr>
                                      <p:tavLst>
                                        <p:tav tm="0">
                                          <p:val>
                                            <p:fltVal val="0"/>
                                          </p:val>
                                        </p:tav>
                                        <p:tav tm="100000">
                                          <p:val>
                                            <p:strVal val="#ppt_w"/>
                                          </p:val>
                                        </p:tav>
                                      </p:tavLst>
                                    </p:anim>
                                    <p:anim calcmode="lin" valueType="num">
                                      <p:cBhvr>
                                        <p:cTn id="24" dur="1000" fill="hold"/>
                                        <p:tgtEl>
                                          <p:spTgt spid="50"/>
                                        </p:tgtEl>
                                        <p:attrNameLst>
                                          <p:attrName>ppt_h</p:attrName>
                                        </p:attrNameLst>
                                      </p:cBhvr>
                                      <p:tavLst>
                                        <p:tav tm="0">
                                          <p:val>
                                            <p:fltVal val="0"/>
                                          </p:val>
                                        </p:tav>
                                        <p:tav tm="100000">
                                          <p:val>
                                            <p:strVal val="#ppt_h"/>
                                          </p:val>
                                        </p:tav>
                                      </p:tavLst>
                                    </p:anim>
                                    <p:anim calcmode="lin" valueType="num">
                                      <p:cBhvr>
                                        <p:cTn id="25" dur="1000" fill="hold"/>
                                        <p:tgtEl>
                                          <p:spTgt spid="50"/>
                                        </p:tgtEl>
                                        <p:attrNameLst>
                                          <p:attrName>style.rotation</p:attrName>
                                        </p:attrNameLst>
                                      </p:cBhvr>
                                      <p:tavLst>
                                        <p:tav tm="0">
                                          <p:val>
                                            <p:fltVal val="90"/>
                                          </p:val>
                                        </p:tav>
                                        <p:tav tm="100000">
                                          <p:val>
                                            <p:fltVal val="0"/>
                                          </p:val>
                                        </p:tav>
                                      </p:tavLst>
                                    </p:anim>
                                    <p:animEffect transition="in" filter="fade">
                                      <p:cBhvr>
                                        <p:cTn id="26" dur="1000"/>
                                        <p:tgtEl>
                                          <p:spTgt spid="50"/>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22" presetClass="entr" presetSubtype="4"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wipe(down)">
                                      <p:cBhvr>
                                        <p:cTn id="31" dur="1000"/>
                                        <p:tgtEl>
                                          <p:spTgt spid="10"/>
                                        </p:tgtEl>
                                      </p:cBhvr>
                                    </p:animEffect>
                                  </p:childTnLst>
                                </p:cTn>
                              </p:par>
                            </p:childTnLst>
                          </p:cTn>
                        </p:par>
                        <p:par>
                          <p:cTn id="32" fill="hold" nodeType="afterGroup">
                            <p:stCondLst>
                              <p:cond delay="1000"/>
                            </p:stCondLst>
                            <p:childTnLst>
                              <p:par>
                                <p:cTn id="33" presetID="31" presetClass="entr" presetSubtype="0" fill="hold" grpId="0" nodeType="after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p:cTn id="35" dur="1000" fill="hold"/>
                                        <p:tgtEl>
                                          <p:spTgt spid="12"/>
                                        </p:tgtEl>
                                        <p:attrNameLst>
                                          <p:attrName>ppt_w</p:attrName>
                                        </p:attrNameLst>
                                      </p:cBhvr>
                                      <p:tavLst>
                                        <p:tav tm="0">
                                          <p:val>
                                            <p:fltVal val="0"/>
                                          </p:val>
                                        </p:tav>
                                        <p:tav tm="100000">
                                          <p:val>
                                            <p:strVal val="#ppt_w"/>
                                          </p:val>
                                        </p:tav>
                                      </p:tavLst>
                                    </p:anim>
                                    <p:anim calcmode="lin" valueType="num">
                                      <p:cBhvr>
                                        <p:cTn id="36" dur="1000" fill="hold"/>
                                        <p:tgtEl>
                                          <p:spTgt spid="12"/>
                                        </p:tgtEl>
                                        <p:attrNameLst>
                                          <p:attrName>ppt_h</p:attrName>
                                        </p:attrNameLst>
                                      </p:cBhvr>
                                      <p:tavLst>
                                        <p:tav tm="0">
                                          <p:val>
                                            <p:fltVal val="0"/>
                                          </p:val>
                                        </p:tav>
                                        <p:tav tm="100000">
                                          <p:val>
                                            <p:strVal val="#ppt_h"/>
                                          </p:val>
                                        </p:tav>
                                      </p:tavLst>
                                    </p:anim>
                                    <p:anim calcmode="lin" valueType="num">
                                      <p:cBhvr>
                                        <p:cTn id="37" dur="1000" fill="hold"/>
                                        <p:tgtEl>
                                          <p:spTgt spid="12"/>
                                        </p:tgtEl>
                                        <p:attrNameLst>
                                          <p:attrName>style.rotation</p:attrName>
                                        </p:attrNameLst>
                                      </p:cBhvr>
                                      <p:tavLst>
                                        <p:tav tm="0">
                                          <p:val>
                                            <p:fltVal val="90"/>
                                          </p:val>
                                        </p:tav>
                                        <p:tav tm="100000">
                                          <p:val>
                                            <p:fltVal val="0"/>
                                          </p:val>
                                        </p:tav>
                                      </p:tavLst>
                                    </p:anim>
                                    <p:animEffect transition="in" filter="fade">
                                      <p:cBhvr>
                                        <p:cTn id="38" dur="1000"/>
                                        <p:tgtEl>
                                          <p:spTgt spid="12"/>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22" presetClass="entr" presetSubtype="1" fill="hold" nodeType="click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wipe(up)">
                                      <p:cBhvr>
                                        <p:cTn id="43" dur="1000"/>
                                        <p:tgtEl>
                                          <p:spTgt spid="11"/>
                                        </p:tgtEl>
                                      </p:cBhvr>
                                    </p:animEffect>
                                  </p:childTnLst>
                                </p:cTn>
                              </p:par>
                            </p:childTnLst>
                          </p:cTn>
                        </p:par>
                        <p:par>
                          <p:cTn id="44" fill="hold" nodeType="afterGroup">
                            <p:stCondLst>
                              <p:cond delay="1000"/>
                            </p:stCondLst>
                            <p:childTnLst>
                              <p:par>
                                <p:cTn id="45" presetID="31" presetClass="entr" presetSubtype="0" fill="hold" grpId="0" nodeType="afterEffect">
                                  <p:stCondLst>
                                    <p:cond delay="0"/>
                                  </p:stCondLst>
                                  <p:childTnLst>
                                    <p:set>
                                      <p:cBhvr>
                                        <p:cTn id="46" dur="1" fill="hold">
                                          <p:stCondLst>
                                            <p:cond delay="0"/>
                                          </p:stCondLst>
                                        </p:cTn>
                                        <p:tgtEl>
                                          <p:spTgt spid="13"/>
                                        </p:tgtEl>
                                        <p:attrNameLst>
                                          <p:attrName>style.visibility</p:attrName>
                                        </p:attrNameLst>
                                      </p:cBhvr>
                                      <p:to>
                                        <p:strVal val="visible"/>
                                      </p:to>
                                    </p:set>
                                    <p:anim calcmode="lin" valueType="num">
                                      <p:cBhvr>
                                        <p:cTn id="47" dur="1000" fill="hold"/>
                                        <p:tgtEl>
                                          <p:spTgt spid="13"/>
                                        </p:tgtEl>
                                        <p:attrNameLst>
                                          <p:attrName>ppt_w</p:attrName>
                                        </p:attrNameLst>
                                      </p:cBhvr>
                                      <p:tavLst>
                                        <p:tav tm="0">
                                          <p:val>
                                            <p:fltVal val="0"/>
                                          </p:val>
                                        </p:tav>
                                        <p:tav tm="100000">
                                          <p:val>
                                            <p:strVal val="#ppt_w"/>
                                          </p:val>
                                        </p:tav>
                                      </p:tavLst>
                                    </p:anim>
                                    <p:anim calcmode="lin" valueType="num">
                                      <p:cBhvr>
                                        <p:cTn id="48" dur="1000" fill="hold"/>
                                        <p:tgtEl>
                                          <p:spTgt spid="13"/>
                                        </p:tgtEl>
                                        <p:attrNameLst>
                                          <p:attrName>ppt_h</p:attrName>
                                        </p:attrNameLst>
                                      </p:cBhvr>
                                      <p:tavLst>
                                        <p:tav tm="0">
                                          <p:val>
                                            <p:fltVal val="0"/>
                                          </p:val>
                                        </p:tav>
                                        <p:tav tm="100000">
                                          <p:val>
                                            <p:strVal val="#ppt_h"/>
                                          </p:val>
                                        </p:tav>
                                      </p:tavLst>
                                    </p:anim>
                                    <p:anim calcmode="lin" valueType="num">
                                      <p:cBhvr>
                                        <p:cTn id="49" dur="1000" fill="hold"/>
                                        <p:tgtEl>
                                          <p:spTgt spid="13"/>
                                        </p:tgtEl>
                                        <p:attrNameLst>
                                          <p:attrName>style.rotation</p:attrName>
                                        </p:attrNameLst>
                                      </p:cBhvr>
                                      <p:tavLst>
                                        <p:tav tm="0">
                                          <p:val>
                                            <p:fltVal val="90"/>
                                          </p:val>
                                        </p:tav>
                                        <p:tav tm="100000">
                                          <p:val>
                                            <p:fltVal val="0"/>
                                          </p:val>
                                        </p:tav>
                                      </p:tavLst>
                                    </p:anim>
                                    <p:animEffect transition="in" filter="fade">
                                      <p:cBhvr>
                                        <p:cTn id="50"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 Diagonal Corner Rectangle 1"/>
          <p:cNvSpPr/>
          <p:nvPr/>
        </p:nvSpPr>
        <p:spPr>
          <a:xfrm>
            <a:off x="388621" y="292608"/>
            <a:ext cx="11338560" cy="5641848"/>
          </a:xfrm>
          <a:prstGeom prst="round2DiagRect">
            <a:avLst/>
          </a:pr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7" name="Content Placeholder 2"/>
          <p:cNvSpPr>
            <a:spLocks noGrp="1"/>
          </p:cNvSpPr>
          <p:nvPr>
            <p:ph idx="1"/>
          </p:nvPr>
        </p:nvSpPr>
        <p:spPr>
          <a:xfrm>
            <a:off x="594361" y="548640"/>
            <a:ext cx="10927080" cy="5129784"/>
          </a:xfrm>
        </p:spPr>
        <p:txBody>
          <a:bodyPr rtlCol="0" anchor="ctr">
            <a:noAutofit/>
          </a:bodyPr>
          <a:lstStyle/>
          <a:p>
            <a:pPr marL="0" indent="0" algn="just" fontAlgn="auto">
              <a:spcBef>
                <a:spcPts val="1291"/>
              </a:spcBef>
              <a:spcAft>
                <a:spcPts val="0"/>
              </a:spcAft>
              <a:buNone/>
              <a:defRPr/>
            </a:pPr>
            <a:r>
              <a:rPr lang="en-US" b="1" dirty="0">
                <a:solidFill>
                  <a:srgbClr val="FF9933"/>
                </a:solidFill>
                <a:latin typeface="UTM Avo" panose="02040603050506020204" pitchFamily="18" charset="0"/>
                <a:cs typeface="Arial" pitchFamily="34" charset="0"/>
              </a:rPr>
              <a:t>2. </a:t>
            </a:r>
            <a:r>
              <a:rPr lang="en-US" b="1" dirty="0" err="1">
                <a:solidFill>
                  <a:srgbClr val="FF9933"/>
                </a:solidFill>
                <a:latin typeface="UTM Avo" panose="02040603050506020204" pitchFamily="18" charset="0"/>
                <a:cs typeface="Arial" pitchFamily="34" charset="0"/>
              </a:rPr>
              <a:t>Trong</a:t>
            </a:r>
            <a:r>
              <a:rPr lang="en-US" b="1" dirty="0">
                <a:solidFill>
                  <a:srgbClr val="FF9933"/>
                </a:solidFill>
                <a:latin typeface="UTM Avo" panose="02040603050506020204" pitchFamily="18" charset="0"/>
                <a:cs typeface="Arial" pitchFamily="34" charset="0"/>
              </a:rPr>
              <a:t> </a:t>
            </a:r>
            <a:r>
              <a:rPr lang="en-US" b="1" dirty="0" err="1">
                <a:solidFill>
                  <a:srgbClr val="FF9933"/>
                </a:solidFill>
                <a:latin typeface="UTM Avo" panose="02040603050506020204" pitchFamily="18" charset="0"/>
                <a:cs typeface="Arial" pitchFamily="34" charset="0"/>
              </a:rPr>
              <a:t>đoạn</a:t>
            </a:r>
            <a:r>
              <a:rPr lang="en-US" b="1" dirty="0">
                <a:solidFill>
                  <a:srgbClr val="FF9933"/>
                </a:solidFill>
                <a:latin typeface="UTM Avo" panose="02040603050506020204" pitchFamily="18" charset="0"/>
                <a:cs typeface="Arial" pitchFamily="34" charset="0"/>
              </a:rPr>
              <a:t> </a:t>
            </a:r>
            <a:r>
              <a:rPr lang="en-US" b="1" dirty="0" err="1">
                <a:solidFill>
                  <a:srgbClr val="FF9933"/>
                </a:solidFill>
                <a:latin typeface="UTM Avo" panose="02040603050506020204" pitchFamily="18" charset="0"/>
                <a:cs typeface="Arial" pitchFamily="34" charset="0"/>
              </a:rPr>
              <a:t>văn</a:t>
            </a:r>
            <a:r>
              <a:rPr lang="en-US" b="1" dirty="0">
                <a:solidFill>
                  <a:srgbClr val="FF9933"/>
                </a:solidFill>
                <a:latin typeface="UTM Avo" panose="02040603050506020204" pitchFamily="18" charset="0"/>
                <a:cs typeface="Arial" pitchFamily="34" charset="0"/>
              </a:rPr>
              <a:t> </a:t>
            </a:r>
            <a:r>
              <a:rPr lang="en-US" b="1" dirty="0" err="1">
                <a:solidFill>
                  <a:srgbClr val="FF9933"/>
                </a:solidFill>
                <a:latin typeface="UTM Avo" panose="02040603050506020204" pitchFamily="18" charset="0"/>
                <a:cs typeface="Arial" pitchFamily="34" charset="0"/>
              </a:rPr>
              <a:t>trên</a:t>
            </a:r>
            <a:r>
              <a:rPr lang="en-US" b="1" dirty="0">
                <a:solidFill>
                  <a:srgbClr val="FF9933"/>
                </a:solidFill>
                <a:latin typeface="UTM Avo" panose="02040603050506020204" pitchFamily="18" charset="0"/>
                <a:cs typeface="Arial" pitchFamily="34" charset="0"/>
              </a:rPr>
              <a:t>, </a:t>
            </a:r>
            <a:r>
              <a:rPr lang="en-US" b="1" dirty="0" err="1">
                <a:solidFill>
                  <a:srgbClr val="FF9933"/>
                </a:solidFill>
                <a:latin typeface="UTM Avo" panose="02040603050506020204" pitchFamily="18" charset="0"/>
                <a:cs typeface="Arial" pitchFamily="34" charset="0"/>
              </a:rPr>
              <a:t>khi</a:t>
            </a:r>
            <a:r>
              <a:rPr lang="en-US" b="1" dirty="0">
                <a:solidFill>
                  <a:srgbClr val="FF9933"/>
                </a:solidFill>
                <a:latin typeface="UTM Avo" panose="02040603050506020204" pitchFamily="18" charset="0"/>
                <a:cs typeface="Arial" pitchFamily="34" charset="0"/>
              </a:rPr>
              <a:t> </a:t>
            </a:r>
            <a:r>
              <a:rPr lang="en-US" b="1" dirty="0" err="1">
                <a:solidFill>
                  <a:srgbClr val="FF9933"/>
                </a:solidFill>
                <a:latin typeface="UTM Avo" panose="02040603050506020204" pitchFamily="18" charset="0"/>
                <a:cs typeface="Arial" pitchFamily="34" charset="0"/>
              </a:rPr>
              <a:t>nào</a:t>
            </a:r>
            <a:r>
              <a:rPr lang="en-US" b="1" dirty="0">
                <a:solidFill>
                  <a:srgbClr val="FF9933"/>
                </a:solidFill>
                <a:latin typeface="UTM Avo" panose="02040603050506020204" pitchFamily="18" charset="0"/>
                <a:cs typeface="Arial" pitchFamily="34" charset="0"/>
              </a:rPr>
              <a:t> </a:t>
            </a:r>
            <a:r>
              <a:rPr lang="en-US" b="1" dirty="0" err="1">
                <a:solidFill>
                  <a:srgbClr val="FF9933"/>
                </a:solidFill>
                <a:latin typeface="UTM Avo" panose="02040603050506020204" pitchFamily="18" charset="0"/>
                <a:cs typeface="Arial" pitchFamily="34" charset="0"/>
              </a:rPr>
              <a:t>dấu</a:t>
            </a:r>
            <a:r>
              <a:rPr lang="en-US" b="1" dirty="0">
                <a:solidFill>
                  <a:srgbClr val="FF9933"/>
                </a:solidFill>
                <a:latin typeface="UTM Avo" panose="02040603050506020204" pitchFamily="18" charset="0"/>
                <a:cs typeface="Arial" pitchFamily="34" charset="0"/>
              </a:rPr>
              <a:t> </a:t>
            </a:r>
            <a:r>
              <a:rPr lang="en-US" b="1" dirty="0" err="1">
                <a:solidFill>
                  <a:srgbClr val="FF9933"/>
                </a:solidFill>
                <a:latin typeface="UTM Avo" panose="02040603050506020204" pitchFamily="18" charset="0"/>
                <a:cs typeface="Arial" pitchFamily="34" charset="0"/>
              </a:rPr>
              <a:t>ngoặc</a:t>
            </a:r>
            <a:r>
              <a:rPr lang="en-US" b="1" dirty="0">
                <a:solidFill>
                  <a:srgbClr val="FF9933"/>
                </a:solidFill>
                <a:latin typeface="UTM Avo" panose="02040603050506020204" pitchFamily="18" charset="0"/>
                <a:cs typeface="Arial" pitchFamily="34" charset="0"/>
              </a:rPr>
              <a:t> </a:t>
            </a:r>
            <a:r>
              <a:rPr lang="en-US" b="1" dirty="0" err="1">
                <a:solidFill>
                  <a:srgbClr val="FF9933"/>
                </a:solidFill>
                <a:latin typeface="UTM Avo" panose="02040603050506020204" pitchFamily="18" charset="0"/>
                <a:cs typeface="Arial" pitchFamily="34" charset="0"/>
              </a:rPr>
              <a:t>kép</a:t>
            </a:r>
            <a:r>
              <a:rPr lang="en-US" b="1" dirty="0">
                <a:solidFill>
                  <a:srgbClr val="FF9933"/>
                </a:solidFill>
                <a:latin typeface="UTM Avo" panose="02040603050506020204" pitchFamily="18" charset="0"/>
                <a:cs typeface="Arial" pitchFamily="34" charset="0"/>
              </a:rPr>
              <a:t> </a:t>
            </a:r>
            <a:r>
              <a:rPr lang="en-US" b="1" dirty="0" err="1">
                <a:solidFill>
                  <a:srgbClr val="FF9933"/>
                </a:solidFill>
                <a:latin typeface="UTM Avo" panose="02040603050506020204" pitchFamily="18" charset="0"/>
                <a:cs typeface="Arial" pitchFamily="34" charset="0"/>
              </a:rPr>
              <a:t>được</a:t>
            </a:r>
            <a:r>
              <a:rPr lang="en-US" b="1" dirty="0">
                <a:solidFill>
                  <a:srgbClr val="FF9933"/>
                </a:solidFill>
                <a:latin typeface="UTM Avo" panose="02040603050506020204" pitchFamily="18" charset="0"/>
                <a:cs typeface="Arial" pitchFamily="34" charset="0"/>
              </a:rPr>
              <a:t> </a:t>
            </a:r>
            <a:r>
              <a:rPr lang="en-US" b="1" dirty="0" err="1">
                <a:solidFill>
                  <a:srgbClr val="FF9933"/>
                </a:solidFill>
                <a:latin typeface="UTM Avo" panose="02040603050506020204" pitchFamily="18" charset="0"/>
                <a:cs typeface="Arial" pitchFamily="34" charset="0"/>
              </a:rPr>
              <a:t>dùng</a:t>
            </a:r>
            <a:r>
              <a:rPr lang="en-US" b="1" dirty="0">
                <a:solidFill>
                  <a:srgbClr val="FF9933"/>
                </a:solidFill>
                <a:latin typeface="UTM Avo" panose="02040603050506020204" pitchFamily="18" charset="0"/>
                <a:cs typeface="Arial" pitchFamily="34" charset="0"/>
              </a:rPr>
              <a:t> </a:t>
            </a:r>
            <a:r>
              <a:rPr lang="en-US" b="1" dirty="0" err="1">
                <a:solidFill>
                  <a:srgbClr val="FF9933"/>
                </a:solidFill>
                <a:latin typeface="UTM Avo" panose="02040603050506020204" pitchFamily="18" charset="0"/>
                <a:cs typeface="Arial" pitchFamily="34" charset="0"/>
              </a:rPr>
              <a:t>độc</a:t>
            </a:r>
            <a:r>
              <a:rPr lang="en-US" b="1" dirty="0">
                <a:solidFill>
                  <a:srgbClr val="FF9933"/>
                </a:solidFill>
                <a:latin typeface="UTM Avo" panose="02040603050506020204" pitchFamily="18" charset="0"/>
                <a:cs typeface="Arial" pitchFamily="34" charset="0"/>
              </a:rPr>
              <a:t> </a:t>
            </a:r>
            <a:r>
              <a:rPr lang="en-US" b="1" dirty="0" err="1">
                <a:solidFill>
                  <a:srgbClr val="FF9933"/>
                </a:solidFill>
                <a:latin typeface="UTM Avo" panose="02040603050506020204" pitchFamily="18" charset="0"/>
                <a:cs typeface="Arial" pitchFamily="34" charset="0"/>
              </a:rPr>
              <a:t>lập</a:t>
            </a:r>
            <a:r>
              <a:rPr lang="en-US" b="1" dirty="0">
                <a:solidFill>
                  <a:srgbClr val="FF9933"/>
                </a:solidFill>
                <a:latin typeface="UTM Avo" panose="02040603050506020204" pitchFamily="18" charset="0"/>
                <a:cs typeface="Arial" pitchFamily="34" charset="0"/>
              </a:rPr>
              <a:t>? </a:t>
            </a:r>
            <a:r>
              <a:rPr lang="en-US" b="1" dirty="0" err="1">
                <a:solidFill>
                  <a:srgbClr val="FF9933"/>
                </a:solidFill>
                <a:latin typeface="UTM Avo" panose="02040603050506020204" pitchFamily="18" charset="0"/>
                <a:cs typeface="Arial" pitchFamily="34" charset="0"/>
              </a:rPr>
              <a:t>Khi</a:t>
            </a:r>
            <a:r>
              <a:rPr lang="en-US" b="1" dirty="0">
                <a:solidFill>
                  <a:srgbClr val="FF9933"/>
                </a:solidFill>
                <a:latin typeface="UTM Avo" panose="02040603050506020204" pitchFamily="18" charset="0"/>
                <a:cs typeface="Arial" pitchFamily="34" charset="0"/>
              </a:rPr>
              <a:t> </a:t>
            </a:r>
            <a:r>
              <a:rPr lang="en-US" b="1" dirty="0" err="1">
                <a:solidFill>
                  <a:srgbClr val="FF9933"/>
                </a:solidFill>
                <a:latin typeface="UTM Avo" panose="02040603050506020204" pitchFamily="18" charset="0"/>
                <a:cs typeface="Arial" pitchFamily="34" charset="0"/>
              </a:rPr>
              <a:t>nào</a:t>
            </a:r>
            <a:r>
              <a:rPr lang="en-US" b="1" dirty="0">
                <a:solidFill>
                  <a:srgbClr val="FF9933"/>
                </a:solidFill>
                <a:latin typeface="UTM Avo" panose="02040603050506020204" pitchFamily="18" charset="0"/>
                <a:cs typeface="Arial" pitchFamily="34" charset="0"/>
              </a:rPr>
              <a:t> </a:t>
            </a:r>
            <a:r>
              <a:rPr lang="en-US" b="1" dirty="0" err="1">
                <a:solidFill>
                  <a:srgbClr val="FF9933"/>
                </a:solidFill>
                <a:latin typeface="UTM Avo" panose="02040603050506020204" pitchFamily="18" charset="0"/>
                <a:cs typeface="Arial" pitchFamily="34" charset="0"/>
              </a:rPr>
              <a:t>dấu</a:t>
            </a:r>
            <a:r>
              <a:rPr lang="en-US" b="1" dirty="0">
                <a:solidFill>
                  <a:srgbClr val="FF9933"/>
                </a:solidFill>
                <a:latin typeface="UTM Avo" panose="02040603050506020204" pitchFamily="18" charset="0"/>
                <a:cs typeface="Arial" pitchFamily="34" charset="0"/>
              </a:rPr>
              <a:t> </a:t>
            </a:r>
            <a:r>
              <a:rPr lang="en-US" b="1" dirty="0" err="1">
                <a:solidFill>
                  <a:srgbClr val="FF9933"/>
                </a:solidFill>
                <a:latin typeface="UTM Avo" panose="02040603050506020204" pitchFamily="18" charset="0"/>
                <a:cs typeface="Arial" pitchFamily="34" charset="0"/>
              </a:rPr>
              <a:t>ngoặc</a:t>
            </a:r>
            <a:r>
              <a:rPr lang="en-US" b="1" dirty="0">
                <a:solidFill>
                  <a:srgbClr val="FF9933"/>
                </a:solidFill>
                <a:latin typeface="UTM Avo" panose="02040603050506020204" pitchFamily="18" charset="0"/>
                <a:cs typeface="Arial" pitchFamily="34" charset="0"/>
              </a:rPr>
              <a:t> </a:t>
            </a:r>
            <a:r>
              <a:rPr lang="en-US" b="1" dirty="0" err="1">
                <a:solidFill>
                  <a:srgbClr val="FF9933"/>
                </a:solidFill>
                <a:latin typeface="UTM Avo" panose="02040603050506020204" pitchFamily="18" charset="0"/>
                <a:cs typeface="Arial" pitchFamily="34" charset="0"/>
              </a:rPr>
              <a:t>kép</a:t>
            </a:r>
            <a:r>
              <a:rPr lang="en-US" b="1" dirty="0">
                <a:solidFill>
                  <a:srgbClr val="FF9933"/>
                </a:solidFill>
                <a:latin typeface="UTM Avo" panose="02040603050506020204" pitchFamily="18" charset="0"/>
                <a:cs typeface="Arial" pitchFamily="34" charset="0"/>
              </a:rPr>
              <a:t> </a:t>
            </a:r>
            <a:r>
              <a:rPr lang="en-US" b="1" dirty="0" err="1">
                <a:solidFill>
                  <a:srgbClr val="FF9933"/>
                </a:solidFill>
                <a:latin typeface="UTM Avo" panose="02040603050506020204" pitchFamily="18" charset="0"/>
                <a:cs typeface="Arial" pitchFamily="34" charset="0"/>
              </a:rPr>
              <a:t>được</a:t>
            </a:r>
            <a:r>
              <a:rPr lang="en-US" b="1" dirty="0">
                <a:solidFill>
                  <a:srgbClr val="FF9933"/>
                </a:solidFill>
                <a:latin typeface="UTM Avo" panose="02040603050506020204" pitchFamily="18" charset="0"/>
                <a:cs typeface="Arial" pitchFamily="34" charset="0"/>
              </a:rPr>
              <a:t> </a:t>
            </a:r>
            <a:r>
              <a:rPr lang="en-US" b="1" dirty="0" err="1">
                <a:solidFill>
                  <a:srgbClr val="FF9933"/>
                </a:solidFill>
                <a:latin typeface="UTM Avo" panose="02040603050506020204" pitchFamily="18" charset="0"/>
                <a:cs typeface="Arial" pitchFamily="34" charset="0"/>
              </a:rPr>
              <a:t>dùng</a:t>
            </a:r>
            <a:r>
              <a:rPr lang="en-US" b="1" dirty="0">
                <a:solidFill>
                  <a:srgbClr val="FF9933"/>
                </a:solidFill>
                <a:latin typeface="UTM Avo" panose="02040603050506020204" pitchFamily="18" charset="0"/>
                <a:cs typeface="Arial" pitchFamily="34" charset="0"/>
              </a:rPr>
              <a:t> </a:t>
            </a:r>
            <a:r>
              <a:rPr lang="en-US" b="1" dirty="0" err="1">
                <a:solidFill>
                  <a:srgbClr val="FF9933"/>
                </a:solidFill>
                <a:latin typeface="UTM Avo" panose="02040603050506020204" pitchFamily="18" charset="0"/>
                <a:cs typeface="Arial" pitchFamily="34" charset="0"/>
              </a:rPr>
              <a:t>phối</a:t>
            </a:r>
            <a:r>
              <a:rPr lang="en-US" b="1" dirty="0">
                <a:solidFill>
                  <a:srgbClr val="FF9933"/>
                </a:solidFill>
                <a:latin typeface="UTM Avo" panose="02040603050506020204" pitchFamily="18" charset="0"/>
                <a:cs typeface="Arial" pitchFamily="34" charset="0"/>
              </a:rPr>
              <a:t> </a:t>
            </a:r>
            <a:r>
              <a:rPr lang="en-US" b="1" dirty="0" err="1">
                <a:solidFill>
                  <a:srgbClr val="FF9933"/>
                </a:solidFill>
                <a:latin typeface="UTM Avo" panose="02040603050506020204" pitchFamily="18" charset="0"/>
                <a:cs typeface="Arial" pitchFamily="34" charset="0"/>
              </a:rPr>
              <a:t>hợp</a:t>
            </a:r>
            <a:r>
              <a:rPr lang="en-US" b="1" dirty="0">
                <a:solidFill>
                  <a:srgbClr val="FF9933"/>
                </a:solidFill>
                <a:latin typeface="UTM Avo" panose="02040603050506020204" pitchFamily="18" charset="0"/>
                <a:cs typeface="Arial" pitchFamily="34" charset="0"/>
              </a:rPr>
              <a:t> </a:t>
            </a:r>
            <a:r>
              <a:rPr lang="en-US" b="1" dirty="0" err="1">
                <a:solidFill>
                  <a:srgbClr val="FF9933"/>
                </a:solidFill>
                <a:latin typeface="UTM Avo" panose="02040603050506020204" pitchFamily="18" charset="0"/>
                <a:cs typeface="Arial" pitchFamily="34" charset="0"/>
              </a:rPr>
              <a:t>với</a:t>
            </a:r>
            <a:r>
              <a:rPr lang="en-US" b="1" dirty="0">
                <a:solidFill>
                  <a:srgbClr val="FF9933"/>
                </a:solidFill>
                <a:latin typeface="UTM Avo" panose="02040603050506020204" pitchFamily="18" charset="0"/>
                <a:cs typeface="Arial" pitchFamily="34" charset="0"/>
              </a:rPr>
              <a:t> </a:t>
            </a:r>
            <a:r>
              <a:rPr lang="en-US" b="1" dirty="0" err="1">
                <a:solidFill>
                  <a:srgbClr val="FF9933"/>
                </a:solidFill>
                <a:latin typeface="UTM Avo" panose="02040603050506020204" pitchFamily="18" charset="0"/>
                <a:cs typeface="Arial" pitchFamily="34" charset="0"/>
              </a:rPr>
              <a:t>dấu</a:t>
            </a:r>
            <a:r>
              <a:rPr lang="en-US" b="1" dirty="0">
                <a:solidFill>
                  <a:srgbClr val="FF9933"/>
                </a:solidFill>
                <a:latin typeface="UTM Avo" panose="02040603050506020204" pitchFamily="18" charset="0"/>
                <a:cs typeface="Arial" pitchFamily="34" charset="0"/>
              </a:rPr>
              <a:t> </a:t>
            </a:r>
            <a:r>
              <a:rPr lang="en-US" b="1" dirty="0" err="1">
                <a:solidFill>
                  <a:srgbClr val="FF9933"/>
                </a:solidFill>
                <a:latin typeface="UTM Avo" panose="02040603050506020204" pitchFamily="18" charset="0"/>
                <a:cs typeface="Arial" pitchFamily="34" charset="0"/>
              </a:rPr>
              <a:t>hai</a:t>
            </a:r>
            <a:r>
              <a:rPr lang="en-US" b="1" dirty="0">
                <a:solidFill>
                  <a:srgbClr val="FF9933"/>
                </a:solidFill>
                <a:latin typeface="UTM Avo" panose="02040603050506020204" pitchFamily="18" charset="0"/>
                <a:cs typeface="Arial" pitchFamily="34" charset="0"/>
              </a:rPr>
              <a:t> </a:t>
            </a:r>
            <a:r>
              <a:rPr lang="en-US" b="1" dirty="0" err="1">
                <a:solidFill>
                  <a:srgbClr val="FF9933"/>
                </a:solidFill>
                <a:latin typeface="UTM Avo" panose="02040603050506020204" pitchFamily="18" charset="0"/>
                <a:cs typeface="Arial" pitchFamily="34" charset="0"/>
              </a:rPr>
              <a:t>chấm</a:t>
            </a:r>
            <a:r>
              <a:rPr lang="en-US" b="1" dirty="0">
                <a:solidFill>
                  <a:srgbClr val="FF9933"/>
                </a:solidFill>
                <a:latin typeface="UTM Avo" panose="02040603050506020204" pitchFamily="18" charset="0"/>
                <a:cs typeface="Arial" pitchFamily="34" charset="0"/>
              </a:rPr>
              <a:t>?</a:t>
            </a:r>
          </a:p>
          <a:p>
            <a:pPr marL="0" indent="0" algn="just" eaLnBrk="1" fontAlgn="auto" hangingPunct="1">
              <a:lnSpc>
                <a:spcPct val="100000"/>
              </a:lnSpc>
              <a:spcBef>
                <a:spcPts val="600"/>
              </a:spcBef>
              <a:spcAft>
                <a:spcPts val="600"/>
              </a:spcAft>
              <a:buFont typeface="Arial" charset="0"/>
              <a:buNone/>
              <a:defRPr/>
            </a:pPr>
            <a:r>
              <a:rPr lang="en-US" dirty="0">
                <a:latin typeface="UTM Avo" panose="02040603050506020204" pitchFamily="18" charset="0"/>
                <a:cs typeface="Arial" panose="020B0604020202020204" pitchFamily="34" charset="0"/>
              </a:rPr>
              <a:t>	</a:t>
            </a:r>
            <a:r>
              <a:rPr lang="en-US" dirty="0" err="1">
                <a:latin typeface="UTM Avo" panose="02040603050506020204" pitchFamily="18" charset="0"/>
                <a:cs typeface="Arial" panose="020B0604020202020204" pitchFamily="34" charset="0"/>
              </a:rPr>
              <a:t>Bác</a:t>
            </a:r>
            <a:r>
              <a:rPr lang="en-US" dirty="0">
                <a:latin typeface="UTM Avo" panose="02040603050506020204" pitchFamily="18" charset="0"/>
                <a:cs typeface="Arial" panose="020B0604020202020204" pitchFamily="34" charset="0"/>
              </a:rPr>
              <a:t> </a:t>
            </a:r>
            <a:r>
              <a:rPr lang="en-US" dirty="0" err="1">
                <a:latin typeface="UTM Avo" panose="02040603050506020204" pitchFamily="18" charset="0"/>
                <a:cs typeface="Arial" panose="020B0604020202020204" pitchFamily="34" charset="0"/>
              </a:rPr>
              <a:t>tự</a:t>
            </a:r>
            <a:r>
              <a:rPr lang="en-US" dirty="0">
                <a:latin typeface="UTM Avo" panose="02040603050506020204" pitchFamily="18" charset="0"/>
                <a:cs typeface="Arial" panose="020B0604020202020204" pitchFamily="34" charset="0"/>
              </a:rPr>
              <a:t> </a:t>
            </a:r>
            <a:r>
              <a:rPr lang="en-US" dirty="0" err="1">
                <a:latin typeface="UTM Avo" panose="02040603050506020204" pitchFamily="18" charset="0"/>
                <a:cs typeface="Arial" panose="020B0604020202020204" pitchFamily="34" charset="0"/>
              </a:rPr>
              <a:t>cho</a:t>
            </a:r>
            <a:r>
              <a:rPr lang="en-US" dirty="0">
                <a:latin typeface="UTM Avo" panose="02040603050506020204" pitchFamily="18" charset="0"/>
                <a:cs typeface="Arial" panose="020B0604020202020204" pitchFamily="34" charset="0"/>
              </a:rPr>
              <a:t> </a:t>
            </a:r>
            <a:r>
              <a:rPr lang="en-US" dirty="0" err="1">
                <a:latin typeface="UTM Avo" panose="02040603050506020204" pitchFamily="18" charset="0"/>
                <a:cs typeface="Arial" panose="020B0604020202020204" pitchFamily="34" charset="0"/>
              </a:rPr>
              <a:t>mình</a:t>
            </a:r>
            <a:r>
              <a:rPr lang="en-US" dirty="0">
                <a:latin typeface="UTM Avo" panose="02040603050506020204" pitchFamily="18" charset="0"/>
                <a:cs typeface="Arial" panose="020B0604020202020204" pitchFamily="34" charset="0"/>
              </a:rPr>
              <a:t> </a:t>
            </a:r>
            <a:r>
              <a:rPr lang="en-US" dirty="0" err="1">
                <a:latin typeface="UTM Avo" panose="02040603050506020204" pitchFamily="18" charset="0"/>
                <a:cs typeface="Arial" panose="020B0604020202020204" pitchFamily="34" charset="0"/>
              </a:rPr>
              <a:t>là</a:t>
            </a:r>
            <a:r>
              <a:rPr lang="en-US" dirty="0">
                <a:latin typeface="UTM Avo" panose="02040603050506020204" pitchFamily="18" charset="0"/>
                <a:cs typeface="Arial" panose="020B0604020202020204" pitchFamily="34" charset="0"/>
              </a:rPr>
              <a:t> “</a:t>
            </a:r>
            <a:r>
              <a:rPr lang="en-US" dirty="0" err="1">
                <a:latin typeface="UTM Avo" panose="02040603050506020204" pitchFamily="18" charset="0"/>
                <a:cs typeface="Arial" panose="020B0604020202020204" pitchFamily="34" charset="0"/>
              </a:rPr>
              <a:t>người</a:t>
            </a:r>
            <a:r>
              <a:rPr lang="en-US" dirty="0">
                <a:latin typeface="UTM Avo" panose="02040603050506020204" pitchFamily="18" charset="0"/>
                <a:cs typeface="Arial" panose="020B0604020202020204" pitchFamily="34" charset="0"/>
              </a:rPr>
              <a:t> </a:t>
            </a:r>
            <a:r>
              <a:rPr lang="en-US" dirty="0" err="1">
                <a:latin typeface="UTM Avo" panose="02040603050506020204" pitchFamily="18" charset="0"/>
                <a:cs typeface="Arial" panose="020B0604020202020204" pitchFamily="34" charset="0"/>
              </a:rPr>
              <a:t>lính</a:t>
            </a:r>
            <a:r>
              <a:rPr lang="en-US" dirty="0">
                <a:latin typeface="UTM Avo" panose="02040603050506020204" pitchFamily="18" charset="0"/>
                <a:cs typeface="Arial" panose="020B0604020202020204" pitchFamily="34" charset="0"/>
              </a:rPr>
              <a:t> </a:t>
            </a:r>
            <a:r>
              <a:rPr lang="en-US" dirty="0" err="1">
                <a:latin typeface="UTM Avo" panose="02040603050506020204" pitchFamily="18" charset="0"/>
                <a:cs typeface="Arial" panose="020B0604020202020204" pitchFamily="34" charset="0"/>
              </a:rPr>
              <a:t>vâng</a:t>
            </a:r>
            <a:r>
              <a:rPr lang="en-US" dirty="0">
                <a:latin typeface="UTM Avo" panose="02040603050506020204" pitchFamily="18" charset="0"/>
                <a:cs typeface="Arial" panose="020B0604020202020204" pitchFamily="34" charset="0"/>
              </a:rPr>
              <a:t> </a:t>
            </a:r>
            <a:r>
              <a:rPr lang="en-US" dirty="0" err="1">
                <a:latin typeface="UTM Avo" panose="02040603050506020204" pitchFamily="18" charset="0"/>
                <a:cs typeface="Arial" panose="020B0604020202020204" pitchFamily="34" charset="0"/>
              </a:rPr>
              <a:t>lệnh</a:t>
            </a:r>
            <a:r>
              <a:rPr lang="en-US" dirty="0">
                <a:latin typeface="UTM Avo" panose="02040603050506020204" pitchFamily="18" charset="0"/>
                <a:cs typeface="Arial" panose="020B0604020202020204" pitchFamily="34" charset="0"/>
              </a:rPr>
              <a:t> </a:t>
            </a:r>
            <a:r>
              <a:rPr lang="en-US" dirty="0" err="1">
                <a:latin typeface="UTM Avo" panose="02040603050506020204" pitchFamily="18" charset="0"/>
                <a:cs typeface="Arial" panose="020B0604020202020204" pitchFamily="34" charset="0"/>
              </a:rPr>
              <a:t>quốc</a:t>
            </a:r>
            <a:r>
              <a:rPr lang="en-US" dirty="0">
                <a:latin typeface="UTM Avo" panose="02040603050506020204" pitchFamily="18" charset="0"/>
                <a:cs typeface="Arial" panose="020B0604020202020204" pitchFamily="34" charset="0"/>
              </a:rPr>
              <a:t> </a:t>
            </a:r>
            <a:r>
              <a:rPr lang="en-US" dirty="0" err="1">
                <a:latin typeface="UTM Avo" panose="02040603050506020204" pitchFamily="18" charset="0"/>
                <a:cs typeface="Arial" panose="020B0604020202020204" pitchFamily="34" charset="0"/>
              </a:rPr>
              <a:t>dân</a:t>
            </a:r>
            <a:r>
              <a:rPr lang="en-US" dirty="0">
                <a:latin typeface="UTM Avo" panose="02040603050506020204" pitchFamily="18" charset="0"/>
                <a:cs typeface="Arial" panose="020B0604020202020204" pitchFamily="34" charset="0"/>
              </a:rPr>
              <a:t> </a:t>
            </a:r>
            <a:r>
              <a:rPr lang="en-US" dirty="0" err="1">
                <a:latin typeface="UTM Avo" panose="02040603050506020204" pitchFamily="18" charset="0"/>
                <a:cs typeface="Arial" panose="020B0604020202020204" pitchFamily="34" charset="0"/>
              </a:rPr>
              <a:t>ra</a:t>
            </a:r>
            <a:r>
              <a:rPr lang="en-US" dirty="0">
                <a:latin typeface="UTM Avo" panose="02040603050506020204" pitchFamily="18" charset="0"/>
                <a:cs typeface="Arial" panose="020B0604020202020204" pitchFamily="34" charset="0"/>
              </a:rPr>
              <a:t> </a:t>
            </a:r>
            <a:r>
              <a:rPr lang="en-US" dirty="0" err="1">
                <a:latin typeface="UTM Avo" panose="02040603050506020204" pitchFamily="18" charset="0"/>
                <a:cs typeface="Arial" panose="020B0604020202020204" pitchFamily="34" charset="0"/>
              </a:rPr>
              <a:t>mặt</a:t>
            </a:r>
            <a:r>
              <a:rPr lang="en-US" dirty="0">
                <a:latin typeface="UTM Avo" panose="02040603050506020204" pitchFamily="18" charset="0"/>
                <a:cs typeface="Arial" panose="020B0604020202020204" pitchFamily="34" charset="0"/>
              </a:rPr>
              <a:t> </a:t>
            </a:r>
            <a:r>
              <a:rPr lang="en-US" dirty="0" err="1">
                <a:latin typeface="UTM Avo" panose="02040603050506020204" pitchFamily="18" charset="0"/>
                <a:cs typeface="Arial" panose="020B0604020202020204" pitchFamily="34" charset="0"/>
              </a:rPr>
              <a:t>trận</a:t>
            </a:r>
            <a:r>
              <a:rPr lang="en-US" dirty="0">
                <a:latin typeface="UTM Avo" panose="02040603050506020204" pitchFamily="18" charset="0"/>
                <a:cs typeface="Arial" panose="020B0604020202020204" pitchFamily="34" charset="0"/>
              </a:rPr>
              <a:t>”, </a:t>
            </a:r>
            <a:r>
              <a:rPr lang="en-US" dirty="0" err="1">
                <a:latin typeface="UTM Avo" panose="02040603050506020204" pitchFamily="18" charset="0"/>
                <a:cs typeface="Arial" panose="020B0604020202020204" pitchFamily="34" charset="0"/>
              </a:rPr>
              <a:t>là</a:t>
            </a:r>
            <a:r>
              <a:rPr lang="en-US" dirty="0">
                <a:latin typeface="UTM Avo" panose="02040603050506020204" pitchFamily="18" charset="0"/>
                <a:cs typeface="Arial" panose="020B0604020202020204" pitchFamily="34" charset="0"/>
              </a:rPr>
              <a:t> “</a:t>
            </a:r>
            <a:r>
              <a:rPr lang="en-US" dirty="0" err="1">
                <a:latin typeface="UTM Avo" panose="02040603050506020204" pitchFamily="18" charset="0"/>
                <a:cs typeface="Arial" panose="020B0604020202020204" pitchFamily="34" charset="0"/>
              </a:rPr>
              <a:t>đầy</a:t>
            </a:r>
            <a:r>
              <a:rPr lang="en-US" dirty="0">
                <a:latin typeface="UTM Avo" panose="02040603050506020204" pitchFamily="18" charset="0"/>
                <a:cs typeface="Arial" panose="020B0604020202020204" pitchFamily="34" charset="0"/>
              </a:rPr>
              <a:t> </a:t>
            </a:r>
            <a:r>
              <a:rPr lang="en-US" dirty="0" err="1">
                <a:latin typeface="UTM Avo" panose="02040603050506020204" pitchFamily="18" charset="0"/>
                <a:cs typeface="Arial" panose="020B0604020202020204" pitchFamily="34" charset="0"/>
              </a:rPr>
              <a:t>tớ</a:t>
            </a:r>
            <a:r>
              <a:rPr lang="en-US" dirty="0">
                <a:latin typeface="UTM Avo" panose="02040603050506020204" pitchFamily="18" charset="0"/>
                <a:cs typeface="Arial" panose="020B0604020202020204" pitchFamily="34" charset="0"/>
              </a:rPr>
              <a:t> </a:t>
            </a:r>
            <a:r>
              <a:rPr lang="en-US" dirty="0" err="1">
                <a:latin typeface="UTM Avo" panose="02040603050506020204" pitchFamily="18" charset="0"/>
                <a:cs typeface="Arial" panose="020B0604020202020204" pitchFamily="34" charset="0"/>
              </a:rPr>
              <a:t>trung</a:t>
            </a:r>
            <a:r>
              <a:rPr lang="en-US" dirty="0">
                <a:latin typeface="UTM Avo" panose="02040603050506020204" pitchFamily="18" charset="0"/>
                <a:cs typeface="Arial" panose="020B0604020202020204" pitchFamily="34" charset="0"/>
              </a:rPr>
              <a:t> </a:t>
            </a:r>
            <a:r>
              <a:rPr lang="en-US" dirty="0" err="1">
                <a:latin typeface="UTM Avo" panose="02040603050506020204" pitchFamily="18" charset="0"/>
                <a:cs typeface="Arial" panose="020B0604020202020204" pitchFamily="34" charset="0"/>
              </a:rPr>
              <a:t>thành</a:t>
            </a:r>
            <a:r>
              <a:rPr lang="en-US" dirty="0">
                <a:latin typeface="UTM Avo" panose="02040603050506020204" pitchFamily="18" charset="0"/>
                <a:cs typeface="Arial" panose="020B0604020202020204" pitchFamily="34" charset="0"/>
              </a:rPr>
              <a:t> </a:t>
            </a:r>
            <a:r>
              <a:rPr lang="en-US" dirty="0" err="1">
                <a:latin typeface="UTM Avo" panose="02040603050506020204" pitchFamily="18" charset="0"/>
                <a:cs typeface="Arial" panose="020B0604020202020204" pitchFamily="34" charset="0"/>
              </a:rPr>
              <a:t>của</a:t>
            </a:r>
            <a:r>
              <a:rPr lang="en-US" dirty="0">
                <a:latin typeface="UTM Avo" panose="02040603050506020204" pitchFamily="18" charset="0"/>
                <a:cs typeface="Arial" panose="020B0604020202020204" pitchFamily="34" charset="0"/>
              </a:rPr>
              <a:t> </a:t>
            </a:r>
            <a:r>
              <a:rPr lang="en-US" dirty="0" err="1">
                <a:latin typeface="UTM Avo" panose="02040603050506020204" pitchFamily="18" charset="0"/>
                <a:cs typeface="Arial" panose="020B0604020202020204" pitchFamily="34" charset="0"/>
              </a:rPr>
              <a:t>nhân</a:t>
            </a:r>
            <a:r>
              <a:rPr lang="en-US" dirty="0">
                <a:latin typeface="UTM Avo" panose="02040603050506020204" pitchFamily="18" charset="0"/>
                <a:cs typeface="Arial" panose="020B0604020202020204" pitchFamily="34" charset="0"/>
              </a:rPr>
              <a:t> </a:t>
            </a:r>
            <a:r>
              <a:rPr lang="en-US" dirty="0" err="1">
                <a:latin typeface="UTM Avo" panose="02040603050506020204" pitchFamily="18" charset="0"/>
                <a:cs typeface="Arial" panose="020B0604020202020204" pitchFamily="34" charset="0"/>
              </a:rPr>
              <a:t>dân</a:t>
            </a:r>
            <a:r>
              <a:rPr lang="en-US" dirty="0">
                <a:latin typeface="UTM Avo" panose="02040603050506020204" pitchFamily="18" charset="0"/>
                <a:cs typeface="Arial" panose="020B0604020202020204" pitchFamily="34" charset="0"/>
              </a:rPr>
              <a:t>”. Ở </a:t>
            </a:r>
            <a:r>
              <a:rPr lang="en-US" dirty="0" err="1">
                <a:latin typeface="UTM Avo" panose="02040603050506020204" pitchFamily="18" charset="0"/>
                <a:cs typeface="Arial" panose="020B0604020202020204" pitchFamily="34" charset="0"/>
              </a:rPr>
              <a:t>Bác</a:t>
            </a:r>
            <a:r>
              <a:rPr lang="en-US" dirty="0">
                <a:latin typeface="UTM Avo" panose="02040603050506020204" pitchFamily="18" charset="0"/>
                <a:cs typeface="Arial" panose="020B0604020202020204" pitchFamily="34" charset="0"/>
              </a:rPr>
              <a:t> </a:t>
            </a:r>
            <a:r>
              <a:rPr lang="en-US" dirty="0" err="1">
                <a:latin typeface="UTM Avo" panose="02040603050506020204" pitchFamily="18" charset="0"/>
                <a:cs typeface="Arial" panose="020B0604020202020204" pitchFamily="34" charset="0"/>
              </a:rPr>
              <a:t>lòng</a:t>
            </a:r>
            <a:r>
              <a:rPr lang="en-US" dirty="0">
                <a:latin typeface="UTM Avo" panose="02040603050506020204" pitchFamily="18" charset="0"/>
                <a:cs typeface="Arial" panose="020B0604020202020204" pitchFamily="34" charset="0"/>
              </a:rPr>
              <a:t> </a:t>
            </a:r>
            <a:r>
              <a:rPr lang="en-US" dirty="0" err="1">
                <a:latin typeface="UTM Avo" panose="02040603050506020204" pitchFamily="18" charset="0"/>
                <a:cs typeface="Arial" panose="020B0604020202020204" pitchFamily="34" charset="0"/>
              </a:rPr>
              <a:t>yêu</a:t>
            </a:r>
            <a:r>
              <a:rPr lang="en-US" dirty="0">
                <a:latin typeface="UTM Avo" panose="02040603050506020204" pitchFamily="18" charset="0"/>
                <a:cs typeface="Arial" panose="020B0604020202020204" pitchFamily="34" charset="0"/>
              </a:rPr>
              <a:t> </a:t>
            </a:r>
            <a:r>
              <a:rPr lang="en-US" dirty="0" err="1">
                <a:latin typeface="UTM Avo" panose="02040603050506020204" pitchFamily="18" charset="0"/>
                <a:cs typeface="Arial" panose="020B0604020202020204" pitchFamily="34" charset="0"/>
              </a:rPr>
              <a:t>mến</a:t>
            </a:r>
            <a:r>
              <a:rPr lang="en-US" dirty="0">
                <a:latin typeface="UTM Avo" panose="02040603050506020204" pitchFamily="18" charset="0"/>
                <a:cs typeface="Arial" panose="020B0604020202020204" pitchFamily="34" charset="0"/>
              </a:rPr>
              <a:t> </a:t>
            </a:r>
            <a:r>
              <a:rPr lang="en-US" dirty="0" err="1">
                <a:latin typeface="UTM Avo" panose="02040603050506020204" pitchFamily="18" charset="0"/>
                <a:cs typeface="Arial" panose="020B0604020202020204" pitchFamily="34" charset="0"/>
              </a:rPr>
              <a:t>nhân</a:t>
            </a:r>
            <a:r>
              <a:rPr lang="en-US" dirty="0">
                <a:latin typeface="UTM Avo" panose="02040603050506020204" pitchFamily="18" charset="0"/>
                <a:cs typeface="Arial" panose="020B0604020202020204" pitchFamily="34" charset="0"/>
              </a:rPr>
              <a:t> </a:t>
            </a:r>
            <a:r>
              <a:rPr lang="en-US" dirty="0" err="1">
                <a:latin typeface="UTM Avo" panose="02040603050506020204" pitchFamily="18" charset="0"/>
                <a:cs typeface="Arial" panose="020B0604020202020204" pitchFamily="34" charset="0"/>
              </a:rPr>
              <a:t>dân</a:t>
            </a:r>
            <a:r>
              <a:rPr lang="en-US" dirty="0">
                <a:latin typeface="UTM Avo" panose="02040603050506020204" pitchFamily="18" charset="0"/>
                <a:cs typeface="Arial" panose="020B0604020202020204" pitchFamily="34" charset="0"/>
              </a:rPr>
              <a:t> </a:t>
            </a:r>
            <a:r>
              <a:rPr lang="en-US" dirty="0" err="1">
                <a:latin typeface="UTM Avo" panose="02040603050506020204" pitchFamily="18" charset="0"/>
                <a:cs typeface="Arial" panose="020B0604020202020204" pitchFamily="34" charset="0"/>
              </a:rPr>
              <a:t>đã</a:t>
            </a:r>
            <a:r>
              <a:rPr lang="en-US" dirty="0">
                <a:latin typeface="UTM Avo" panose="02040603050506020204" pitchFamily="18" charset="0"/>
                <a:cs typeface="Arial" panose="020B0604020202020204" pitchFamily="34" charset="0"/>
              </a:rPr>
              <a:t> </a:t>
            </a:r>
            <a:r>
              <a:rPr lang="en-US" dirty="0" err="1">
                <a:latin typeface="UTM Avo" panose="02040603050506020204" pitchFamily="18" charset="0"/>
                <a:cs typeface="Arial" panose="020B0604020202020204" pitchFamily="34" charset="0"/>
              </a:rPr>
              <a:t>trở</a:t>
            </a:r>
            <a:r>
              <a:rPr lang="en-US" dirty="0">
                <a:latin typeface="UTM Avo" panose="02040603050506020204" pitchFamily="18" charset="0"/>
                <a:cs typeface="Arial" panose="020B0604020202020204" pitchFamily="34" charset="0"/>
              </a:rPr>
              <a:t> </a:t>
            </a:r>
            <a:r>
              <a:rPr lang="en-US" dirty="0" err="1">
                <a:latin typeface="UTM Avo" panose="02040603050506020204" pitchFamily="18" charset="0"/>
                <a:cs typeface="Arial" panose="020B0604020202020204" pitchFamily="34" charset="0"/>
              </a:rPr>
              <a:t>thành</a:t>
            </a:r>
            <a:r>
              <a:rPr lang="en-US" dirty="0">
                <a:latin typeface="UTM Avo" panose="02040603050506020204" pitchFamily="18" charset="0"/>
                <a:cs typeface="Arial" panose="020B0604020202020204" pitchFamily="34" charset="0"/>
              </a:rPr>
              <a:t> </a:t>
            </a:r>
            <a:r>
              <a:rPr lang="en-US" dirty="0" err="1">
                <a:latin typeface="UTM Avo" panose="02040603050506020204" pitchFamily="18" charset="0"/>
                <a:cs typeface="Arial" panose="020B0604020202020204" pitchFamily="34" charset="0"/>
              </a:rPr>
              <a:t>một</a:t>
            </a:r>
            <a:r>
              <a:rPr lang="en-US" dirty="0">
                <a:latin typeface="UTM Avo" panose="02040603050506020204" pitchFamily="18" charset="0"/>
                <a:cs typeface="Arial" panose="020B0604020202020204" pitchFamily="34" charset="0"/>
              </a:rPr>
              <a:t> </a:t>
            </a:r>
            <a:r>
              <a:rPr lang="en-US" dirty="0" err="1">
                <a:latin typeface="UTM Avo" panose="02040603050506020204" pitchFamily="18" charset="0"/>
                <a:cs typeface="Arial" panose="020B0604020202020204" pitchFamily="34" charset="0"/>
              </a:rPr>
              <a:t>sự</a:t>
            </a:r>
            <a:r>
              <a:rPr lang="en-US" dirty="0">
                <a:latin typeface="UTM Avo" panose="02040603050506020204" pitchFamily="18" charset="0"/>
                <a:cs typeface="Arial" panose="020B0604020202020204" pitchFamily="34" charset="0"/>
              </a:rPr>
              <a:t> say </a:t>
            </a:r>
            <a:r>
              <a:rPr lang="en-US" dirty="0" err="1">
                <a:latin typeface="UTM Avo" panose="02040603050506020204" pitchFamily="18" charset="0"/>
                <a:cs typeface="Arial" panose="020B0604020202020204" pitchFamily="34" charset="0"/>
              </a:rPr>
              <a:t>mê</a:t>
            </a:r>
            <a:r>
              <a:rPr lang="en-US" dirty="0">
                <a:latin typeface="UTM Avo" panose="02040603050506020204" pitchFamily="18" charset="0"/>
                <a:cs typeface="Arial" panose="020B0604020202020204" pitchFamily="34" charset="0"/>
              </a:rPr>
              <a:t> </a:t>
            </a:r>
            <a:r>
              <a:rPr lang="en-US" dirty="0" err="1">
                <a:latin typeface="UTM Avo" panose="02040603050506020204" pitchFamily="18" charset="0"/>
                <a:cs typeface="Arial" panose="020B0604020202020204" pitchFamily="34" charset="0"/>
              </a:rPr>
              <a:t>mãnh</a:t>
            </a:r>
            <a:r>
              <a:rPr lang="en-US" dirty="0">
                <a:latin typeface="UTM Avo" panose="02040603050506020204" pitchFamily="18" charset="0"/>
                <a:cs typeface="Arial" panose="020B0604020202020204" pitchFamily="34" charset="0"/>
              </a:rPr>
              <a:t> </a:t>
            </a:r>
            <a:r>
              <a:rPr lang="en-US" dirty="0" err="1">
                <a:latin typeface="UTM Avo" panose="02040603050506020204" pitchFamily="18" charset="0"/>
                <a:cs typeface="Arial" panose="020B0604020202020204" pitchFamily="34" charset="0"/>
              </a:rPr>
              <a:t>liệt</a:t>
            </a:r>
            <a:r>
              <a:rPr lang="en-US" dirty="0">
                <a:latin typeface="UTM Avo" panose="02040603050506020204" pitchFamily="18" charset="0"/>
                <a:cs typeface="Arial" panose="020B0604020202020204" pitchFamily="34" charset="0"/>
              </a:rPr>
              <a:t>. </a:t>
            </a:r>
            <a:r>
              <a:rPr lang="en-US" dirty="0" err="1">
                <a:latin typeface="UTM Avo" panose="02040603050506020204" pitchFamily="18" charset="0"/>
                <a:cs typeface="Arial" panose="020B0604020202020204" pitchFamily="34" charset="0"/>
              </a:rPr>
              <a:t>Bác</a:t>
            </a:r>
            <a:r>
              <a:rPr lang="en-US" dirty="0">
                <a:latin typeface="UTM Avo" panose="02040603050506020204" pitchFamily="18" charset="0"/>
                <a:cs typeface="Arial" panose="020B0604020202020204" pitchFamily="34" charset="0"/>
              </a:rPr>
              <a:t> </a:t>
            </a:r>
            <a:r>
              <a:rPr lang="en-US" dirty="0" err="1">
                <a:latin typeface="UTM Avo" panose="02040603050506020204" pitchFamily="18" charset="0"/>
                <a:cs typeface="Arial" panose="020B0604020202020204" pitchFamily="34" charset="0"/>
              </a:rPr>
              <a:t>nói</a:t>
            </a:r>
            <a:r>
              <a:rPr lang="en-US" dirty="0">
                <a:latin typeface="UTM Avo" panose="02040603050506020204" pitchFamily="18" charset="0"/>
                <a:cs typeface="Arial" panose="020B0604020202020204" pitchFamily="34" charset="0"/>
              </a:rPr>
              <a:t>: ‘‘</a:t>
            </a:r>
            <a:r>
              <a:rPr lang="en-US" dirty="0" err="1">
                <a:latin typeface="UTM Avo" panose="02040603050506020204" pitchFamily="18" charset="0"/>
                <a:cs typeface="Arial" panose="020B0604020202020204" pitchFamily="34" charset="0"/>
              </a:rPr>
              <a:t>Tôi</a:t>
            </a:r>
            <a:r>
              <a:rPr lang="en-US" dirty="0">
                <a:latin typeface="UTM Avo" panose="02040603050506020204" pitchFamily="18" charset="0"/>
                <a:cs typeface="Arial" panose="020B0604020202020204" pitchFamily="34" charset="0"/>
              </a:rPr>
              <a:t> </a:t>
            </a:r>
            <a:r>
              <a:rPr lang="en-US" dirty="0" err="1">
                <a:latin typeface="UTM Avo" panose="02040603050506020204" pitchFamily="18" charset="0"/>
                <a:cs typeface="Arial" panose="020B0604020202020204" pitchFamily="34" charset="0"/>
              </a:rPr>
              <a:t>chỉ</a:t>
            </a:r>
            <a:r>
              <a:rPr lang="en-US" dirty="0">
                <a:latin typeface="UTM Avo" panose="02040603050506020204" pitchFamily="18" charset="0"/>
                <a:cs typeface="Arial" panose="020B0604020202020204" pitchFamily="34" charset="0"/>
              </a:rPr>
              <a:t> </a:t>
            </a:r>
            <a:r>
              <a:rPr lang="en-US" dirty="0" err="1">
                <a:latin typeface="UTM Avo" panose="02040603050506020204" pitchFamily="18" charset="0"/>
                <a:cs typeface="Arial" panose="020B0604020202020204" pitchFamily="34" charset="0"/>
              </a:rPr>
              <a:t>có</a:t>
            </a:r>
            <a:r>
              <a:rPr lang="en-US" dirty="0">
                <a:latin typeface="UTM Avo" panose="02040603050506020204" pitchFamily="18" charset="0"/>
                <a:cs typeface="Arial" panose="020B0604020202020204" pitchFamily="34" charset="0"/>
              </a:rPr>
              <a:t> </a:t>
            </a:r>
            <a:r>
              <a:rPr lang="en-US" dirty="0" err="1">
                <a:latin typeface="UTM Avo" panose="02040603050506020204" pitchFamily="18" charset="0"/>
                <a:cs typeface="Arial" panose="020B0604020202020204" pitchFamily="34" charset="0"/>
              </a:rPr>
              <a:t>một</a:t>
            </a:r>
            <a:r>
              <a:rPr lang="en-US" dirty="0">
                <a:latin typeface="UTM Avo" panose="02040603050506020204" pitchFamily="18" charset="0"/>
                <a:cs typeface="Arial" panose="020B0604020202020204" pitchFamily="34" charset="0"/>
              </a:rPr>
              <a:t> </a:t>
            </a:r>
            <a:r>
              <a:rPr lang="en-US" dirty="0" err="1">
                <a:latin typeface="UTM Avo" panose="02040603050506020204" pitchFamily="18" charset="0"/>
                <a:cs typeface="Arial" panose="020B0604020202020204" pitchFamily="34" charset="0"/>
              </a:rPr>
              <a:t>sự</a:t>
            </a:r>
            <a:r>
              <a:rPr lang="en-US" dirty="0">
                <a:latin typeface="UTM Avo" panose="02040603050506020204" pitchFamily="18" charset="0"/>
                <a:cs typeface="Arial" panose="020B0604020202020204" pitchFamily="34" charset="0"/>
              </a:rPr>
              <a:t> ham </a:t>
            </a:r>
            <a:r>
              <a:rPr lang="en-US" dirty="0" err="1">
                <a:latin typeface="UTM Avo" panose="02040603050506020204" pitchFamily="18" charset="0"/>
                <a:cs typeface="Arial" panose="020B0604020202020204" pitchFamily="34" charset="0"/>
              </a:rPr>
              <a:t>muốn</a:t>
            </a:r>
            <a:r>
              <a:rPr lang="en-US" dirty="0">
                <a:latin typeface="UTM Avo" panose="02040603050506020204" pitchFamily="18" charset="0"/>
                <a:cs typeface="Arial" panose="020B0604020202020204" pitchFamily="34" charset="0"/>
              </a:rPr>
              <a:t>, ham </a:t>
            </a:r>
            <a:r>
              <a:rPr lang="en-US" dirty="0" err="1">
                <a:latin typeface="UTM Avo" panose="02040603050506020204" pitchFamily="18" charset="0"/>
                <a:cs typeface="Arial" panose="020B0604020202020204" pitchFamily="34" charset="0"/>
              </a:rPr>
              <a:t>muốn</a:t>
            </a:r>
            <a:r>
              <a:rPr lang="en-US" dirty="0">
                <a:latin typeface="UTM Avo" panose="02040603050506020204" pitchFamily="18" charset="0"/>
                <a:cs typeface="Arial" panose="020B0604020202020204" pitchFamily="34" charset="0"/>
              </a:rPr>
              <a:t> </a:t>
            </a:r>
            <a:r>
              <a:rPr lang="en-US" dirty="0" err="1">
                <a:latin typeface="UTM Avo" panose="02040603050506020204" pitchFamily="18" charset="0"/>
                <a:cs typeface="Arial" panose="020B0604020202020204" pitchFamily="34" charset="0"/>
              </a:rPr>
              <a:t>tột</a:t>
            </a:r>
            <a:r>
              <a:rPr lang="en-US" dirty="0">
                <a:latin typeface="UTM Avo" panose="02040603050506020204" pitchFamily="18" charset="0"/>
                <a:cs typeface="Arial" panose="020B0604020202020204" pitchFamily="34" charset="0"/>
              </a:rPr>
              <a:t> </a:t>
            </a:r>
            <a:r>
              <a:rPr lang="en-US" dirty="0" err="1">
                <a:latin typeface="UTM Avo" panose="02040603050506020204" pitchFamily="18" charset="0"/>
                <a:cs typeface="Arial" panose="020B0604020202020204" pitchFamily="34" charset="0"/>
              </a:rPr>
              <a:t>bậc</a:t>
            </a:r>
            <a:r>
              <a:rPr lang="en-US" dirty="0">
                <a:latin typeface="UTM Avo" panose="02040603050506020204" pitchFamily="18" charset="0"/>
                <a:cs typeface="Arial" panose="020B0604020202020204" pitchFamily="34" charset="0"/>
              </a:rPr>
              <a:t>, </a:t>
            </a:r>
            <a:r>
              <a:rPr lang="en-US" dirty="0" err="1">
                <a:latin typeface="UTM Avo" panose="02040603050506020204" pitchFamily="18" charset="0"/>
                <a:cs typeface="Arial" panose="020B0604020202020204" pitchFamily="34" charset="0"/>
              </a:rPr>
              <a:t>là</a:t>
            </a:r>
            <a:r>
              <a:rPr lang="en-US" dirty="0">
                <a:latin typeface="UTM Avo" panose="02040603050506020204" pitchFamily="18" charset="0"/>
                <a:cs typeface="Arial" panose="020B0604020202020204" pitchFamily="34" charset="0"/>
              </a:rPr>
              <a:t> </a:t>
            </a:r>
            <a:r>
              <a:rPr lang="en-US" dirty="0" err="1">
                <a:latin typeface="UTM Avo" panose="02040603050506020204" pitchFamily="18" charset="0"/>
                <a:cs typeface="Arial" panose="020B0604020202020204" pitchFamily="34" charset="0"/>
              </a:rPr>
              <a:t>làm</a:t>
            </a:r>
            <a:r>
              <a:rPr lang="en-US" dirty="0">
                <a:latin typeface="UTM Avo" panose="02040603050506020204" pitchFamily="18" charset="0"/>
                <a:cs typeface="Arial" panose="020B0604020202020204" pitchFamily="34" charset="0"/>
              </a:rPr>
              <a:t> </a:t>
            </a:r>
            <a:r>
              <a:rPr lang="en-US" dirty="0" err="1">
                <a:latin typeface="UTM Avo" panose="02040603050506020204" pitchFamily="18" charset="0"/>
                <a:cs typeface="Arial" panose="020B0604020202020204" pitchFamily="34" charset="0"/>
              </a:rPr>
              <a:t>sao</a:t>
            </a:r>
            <a:r>
              <a:rPr lang="en-US" dirty="0">
                <a:latin typeface="UTM Avo" panose="02040603050506020204" pitchFamily="18" charset="0"/>
                <a:cs typeface="Arial" panose="020B0604020202020204" pitchFamily="34" charset="0"/>
              </a:rPr>
              <a:t> </a:t>
            </a:r>
            <a:r>
              <a:rPr lang="en-US" dirty="0" err="1">
                <a:latin typeface="UTM Avo" panose="02040603050506020204" pitchFamily="18" charset="0"/>
                <a:cs typeface="Arial" panose="020B0604020202020204" pitchFamily="34" charset="0"/>
              </a:rPr>
              <a:t>cho</a:t>
            </a:r>
            <a:r>
              <a:rPr lang="en-US" dirty="0">
                <a:latin typeface="UTM Avo" panose="02040603050506020204" pitchFamily="18" charset="0"/>
                <a:cs typeface="Arial" panose="020B0604020202020204" pitchFamily="34" charset="0"/>
              </a:rPr>
              <a:t> </a:t>
            </a:r>
            <a:r>
              <a:rPr lang="en-US" dirty="0" err="1">
                <a:latin typeface="UTM Avo" panose="02040603050506020204" pitchFamily="18" charset="0"/>
                <a:cs typeface="Arial" panose="020B0604020202020204" pitchFamily="34" charset="0"/>
              </a:rPr>
              <a:t>nước</a:t>
            </a:r>
            <a:r>
              <a:rPr lang="en-US" dirty="0">
                <a:latin typeface="UTM Avo" panose="02040603050506020204" pitchFamily="18" charset="0"/>
                <a:cs typeface="Arial" panose="020B0604020202020204" pitchFamily="34" charset="0"/>
              </a:rPr>
              <a:t> ta </a:t>
            </a:r>
            <a:r>
              <a:rPr lang="en-US" dirty="0" err="1">
                <a:latin typeface="UTM Avo" panose="02040603050506020204" pitchFamily="18" charset="0"/>
                <a:cs typeface="Arial" panose="020B0604020202020204" pitchFamily="34" charset="0"/>
              </a:rPr>
              <a:t>hoàn</a:t>
            </a:r>
            <a:r>
              <a:rPr lang="en-US" dirty="0">
                <a:latin typeface="UTM Avo" panose="02040603050506020204" pitchFamily="18" charset="0"/>
                <a:cs typeface="Arial" panose="020B0604020202020204" pitchFamily="34" charset="0"/>
              </a:rPr>
              <a:t> </a:t>
            </a:r>
            <a:r>
              <a:rPr lang="en-US" dirty="0" err="1">
                <a:latin typeface="UTM Avo" panose="02040603050506020204" pitchFamily="18" charset="0"/>
                <a:cs typeface="Arial" panose="020B0604020202020204" pitchFamily="34" charset="0"/>
              </a:rPr>
              <a:t>toàn</a:t>
            </a:r>
            <a:r>
              <a:rPr lang="en-US" dirty="0">
                <a:latin typeface="UTM Avo" panose="02040603050506020204" pitchFamily="18" charset="0"/>
                <a:cs typeface="Arial" panose="020B0604020202020204" pitchFamily="34" charset="0"/>
              </a:rPr>
              <a:t> </a:t>
            </a:r>
            <a:r>
              <a:rPr lang="en-US" dirty="0" err="1">
                <a:latin typeface="UTM Avo" panose="02040603050506020204" pitchFamily="18" charset="0"/>
                <a:cs typeface="Arial" panose="020B0604020202020204" pitchFamily="34" charset="0"/>
              </a:rPr>
              <a:t>độc</a:t>
            </a:r>
            <a:r>
              <a:rPr lang="en-US" dirty="0">
                <a:latin typeface="UTM Avo" panose="02040603050506020204" pitchFamily="18" charset="0"/>
                <a:cs typeface="Arial" panose="020B0604020202020204" pitchFamily="34" charset="0"/>
              </a:rPr>
              <a:t> </a:t>
            </a:r>
            <a:r>
              <a:rPr lang="en-US" dirty="0" err="1">
                <a:latin typeface="UTM Avo" panose="02040603050506020204" pitchFamily="18" charset="0"/>
                <a:cs typeface="Arial" panose="020B0604020202020204" pitchFamily="34" charset="0"/>
              </a:rPr>
              <a:t>lập</a:t>
            </a:r>
            <a:r>
              <a:rPr lang="en-US" dirty="0">
                <a:latin typeface="UTM Avo" panose="02040603050506020204" pitchFamily="18" charset="0"/>
                <a:cs typeface="Arial" panose="020B0604020202020204" pitchFamily="34" charset="0"/>
              </a:rPr>
              <a:t>, </a:t>
            </a:r>
            <a:r>
              <a:rPr lang="en-US" dirty="0" err="1">
                <a:latin typeface="UTM Avo" panose="02040603050506020204" pitchFamily="18" charset="0"/>
                <a:cs typeface="Arial" panose="020B0604020202020204" pitchFamily="34" charset="0"/>
              </a:rPr>
              <a:t>dân</a:t>
            </a:r>
            <a:r>
              <a:rPr lang="en-US" dirty="0">
                <a:latin typeface="UTM Avo" panose="02040603050506020204" pitchFamily="18" charset="0"/>
                <a:cs typeface="Arial" panose="020B0604020202020204" pitchFamily="34" charset="0"/>
              </a:rPr>
              <a:t> ta </a:t>
            </a:r>
            <a:r>
              <a:rPr lang="en-US" dirty="0" err="1">
                <a:latin typeface="UTM Avo" panose="02040603050506020204" pitchFamily="18" charset="0"/>
                <a:cs typeface="Arial" panose="020B0604020202020204" pitchFamily="34" charset="0"/>
              </a:rPr>
              <a:t>được</a:t>
            </a:r>
            <a:r>
              <a:rPr lang="en-US" dirty="0">
                <a:latin typeface="UTM Avo" panose="02040603050506020204" pitchFamily="18" charset="0"/>
                <a:cs typeface="Arial" panose="020B0604020202020204" pitchFamily="34" charset="0"/>
              </a:rPr>
              <a:t> </a:t>
            </a:r>
            <a:r>
              <a:rPr lang="en-US" dirty="0" err="1">
                <a:latin typeface="UTM Avo" panose="02040603050506020204" pitchFamily="18" charset="0"/>
                <a:cs typeface="Arial" panose="020B0604020202020204" pitchFamily="34" charset="0"/>
              </a:rPr>
              <a:t>hoàn</a:t>
            </a:r>
            <a:r>
              <a:rPr lang="en-US" dirty="0">
                <a:latin typeface="UTM Avo" panose="02040603050506020204" pitchFamily="18" charset="0"/>
                <a:cs typeface="Arial" panose="020B0604020202020204" pitchFamily="34" charset="0"/>
              </a:rPr>
              <a:t> </a:t>
            </a:r>
            <a:r>
              <a:rPr lang="en-US" dirty="0" err="1">
                <a:latin typeface="UTM Avo" panose="02040603050506020204" pitchFamily="18" charset="0"/>
                <a:cs typeface="Arial" panose="020B0604020202020204" pitchFamily="34" charset="0"/>
              </a:rPr>
              <a:t>tự</a:t>
            </a:r>
            <a:r>
              <a:rPr lang="en-US" dirty="0">
                <a:latin typeface="UTM Avo" panose="02040603050506020204" pitchFamily="18" charset="0"/>
                <a:cs typeface="Arial" panose="020B0604020202020204" pitchFamily="34" charset="0"/>
              </a:rPr>
              <a:t> do, </a:t>
            </a:r>
            <a:r>
              <a:rPr lang="en-US" dirty="0" err="1">
                <a:latin typeface="UTM Avo" panose="02040603050506020204" pitchFamily="18" charset="0"/>
                <a:cs typeface="Arial" panose="020B0604020202020204" pitchFamily="34" charset="0"/>
              </a:rPr>
              <a:t>đồng</a:t>
            </a:r>
            <a:r>
              <a:rPr lang="en-US" dirty="0">
                <a:latin typeface="UTM Avo" panose="02040603050506020204" pitchFamily="18" charset="0"/>
                <a:cs typeface="Arial" panose="020B0604020202020204" pitchFamily="34" charset="0"/>
              </a:rPr>
              <a:t> </a:t>
            </a:r>
            <a:r>
              <a:rPr lang="en-US" dirty="0" err="1">
                <a:latin typeface="UTM Avo" panose="02040603050506020204" pitchFamily="18" charset="0"/>
                <a:cs typeface="Arial" panose="020B0604020202020204" pitchFamily="34" charset="0"/>
              </a:rPr>
              <a:t>bào</a:t>
            </a:r>
            <a:r>
              <a:rPr lang="en-US" dirty="0">
                <a:latin typeface="UTM Avo" panose="02040603050506020204" pitchFamily="18" charset="0"/>
                <a:cs typeface="Arial" panose="020B0604020202020204" pitchFamily="34" charset="0"/>
              </a:rPr>
              <a:t> ai </a:t>
            </a:r>
            <a:r>
              <a:rPr lang="en-US" dirty="0" err="1">
                <a:latin typeface="UTM Avo" panose="02040603050506020204" pitchFamily="18" charset="0"/>
                <a:cs typeface="Arial" panose="020B0604020202020204" pitchFamily="34" charset="0"/>
              </a:rPr>
              <a:t>cũng</a:t>
            </a:r>
            <a:r>
              <a:rPr lang="en-US" dirty="0">
                <a:latin typeface="UTM Avo" panose="02040603050506020204" pitchFamily="18" charset="0"/>
                <a:cs typeface="Arial" panose="020B0604020202020204" pitchFamily="34" charset="0"/>
              </a:rPr>
              <a:t> </a:t>
            </a:r>
            <a:r>
              <a:rPr lang="en-US" dirty="0" err="1">
                <a:latin typeface="UTM Avo" panose="02040603050506020204" pitchFamily="18" charset="0"/>
                <a:cs typeface="Arial" panose="020B0604020202020204" pitchFamily="34" charset="0"/>
              </a:rPr>
              <a:t>có</a:t>
            </a:r>
            <a:r>
              <a:rPr lang="en-US" dirty="0">
                <a:latin typeface="UTM Avo" panose="02040603050506020204" pitchFamily="18" charset="0"/>
                <a:cs typeface="Arial" panose="020B0604020202020204" pitchFamily="34" charset="0"/>
              </a:rPr>
              <a:t> </a:t>
            </a:r>
            <a:r>
              <a:rPr lang="en-US" dirty="0" err="1">
                <a:latin typeface="UTM Avo" panose="02040603050506020204" pitchFamily="18" charset="0"/>
                <a:cs typeface="Arial" panose="020B0604020202020204" pitchFamily="34" charset="0"/>
              </a:rPr>
              <a:t>cơm</a:t>
            </a:r>
            <a:r>
              <a:rPr lang="en-US" dirty="0">
                <a:latin typeface="UTM Avo" panose="02040603050506020204" pitchFamily="18" charset="0"/>
                <a:cs typeface="Arial" panose="020B0604020202020204" pitchFamily="34" charset="0"/>
              </a:rPr>
              <a:t> </a:t>
            </a:r>
            <a:r>
              <a:rPr lang="en-US" dirty="0" err="1">
                <a:latin typeface="UTM Avo" panose="02040603050506020204" pitchFamily="18" charset="0"/>
                <a:cs typeface="Arial" panose="020B0604020202020204" pitchFamily="34" charset="0"/>
              </a:rPr>
              <a:t>ăn</a:t>
            </a:r>
            <a:r>
              <a:rPr lang="en-US" dirty="0">
                <a:latin typeface="UTM Avo" panose="02040603050506020204" pitchFamily="18" charset="0"/>
                <a:cs typeface="Arial" panose="020B0604020202020204" pitchFamily="34" charset="0"/>
              </a:rPr>
              <a:t>, </a:t>
            </a:r>
            <a:r>
              <a:rPr lang="en-US" dirty="0" err="1">
                <a:latin typeface="UTM Avo" panose="02040603050506020204" pitchFamily="18" charset="0"/>
                <a:cs typeface="Arial" panose="020B0604020202020204" pitchFamily="34" charset="0"/>
              </a:rPr>
              <a:t>áo</a:t>
            </a:r>
            <a:r>
              <a:rPr lang="en-US" dirty="0">
                <a:latin typeface="UTM Avo" panose="02040603050506020204" pitchFamily="18" charset="0"/>
                <a:cs typeface="Arial" panose="020B0604020202020204" pitchFamily="34" charset="0"/>
              </a:rPr>
              <a:t> </a:t>
            </a:r>
            <a:r>
              <a:rPr lang="en-US" dirty="0" err="1">
                <a:latin typeface="UTM Avo" panose="02040603050506020204" pitchFamily="18" charset="0"/>
                <a:cs typeface="Arial" panose="020B0604020202020204" pitchFamily="34" charset="0"/>
              </a:rPr>
              <a:t>mặc</a:t>
            </a:r>
            <a:r>
              <a:rPr lang="en-US" dirty="0">
                <a:latin typeface="UTM Avo" panose="02040603050506020204" pitchFamily="18" charset="0"/>
                <a:cs typeface="Arial" panose="020B0604020202020204" pitchFamily="34" charset="0"/>
              </a:rPr>
              <a:t>, ai </a:t>
            </a:r>
            <a:r>
              <a:rPr lang="en-US" dirty="0" err="1">
                <a:latin typeface="UTM Avo" panose="02040603050506020204" pitchFamily="18" charset="0"/>
                <a:cs typeface="Arial" panose="020B0604020202020204" pitchFamily="34" charset="0"/>
              </a:rPr>
              <a:t>cũng</a:t>
            </a:r>
            <a:r>
              <a:rPr lang="en-US" dirty="0">
                <a:latin typeface="UTM Avo" panose="02040603050506020204" pitchFamily="18" charset="0"/>
                <a:cs typeface="Arial" panose="020B0604020202020204" pitchFamily="34" charset="0"/>
              </a:rPr>
              <a:t> </a:t>
            </a:r>
            <a:r>
              <a:rPr lang="en-US" dirty="0" err="1">
                <a:latin typeface="UTM Avo" panose="02040603050506020204" pitchFamily="18" charset="0"/>
                <a:cs typeface="Arial" panose="020B0604020202020204" pitchFamily="34" charset="0"/>
              </a:rPr>
              <a:t>được</a:t>
            </a:r>
            <a:r>
              <a:rPr lang="en-US" dirty="0">
                <a:latin typeface="UTM Avo" panose="02040603050506020204" pitchFamily="18" charset="0"/>
                <a:cs typeface="Arial" panose="020B0604020202020204" pitchFamily="34" charset="0"/>
              </a:rPr>
              <a:t> </a:t>
            </a:r>
            <a:r>
              <a:rPr lang="en-US" dirty="0" err="1">
                <a:latin typeface="UTM Avo" panose="02040603050506020204" pitchFamily="18" charset="0"/>
                <a:cs typeface="Arial" panose="020B0604020202020204" pitchFamily="34" charset="0"/>
              </a:rPr>
              <a:t>học</a:t>
            </a:r>
            <a:r>
              <a:rPr lang="en-US" dirty="0">
                <a:latin typeface="UTM Avo" panose="02040603050506020204" pitchFamily="18" charset="0"/>
                <a:cs typeface="Arial" panose="020B0604020202020204" pitchFamily="34" charset="0"/>
              </a:rPr>
              <a:t> </a:t>
            </a:r>
            <a:r>
              <a:rPr lang="en-US" dirty="0" err="1">
                <a:latin typeface="UTM Avo" panose="02040603050506020204" pitchFamily="18" charset="0"/>
                <a:cs typeface="Arial" panose="020B0604020202020204" pitchFamily="34" charset="0"/>
              </a:rPr>
              <a:t>hành</a:t>
            </a:r>
            <a:r>
              <a:rPr lang="en-US" dirty="0">
                <a:latin typeface="UTM Avo" panose="02040603050506020204" pitchFamily="18" charset="0"/>
                <a:cs typeface="Arial" panose="020B0604020202020204" pitchFamily="34" charset="0"/>
              </a:rPr>
              <a:t>.”</a:t>
            </a:r>
          </a:p>
          <a:p>
            <a:pPr marL="0" indent="0" algn="r" eaLnBrk="1" fontAlgn="auto" hangingPunct="1">
              <a:lnSpc>
                <a:spcPct val="100000"/>
              </a:lnSpc>
              <a:spcBef>
                <a:spcPts val="600"/>
              </a:spcBef>
              <a:spcAft>
                <a:spcPts val="600"/>
              </a:spcAft>
              <a:buFont typeface="Arial" charset="0"/>
              <a:buNone/>
              <a:defRPr/>
            </a:pPr>
            <a:r>
              <a:rPr lang="en-US" dirty="0">
                <a:latin typeface="UTM Avo" panose="02040603050506020204" pitchFamily="18" charset="0"/>
                <a:cs typeface="Arial" panose="020B0604020202020204" pitchFamily="34" charset="0"/>
              </a:rPr>
              <a:t>Theo </a:t>
            </a:r>
            <a:r>
              <a:rPr lang="en-US" b="1" dirty="0" err="1">
                <a:latin typeface="UTM Avo" panose="02040603050506020204" pitchFamily="18" charset="0"/>
                <a:cs typeface="Arial" panose="020B0604020202020204" pitchFamily="34" charset="0"/>
              </a:rPr>
              <a:t>Trường</a:t>
            </a:r>
            <a:r>
              <a:rPr lang="en-US" b="1" dirty="0">
                <a:latin typeface="UTM Avo" panose="02040603050506020204" pitchFamily="18" charset="0"/>
                <a:cs typeface="Arial" panose="020B0604020202020204" pitchFamily="34" charset="0"/>
              </a:rPr>
              <a:t> </a:t>
            </a:r>
            <a:r>
              <a:rPr lang="en-US" b="1" dirty="0" err="1">
                <a:latin typeface="UTM Avo" panose="02040603050506020204" pitchFamily="18" charset="0"/>
                <a:cs typeface="Arial" panose="020B0604020202020204" pitchFamily="34" charset="0"/>
              </a:rPr>
              <a:t>Chinh</a:t>
            </a:r>
            <a:endParaRPr lang="en-US" dirty="0">
              <a:latin typeface="UTM Avo" panose="02040603050506020204" pitchFamily="18" charset="0"/>
              <a:cs typeface="Arial" panose="020B0604020202020204" pitchFamily="34" charset="0"/>
            </a:endParaRPr>
          </a:p>
        </p:txBody>
      </p:sp>
    </p:spTree>
    <p:extLst>
      <p:ext uri="{BB962C8B-B14F-4D97-AF65-F5344CB8AC3E}">
        <p14:creationId xmlns:p14="http://schemas.microsoft.com/office/powerpoint/2010/main" val="325304081"/>
      </p:ext>
    </p:extLst>
  </p:cSld>
  <p:clrMapOvr>
    <a:masterClrMapping/>
  </p:clrMapOvr>
  <mc:AlternateContent xmlns:mc="http://schemas.openxmlformats.org/markup-compatibility/2006" xmlns:p14="http://schemas.microsoft.com/office/powerpoint/2010/main">
    <mc:Choice Requires="p14">
      <p:transition spd="slow" p14:dur="20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animEffect transition="in" filter="fade">
                                      <p:cBhvr>
                                        <p:cTn id="11" dur="1000"/>
                                        <p:tgtEl>
                                          <p:spTgt spid="7">
                                            <p:txEl>
                                              <p:pRg st="0" end="0"/>
                                            </p:txEl>
                                          </p:spTgt>
                                        </p:tgtEl>
                                      </p:cBhvr>
                                    </p:animEffect>
                                    <p:anim calcmode="lin" valueType="num">
                                      <p:cBhvr>
                                        <p:cTn id="12"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13"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42" presetClass="entr" presetSubtype="0" fill="hold" nodeType="afterEffect">
                                  <p:stCondLst>
                                    <p:cond delay="0"/>
                                  </p:stCondLst>
                                  <p:childTnLst>
                                    <p:set>
                                      <p:cBhvr>
                                        <p:cTn id="16" dur="1" fill="hold">
                                          <p:stCondLst>
                                            <p:cond delay="0"/>
                                          </p:stCondLst>
                                        </p:cTn>
                                        <p:tgtEl>
                                          <p:spTgt spid="7">
                                            <p:txEl>
                                              <p:pRg st="1" end="1"/>
                                            </p:txEl>
                                          </p:spTgt>
                                        </p:tgtEl>
                                        <p:attrNameLst>
                                          <p:attrName>style.visibility</p:attrName>
                                        </p:attrNameLst>
                                      </p:cBhvr>
                                      <p:to>
                                        <p:strVal val="visible"/>
                                      </p:to>
                                    </p:set>
                                    <p:animEffect transition="in" filter="fade">
                                      <p:cBhvr>
                                        <p:cTn id="17" dur="1000"/>
                                        <p:tgtEl>
                                          <p:spTgt spid="7">
                                            <p:txEl>
                                              <p:pRg st="1" end="1"/>
                                            </p:txEl>
                                          </p:spTgt>
                                        </p:tgtEl>
                                      </p:cBhvr>
                                    </p:animEffect>
                                    <p:anim calcmode="lin" valueType="num">
                                      <p:cBhvr>
                                        <p:cTn id="18"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19" dur="1000" fill="hold"/>
                                        <p:tgtEl>
                                          <p:spTgt spid="7">
                                            <p:txEl>
                                              <p:pRg st="1" end="1"/>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7">
                                            <p:txEl>
                                              <p:pRg st="2" end="2"/>
                                            </p:txEl>
                                          </p:spTgt>
                                        </p:tgtEl>
                                        <p:attrNameLst>
                                          <p:attrName>style.visibility</p:attrName>
                                        </p:attrNameLst>
                                      </p:cBhvr>
                                      <p:to>
                                        <p:strVal val="visible"/>
                                      </p:to>
                                    </p:set>
                                    <p:animEffect transition="in" filter="fade">
                                      <p:cBhvr>
                                        <p:cTn id="22" dur="1000"/>
                                        <p:tgtEl>
                                          <p:spTgt spid="7">
                                            <p:txEl>
                                              <p:pRg st="2" end="2"/>
                                            </p:txEl>
                                          </p:spTgt>
                                        </p:tgtEl>
                                      </p:cBhvr>
                                    </p:animEffect>
                                    <p:anim calcmode="lin" valueType="num">
                                      <p:cBhvr>
                                        <p:cTn id="23"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24"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 Diagonal Corner Rectangle 1"/>
          <p:cNvSpPr/>
          <p:nvPr/>
        </p:nvSpPr>
        <p:spPr>
          <a:xfrm>
            <a:off x="507493" y="356616"/>
            <a:ext cx="11338560" cy="3867912"/>
          </a:xfrm>
          <a:prstGeom prst="round2DiagRect">
            <a:avLst/>
          </a:pr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7" name="Content Placeholder 2"/>
          <p:cNvSpPr>
            <a:spLocks noGrp="1"/>
          </p:cNvSpPr>
          <p:nvPr>
            <p:ph idx="1"/>
          </p:nvPr>
        </p:nvSpPr>
        <p:spPr>
          <a:xfrm>
            <a:off x="757427" y="453722"/>
            <a:ext cx="10927080" cy="3578207"/>
          </a:xfrm>
        </p:spPr>
        <p:txBody>
          <a:bodyPr rtlCol="0" anchor="ctr">
            <a:noAutofit/>
          </a:bodyPr>
          <a:lstStyle/>
          <a:p>
            <a:pPr marL="0" indent="0" algn="just" fontAlgn="auto">
              <a:lnSpc>
                <a:spcPct val="114000"/>
              </a:lnSpc>
              <a:spcBef>
                <a:spcPts val="0"/>
              </a:spcBef>
              <a:spcAft>
                <a:spcPts val="0"/>
              </a:spcAft>
              <a:buNone/>
              <a:defRPr/>
            </a:pPr>
            <a:r>
              <a:rPr lang="en-US" sz="3600" b="1" dirty="0">
                <a:solidFill>
                  <a:srgbClr val="FF9933"/>
                </a:solidFill>
                <a:latin typeface="UTM Avo" panose="02040603050506020204" pitchFamily="18" charset="0"/>
                <a:cs typeface="Arial" pitchFamily="34" charset="0"/>
              </a:rPr>
              <a:t>2. </a:t>
            </a:r>
            <a:r>
              <a:rPr lang="en-US" sz="3600" b="1" dirty="0" err="1">
                <a:solidFill>
                  <a:srgbClr val="FF9933"/>
                </a:solidFill>
                <a:latin typeface="UTM Avo" panose="02040603050506020204" pitchFamily="18" charset="0"/>
                <a:cs typeface="Arial" pitchFamily="34" charset="0"/>
              </a:rPr>
              <a:t>Trong</a:t>
            </a:r>
            <a:r>
              <a:rPr lang="en-US" sz="3600" b="1" dirty="0">
                <a:solidFill>
                  <a:srgbClr val="FF9933"/>
                </a:solidFill>
                <a:latin typeface="UTM Avo" panose="02040603050506020204" pitchFamily="18" charset="0"/>
                <a:cs typeface="Arial" pitchFamily="34" charset="0"/>
              </a:rPr>
              <a:t> </a:t>
            </a:r>
            <a:r>
              <a:rPr lang="en-US" sz="3600" b="1" dirty="0" err="1">
                <a:solidFill>
                  <a:srgbClr val="FF9933"/>
                </a:solidFill>
                <a:latin typeface="UTM Avo" panose="02040603050506020204" pitchFamily="18" charset="0"/>
                <a:cs typeface="Arial" pitchFamily="34" charset="0"/>
              </a:rPr>
              <a:t>đoạn</a:t>
            </a:r>
            <a:r>
              <a:rPr lang="en-US" sz="3600" b="1" dirty="0">
                <a:solidFill>
                  <a:srgbClr val="FF9933"/>
                </a:solidFill>
                <a:latin typeface="UTM Avo" panose="02040603050506020204" pitchFamily="18" charset="0"/>
                <a:cs typeface="Arial" pitchFamily="34" charset="0"/>
              </a:rPr>
              <a:t> </a:t>
            </a:r>
            <a:r>
              <a:rPr lang="en-US" sz="3600" b="1" dirty="0" err="1">
                <a:solidFill>
                  <a:srgbClr val="FF9933"/>
                </a:solidFill>
                <a:latin typeface="UTM Avo" panose="02040603050506020204" pitchFamily="18" charset="0"/>
                <a:cs typeface="Arial" pitchFamily="34" charset="0"/>
              </a:rPr>
              <a:t>văn</a:t>
            </a:r>
            <a:r>
              <a:rPr lang="en-US" sz="3600" b="1" dirty="0">
                <a:solidFill>
                  <a:srgbClr val="FF9933"/>
                </a:solidFill>
                <a:latin typeface="UTM Avo" panose="02040603050506020204" pitchFamily="18" charset="0"/>
                <a:cs typeface="Arial" pitchFamily="34" charset="0"/>
              </a:rPr>
              <a:t> </a:t>
            </a:r>
            <a:r>
              <a:rPr lang="en-US" sz="3600" b="1" dirty="0" err="1">
                <a:solidFill>
                  <a:srgbClr val="FF9933"/>
                </a:solidFill>
                <a:latin typeface="UTM Avo" panose="02040603050506020204" pitchFamily="18" charset="0"/>
                <a:cs typeface="Arial" pitchFamily="34" charset="0"/>
              </a:rPr>
              <a:t>trên</a:t>
            </a:r>
            <a:r>
              <a:rPr lang="en-US" sz="3600" b="1" dirty="0">
                <a:solidFill>
                  <a:srgbClr val="FF9933"/>
                </a:solidFill>
                <a:latin typeface="UTM Avo" panose="02040603050506020204" pitchFamily="18" charset="0"/>
                <a:cs typeface="Arial" pitchFamily="34" charset="0"/>
              </a:rPr>
              <a:t>, </a:t>
            </a:r>
            <a:r>
              <a:rPr lang="en-US" sz="3600" b="1" dirty="0" err="1">
                <a:solidFill>
                  <a:srgbClr val="FF9933"/>
                </a:solidFill>
                <a:latin typeface="UTM Avo" panose="02040603050506020204" pitchFamily="18" charset="0"/>
                <a:cs typeface="Arial" pitchFamily="34" charset="0"/>
              </a:rPr>
              <a:t>khi</a:t>
            </a:r>
            <a:r>
              <a:rPr lang="en-US" sz="3600" b="1" dirty="0">
                <a:solidFill>
                  <a:srgbClr val="FF9933"/>
                </a:solidFill>
                <a:latin typeface="UTM Avo" panose="02040603050506020204" pitchFamily="18" charset="0"/>
                <a:cs typeface="Arial" pitchFamily="34" charset="0"/>
              </a:rPr>
              <a:t> </a:t>
            </a:r>
            <a:r>
              <a:rPr lang="en-US" sz="3600" b="1" dirty="0" err="1">
                <a:solidFill>
                  <a:srgbClr val="FF9933"/>
                </a:solidFill>
                <a:latin typeface="UTM Avo" panose="02040603050506020204" pitchFamily="18" charset="0"/>
                <a:cs typeface="Arial" pitchFamily="34" charset="0"/>
              </a:rPr>
              <a:t>nào</a:t>
            </a:r>
            <a:r>
              <a:rPr lang="en-US" sz="3600" b="1" dirty="0">
                <a:solidFill>
                  <a:srgbClr val="FF9933"/>
                </a:solidFill>
                <a:latin typeface="UTM Avo" panose="02040603050506020204" pitchFamily="18" charset="0"/>
                <a:cs typeface="Arial" pitchFamily="34" charset="0"/>
              </a:rPr>
              <a:t> </a:t>
            </a:r>
            <a:r>
              <a:rPr lang="en-US" sz="3600" b="1" dirty="0" err="1">
                <a:solidFill>
                  <a:srgbClr val="FF9933"/>
                </a:solidFill>
                <a:latin typeface="UTM Avo" panose="02040603050506020204" pitchFamily="18" charset="0"/>
                <a:cs typeface="Arial" pitchFamily="34" charset="0"/>
              </a:rPr>
              <a:t>dấu</a:t>
            </a:r>
            <a:r>
              <a:rPr lang="en-US" sz="3600" b="1" dirty="0">
                <a:solidFill>
                  <a:srgbClr val="FF9933"/>
                </a:solidFill>
                <a:latin typeface="UTM Avo" panose="02040603050506020204" pitchFamily="18" charset="0"/>
                <a:cs typeface="Arial" pitchFamily="34" charset="0"/>
              </a:rPr>
              <a:t> </a:t>
            </a:r>
            <a:r>
              <a:rPr lang="en-US" sz="3600" b="1" dirty="0" err="1">
                <a:solidFill>
                  <a:srgbClr val="FF9933"/>
                </a:solidFill>
                <a:latin typeface="UTM Avo" panose="02040603050506020204" pitchFamily="18" charset="0"/>
                <a:cs typeface="Arial" pitchFamily="34" charset="0"/>
              </a:rPr>
              <a:t>ngoặc</a:t>
            </a:r>
            <a:r>
              <a:rPr lang="en-US" sz="3600" b="1" dirty="0">
                <a:solidFill>
                  <a:srgbClr val="FF9933"/>
                </a:solidFill>
                <a:latin typeface="UTM Avo" panose="02040603050506020204" pitchFamily="18" charset="0"/>
                <a:cs typeface="Arial" pitchFamily="34" charset="0"/>
              </a:rPr>
              <a:t> </a:t>
            </a:r>
            <a:r>
              <a:rPr lang="en-US" sz="3600" b="1" dirty="0" err="1">
                <a:solidFill>
                  <a:srgbClr val="FF9933"/>
                </a:solidFill>
                <a:latin typeface="UTM Avo" panose="02040603050506020204" pitchFamily="18" charset="0"/>
                <a:cs typeface="Arial" pitchFamily="34" charset="0"/>
              </a:rPr>
              <a:t>kép</a:t>
            </a:r>
            <a:r>
              <a:rPr lang="en-US" sz="3600" b="1" dirty="0">
                <a:solidFill>
                  <a:srgbClr val="FF9933"/>
                </a:solidFill>
                <a:latin typeface="UTM Avo" panose="02040603050506020204" pitchFamily="18" charset="0"/>
                <a:cs typeface="Arial" pitchFamily="34" charset="0"/>
              </a:rPr>
              <a:t> </a:t>
            </a:r>
            <a:r>
              <a:rPr lang="en-US" sz="3600" b="1" dirty="0" err="1">
                <a:solidFill>
                  <a:srgbClr val="FF9933"/>
                </a:solidFill>
                <a:latin typeface="UTM Avo" panose="02040603050506020204" pitchFamily="18" charset="0"/>
                <a:cs typeface="Arial" pitchFamily="34" charset="0"/>
              </a:rPr>
              <a:t>được</a:t>
            </a:r>
            <a:r>
              <a:rPr lang="en-US" sz="3600" b="1" dirty="0">
                <a:solidFill>
                  <a:srgbClr val="FF9933"/>
                </a:solidFill>
                <a:latin typeface="UTM Avo" panose="02040603050506020204" pitchFamily="18" charset="0"/>
                <a:cs typeface="Arial" pitchFamily="34" charset="0"/>
              </a:rPr>
              <a:t> </a:t>
            </a:r>
            <a:r>
              <a:rPr lang="en-US" sz="3600" b="1" dirty="0" err="1">
                <a:solidFill>
                  <a:srgbClr val="FF9933"/>
                </a:solidFill>
                <a:latin typeface="UTM Avo" panose="02040603050506020204" pitchFamily="18" charset="0"/>
                <a:cs typeface="Arial" pitchFamily="34" charset="0"/>
              </a:rPr>
              <a:t>dùng</a:t>
            </a:r>
            <a:r>
              <a:rPr lang="en-US" sz="3600" b="1" dirty="0">
                <a:solidFill>
                  <a:srgbClr val="FF9933"/>
                </a:solidFill>
                <a:latin typeface="UTM Avo" panose="02040603050506020204" pitchFamily="18" charset="0"/>
                <a:cs typeface="Arial" pitchFamily="34" charset="0"/>
              </a:rPr>
              <a:t> </a:t>
            </a:r>
            <a:r>
              <a:rPr lang="en-US" sz="3600" b="1" dirty="0" err="1">
                <a:solidFill>
                  <a:srgbClr val="FF9933"/>
                </a:solidFill>
                <a:latin typeface="UTM Avo" panose="02040603050506020204" pitchFamily="18" charset="0"/>
                <a:cs typeface="Arial" pitchFamily="34" charset="0"/>
              </a:rPr>
              <a:t>độc</a:t>
            </a:r>
            <a:r>
              <a:rPr lang="en-US" sz="3600" b="1" dirty="0">
                <a:solidFill>
                  <a:srgbClr val="FF9933"/>
                </a:solidFill>
                <a:latin typeface="UTM Avo" panose="02040603050506020204" pitchFamily="18" charset="0"/>
                <a:cs typeface="Arial" pitchFamily="34" charset="0"/>
              </a:rPr>
              <a:t> </a:t>
            </a:r>
            <a:r>
              <a:rPr lang="en-US" sz="3600" b="1" dirty="0" err="1">
                <a:solidFill>
                  <a:srgbClr val="FF9933"/>
                </a:solidFill>
                <a:latin typeface="UTM Avo" panose="02040603050506020204" pitchFamily="18" charset="0"/>
                <a:cs typeface="Arial" pitchFamily="34" charset="0"/>
              </a:rPr>
              <a:t>lập</a:t>
            </a:r>
            <a:r>
              <a:rPr lang="en-US" sz="3600" b="1" dirty="0">
                <a:solidFill>
                  <a:srgbClr val="FF9933"/>
                </a:solidFill>
                <a:latin typeface="UTM Avo" panose="02040603050506020204" pitchFamily="18" charset="0"/>
                <a:cs typeface="Arial" pitchFamily="34" charset="0"/>
              </a:rPr>
              <a:t>? </a:t>
            </a:r>
            <a:r>
              <a:rPr lang="en-US" sz="3600" b="1" dirty="0" err="1">
                <a:solidFill>
                  <a:srgbClr val="FF9933"/>
                </a:solidFill>
                <a:latin typeface="UTM Avo" panose="02040603050506020204" pitchFamily="18" charset="0"/>
                <a:cs typeface="Arial" pitchFamily="34" charset="0"/>
              </a:rPr>
              <a:t>Khi</a:t>
            </a:r>
            <a:r>
              <a:rPr lang="en-US" sz="3600" b="1" dirty="0">
                <a:solidFill>
                  <a:srgbClr val="FF9933"/>
                </a:solidFill>
                <a:latin typeface="UTM Avo" panose="02040603050506020204" pitchFamily="18" charset="0"/>
                <a:cs typeface="Arial" pitchFamily="34" charset="0"/>
              </a:rPr>
              <a:t> </a:t>
            </a:r>
            <a:r>
              <a:rPr lang="en-US" sz="3600" b="1" dirty="0" err="1">
                <a:solidFill>
                  <a:srgbClr val="FF9933"/>
                </a:solidFill>
                <a:latin typeface="UTM Avo" panose="02040603050506020204" pitchFamily="18" charset="0"/>
                <a:cs typeface="Arial" pitchFamily="34" charset="0"/>
              </a:rPr>
              <a:t>nào</a:t>
            </a:r>
            <a:r>
              <a:rPr lang="en-US" sz="3600" b="1" dirty="0">
                <a:solidFill>
                  <a:srgbClr val="FF9933"/>
                </a:solidFill>
                <a:latin typeface="UTM Avo" panose="02040603050506020204" pitchFamily="18" charset="0"/>
                <a:cs typeface="Arial" pitchFamily="34" charset="0"/>
              </a:rPr>
              <a:t> </a:t>
            </a:r>
            <a:r>
              <a:rPr lang="en-US" sz="3600" b="1" dirty="0" err="1">
                <a:solidFill>
                  <a:srgbClr val="FF9933"/>
                </a:solidFill>
                <a:latin typeface="UTM Avo" panose="02040603050506020204" pitchFamily="18" charset="0"/>
                <a:cs typeface="Arial" pitchFamily="34" charset="0"/>
              </a:rPr>
              <a:t>dấu</a:t>
            </a:r>
            <a:r>
              <a:rPr lang="en-US" sz="3600" b="1" dirty="0">
                <a:solidFill>
                  <a:srgbClr val="FF9933"/>
                </a:solidFill>
                <a:latin typeface="UTM Avo" panose="02040603050506020204" pitchFamily="18" charset="0"/>
                <a:cs typeface="Arial" pitchFamily="34" charset="0"/>
              </a:rPr>
              <a:t> </a:t>
            </a:r>
            <a:r>
              <a:rPr lang="en-US" sz="3600" b="1" dirty="0" err="1">
                <a:solidFill>
                  <a:srgbClr val="FF9933"/>
                </a:solidFill>
                <a:latin typeface="UTM Avo" panose="02040603050506020204" pitchFamily="18" charset="0"/>
                <a:cs typeface="Arial" pitchFamily="34" charset="0"/>
              </a:rPr>
              <a:t>ngoặc</a:t>
            </a:r>
            <a:r>
              <a:rPr lang="en-US" sz="3600" b="1" dirty="0">
                <a:solidFill>
                  <a:srgbClr val="FF9933"/>
                </a:solidFill>
                <a:latin typeface="UTM Avo" panose="02040603050506020204" pitchFamily="18" charset="0"/>
                <a:cs typeface="Arial" pitchFamily="34" charset="0"/>
              </a:rPr>
              <a:t> </a:t>
            </a:r>
            <a:r>
              <a:rPr lang="en-US" sz="3600" b="1" dirty="0" err="1">
                <a:solidFill>
                  <a:srgbClr val="FF9933"/>
                </a:solidFill>
                <a:latin typeface="UTM Avo" panose="02040603050506020204" pitchFamily="18" charset="0"/>
                <a:cs typeface="Arial" pitchFamily="34" charset="0"/>
              </a:rPr>
              <a:t>kép</a:t>
            </a:r>
            <a:r>
              <a:rPr lang="en-US" sz="3600" b="1" dirty="0">
                <a:solidFill>
                  <a:srgbClr val="FF9933"/>
                </a:solidFill>
                <a:latin typeface="UTM Avo" panose="02040603050506020204" pitchFamily="18" charset="0"/>
                <a:cs typeface="Arial" pitchFamily="34" charset="0"/>
              </a:rPr>
              <a:t> </a:t>
            </a:r>
            <a:r>
              <a:rPr lang="en-US" sz="3600" b="1" dirty="0" err="1">
                <a:solidFill>
                  <a:srgbClr val="FF9933"/>
                </a:solidFill>
                <a:latin typeface="UTM Avo" panose="02040603050506020204" pitchFamily="18" charset="0"/>
                <a:cs typeface="Arial" pitchFamily="34" charset="0"/>
              </a:rPr>
              <a:t>được</a:t>
            </a:r>
            <a:r>
              <a:rPr lang="en-US" sz="3600" b="1" dirty="0">
                <a:solidFill>
                  <a:srgbClr val="FF9933"/>
                </a:solidFill>
                <a:latin typeface="UTM Avo" panose="02040603050506020204" pitchFamily="18" charset="0"/>
                <a:cs typeface="Arial" pitchFamily="34" charset="0"/>
              </a:rPr>
              <a:t> </a:t>
            </a:r>
            <a:r>
              <a:rPr lang="en-US" sz="3600" b="1" dirty="0" err="1">
                <a:solidFill>
                  <a:srgbClr val="FF9933"/>
                </a:solidFill>
                <a:latin typeface="UTM Avo" panose="02040603050506020204" pitchFamily="18" charset="0"/>
                <a:cs typeface="Arial" pitchFamily="34" charset="0"/>
              </a:rPr>
              <a:t>dùng</a:t>
            </a:r>
            <a:r>
              <a:rPr lang="en-US" sz="3600" b="1" dirty="0">
                <a:solidFill>
                  <a:srgbClr val="FF9933"/>
                </a:solidFill>
                <a:latin typeface="UTM Avo" panose="02040603050506020204" pitchFamily="18" charset="0"/>
                <a:cs typeface="Arial" pitchFamily="34" charset="0"/>
              </a:rPr>
              <a:t> </a:t>
            </a:r>
            <a:r>
              <a:rPr lang="en-US" sz="3600" b="1" dirty="0" err="1">
                <a:solidFill>
                  <a:srgbClr val="FF9933"/>
                </a:solidFill>
                <a:latin typeface="UTM Avo" panose="02040603050506020204" pitchFamily="18" charset="0"/>
                <a:cs typeface="Arial" pitchFamily="34" charset="0"/>
              </a:rPr>
              <a:t>phối</a:t>
            </a:r>
            <a:r>
              <a:rPr lang="en-US" sz="3600" b="1" dirty="0">
                <a:solidFill>
                  <a:srgbClr val="FF9933"/>
                </a:solidFill>
                <a:latin typeface="UTM Avo" panose="02040603050506020204" pitchFamily="18" charset="0"/>
                <a:cs typeface="Arial" pitchFamily="34" charset="0"/>
              </a:rPr>
              <a:t> </a:t>
            </a:r>
            <a:r>
              <a:rPr lang="en-US" sz="3600" b="1" dirty="0" err="1">
                <a:solidFill>
                  <a:srgbClr val="FF9933"/>
                </a:solidFill>
                <a:latin typeface="UTM Avo" panose="02040603050506020204" pitchFamily="18" charset="0"/>
                <a:cs typeface="Arial" pitchFamily="34" charset="0"/>
              </a:rPr>
              <a:t>hợp</a:t>
            </a:r>
            <a:r>
              <a:rPr lang="en-US" sz="3600" b="1" dirty="0">
                <a:solidFill>
                  <a:srgbClr val="FF9933"/>
                </a:solidFill>
                <a:latin typeface="UTM Avo" panose="02040603050506020204" pitchFamily="18" charset="0"/>
                <a:cs typeface="Arial" pitchFamily="34" charset="0"/>
              </a:rPr>
              <a:t> </a:t>
            </a:r>
            <a:r>
              <a:rPr lang="en-US" sz="3600" b="1" dirty="0" err="1">
                <a:solidFill>
                  <a:srgbClr val="FF9933"/>
                </a:solidFill>
                <a:latin typeface="UTM Avo" panose="02040603050506020204" pitchFamily="18" charset="0"/>
                <a:cs typeface="Arial" pitchFamily="34" charset="0"/>
              </a:rPr>
              <a:t>với</a:t>
            </a:r>
            <a:r>
              <a:rPr lang="en-US" sz="3600" b="1" dirty="0">
                <a:solidFill>
                  <a:srgbClr val="FF9933"/>
                </a:solidFill>
                <a:latin typeface="UTM Avo" panose="02040603050506020204" pitchFamily="18" charset="0"/>
                <a:cs typeface="Arial" pitchFamily="34" charset="0"/>
              </a:rPr>
              <a:t> </a:t>
            </a:r>
            <a:r>
              <a:rPr lang="en-US" sz="3600" b="1" dirty="0" err="1">
                <a:solidFill>
                  <a:srgbClr val="FF9933"/>
                </a:solidFill>
                <a:latin typeface="UTM Avo" panose="02040603050506020204" pitchFamily="18" charset="0"/>
                <a:cs typeface="Arial" pitchFamily="34" charset="0"/>
              </a:rPr>
              <a:t>dấu</a:t>
            </a:r>
            <a:r>
              <a:rPr lang="en-US" sz="3600" b="1" dirty="0">
                <a:solidFill>
                  <a:srgbClr val="FF9933"/>
                </a:solidFill>
                <a:latin typeface="UTM Avo" panose="02040603050506020204" pitchFamily="18" charset="0"/>
                <a:cs typeface="Arial" pitchFamily="34" charset="0"/>
              </a:rPr>
              <a:t> </a:t>
            </a:r>
            <a:r>
              <a:rPr lang="en-US" sz="3600" b="1" dirty="0" err="1">
                <a:solidFill>
                  <a:srgbClr val="FF9933"/>
                </a:solidFill>
                <a:latin typeface="UTM Avo" panose="02040603050506020204" pitchFamily="18" charset="0"/>
                <a:cs typeface="Arial" pitchFamily="34" charset="0"/>
              </a:rPr>
              <a:t>hai</a:t>
            </a:r>
            <a:r>
              <a:rPr lang="en-US" sz="3600" b="1" dirty="0">
                <a:solidFill>
                  <a:srgbClr val="FF9933"/>
                </a:solidFill>
                <a:latin typeface="UTM Avo" panose="02040603050506020204" pitchFamily="18" charset="0"/>
                <a:cs typeface="Arial" pitchFamily="34" charset="0"/>
              </a:rPr>
              <a:t> </a:t>
            </a:r>
            <a:r>
              <a:rPr lang="en-US" sz="3600" b="1" dirty="0" err="1">
                <a:solidFill>
                  <a:srgbClr val="FF9933"/>
                </a:solidFill>
                <a:latin typeface="UTM Avo" panose="02040603050506020204" pitchFamily="18" charset="0"/>
                <a:cs typeface="Arial" pitchFamily="34" charset="0"/>
              </a:rPr>
              <a:t>chấm</a:t>
            </a:r>
            <a:r>
              <a:rPr lang="en-US" sz="3600" b="1" dirty="0">
                <a:solidFill>
                  <a:srgbClr val="FF9933"/>
                </a:solidFill>
                <a:latin typeface="UTM Avo" panose="02040603050506020204" pitchFamily="18" charset="0"/>
                <a:cs typeface="Arial" pitchFamily="34" charset="0"/>
              </a:rPr>
              <a:t>?</a:t>
            </a:r>
          </a:p>
          <a:p>
            <a:pPr marL="0" indent="0" algn="just">
              <a:lnSpc>
                <a:spcPct val="114000"/>
              </a:lnSpc>
              <a:spcBef>
                <a:spcPts val="0"/>
              </a:spcBef>
              <a:buNone/>
              <a:defRPr/>
            </a:pPr>
            <a:r>
              <a:rPr lang="en-US" sz="3600" dirty="0">
                <a:latin typeface="UTM Avo" panose="02040603050506020204" pitchFamily="18" charset="0"/>
                <a:cs typeface="Arial" panose="020B0604020202020204" pitchFamily="34" charset="0"/>
              </a:rPr>
              <a:t>	</a:t>
            </a:r>
            <a:r>
              <a:rPr lang="en-US" sz="3600" dirty="0" err="1">
                <a:latin typeface="UTM Avo" panose="02040603050506020204" pitchFamily="18" charset="0"/>
                <a:cs typeface="Arial" panose="020B0604020202020204" pitchFamily="34" charset="0"/>
              </a:rPr>
              <a:t>Bác</a:t>
            </a:r>
            <a:r>
              <a:rPr lang="en-US" sz="3600" dirty="0">
                <a:latin typeface="UTM Avo" panose="02040603050506020204" pitchFamily="18" charset="0"/>
                <a:cs typeface="Arial" panose="020B0604020202020204" pitchFamily="34" charset="0"/>
              </a:rPr>
              <a:t> </a:t>
            </a:r>
            <a:r>
              <a:rPr lang="en-US" sz="3600" dirty="0" err="1">
                <a:latin typeface="UTM Avo" panose="02040603050506020204" pitchFamily="18" charset="0"/>
                <a:cs typeface="Arial" panose="020B0604020202020204" pitchFamily="34" charset="0"/>
              </a:rPr>
              <a:t>tự</a:t>
            </a:r>
            <a:r>
              <a:rPr lang="en-US" sz="3600" dirty="0">
                <a:latin typeface="UTM Avo" panose="02040603050506020204" pitchFamily="18" charset="0"/>
                <a:cs typeface="Arial" panose="020B0604020202020204" pitchFamily="34" charset="0"/>
              </a:rPr>
              <a:t> </a:t>
            </a:r>
            <a:r>
              <a:rPr lang="en-US" sz="3600" dirty="0" err="1">
                <a:latin typeface="UTM Avo" panose="02040603050506020204" pitchFamily="18" charset="0"/>
                <a:cs typeface="Arial" panose="020B0604020202020204" pitchFamily="34" charset="0"/>
              </a:rPr>
              <a:t>cho</a:t>
            </a:r>
            <a:r>
              <a:rPr lang="en-US" sz="3600" dirty="0">
                <a:latin typeface="UTM Avo" panose="02040603050506020204" pitchFamily="18" charset="0"/>
                <a:cs typeface="Arial" panose="020B0604020202020204" pitchFamily="34" charset="0"/>
              </a:rPr>
              <a:t> </a:t>
            </a:r>
            <a:r>
              <a:rPr lang="en-US" sz="3600" dirty="0" err="1">
                <a:latin typeface="UTM Avo" panose="02040603050506020204" pitchFamily="18" charset="0"/>
                <a:cs typeface="Arial" panose="020B0604020202020204" pitchFamily="34" charset="0"/>
              </a:rPr>
              <a:t>mình</a:t>
            </a:r>
            <a:r>
              <a:rPr lang="en-US" sz="3600" dirty="0">
                <a:latin typeface="UTM Avo" panose="02040603050506020204" pitchFamily="18" charset="0"/>
                <a:cs typeface="Arial" panose="020B0604020202020204" pitchFamily="34" charset="0"/>
              </a:rPr>
              <a:t> </a:t>
            </a:r>
            <a:r>
              <a:rPr lang="en-US" sz="3600" dirty="0" err="1">
                <a:latin typeface="UTM Avo" panose="02040603050506020204" pitchFamily="18" charset="0"/>
                <a:cs typeface="Arial" panose="020B0604020202020204" pitchFamily="34" charset="0"/>
              </a:rPr>
              <a:t>là</a:t>
            </a:r>
            <a:r>
              <a:rPr lang="en-US" sz="3600" dirty="0">
                <a:latin typeface="UTM Avo" panose="02040603050506020204" pitchFamily="18" charset="0"/>
                <a:cs typeface="Arial" panose="020B0604020202020204" pitchFamily="34" charset="0"/>
              </a:rPr>
              <a:t> “</a:t>
            </a:r>
            <a:r>
              <a:rPr lang="en-US" sz="3600" dirty="0" err="1">
                <a:solidFill>
                  <a:srgbClr val="FF33CC"/>
                </a:solidFill>
                <a:latin typeface="UTM Avo" panose="02040603050506020204" pitchFamily="18" charset="0"/>
                <a:cs typeface="Arial" pitchFamily="34" charset="0"/>
              </a:rPr>
              <a:t>người</a:t>
            </a:r>
            <a:r>
              <a:rPr lang="en-US" sz="3600" dirty="0">
                <a:solidFill>
                  <a:srgbClr val="FF33CC"/>
                </a:solidFill>
                <a:latin typeface="UTM Avo" panose="02040603050506020204" pitchFamily="18" charset="0"/>
                <a:cs typeface="Arial" pitchFamily="34" charset="0"/>
              </a:rPr>
              <a:t> </a:t>
            </a:r>
            <a:r>
              <a:rPr lang="en-US" sz="3600" dirty="0" err="1">
                <a:solidFill>
                  <a:srgbClr val="FF33CC"/>
                </a:solidFill>
                <a:latin typeface="UTM Avo" panose="02040603050506020204" pitchFamily="18" charset="0"/>
                <a:cs typeface="Arial" pitchFamily="34" charset="0"/>
              </a:rPr>
              <a:t>lính</a:t>
            </a:r>
            <a:r>
              <a:rPr lang="en-US" sz="3600" dirty="0">
                <a:solidFill>
                  <a:srgbClr val="FF33CC"/>
                </a:solidFill>
                <a:latin typeface="UTM Avo" panose="02040603050506020204" pitchFamily="18" charset="0"/>
                <a:cs typeface="Arial" pitchFamily="34" charset="0"/>
              </a:rPr>
              <a:t> </a:t>
            </a:r>
            <a:r>
              <a:rPr lang="en-US" sz="3600" dirty="0" err="1">
                <a:solidFill>
                  <a:srgbClr val="FF33CC"/>
                </a:solidFill>
                <a:latin typeface="UTM Avo" panose="02040603050506020204" pitchFamily="18" charset="0"/>
                <a:cs typeface="Arial" pitchFamily="34" charset="0"/>
              </a:rPr>
              <a:t>vâng</a:t>
            </a:r>
            <a:r>
              <a:rPr lang="en-US" sz="3600" dirty="0">
                <a:solidFill>
                  <a:srgbClr val="FF33CC"/>
                </a:solidFill>
                <a:latin typeface="UTM Avo" panose="02040603050506020204" pitchFamily="18" charset="0"/>
                <a:cs typeface="Arial" pitchFamily="34" charset="0"/>
              </a:rPr>
              <a:t> </a:t>
            </a:r>
            <a:r>
              <a:rPr lang="en-US" sz="3600" dirty="0" err="1">
                <a:solidFill>
                  <a:srgbClr val="FF33CC"/>
                </a:solidFill>
                <a:latin typeface="UTM Avo" panose="02040603050506020204" pitchFamily="18" charset="0"/>
                <a:cs typeface="Arial" pitchFamily="34" charset="0"/>
              </a:rPr>
              <a:t>lệnh</a:t>
            </a:r>
            <a:r>
              <a:rPr lang="en-US" sz="3600" dirty="0">
                <a:solidFill>
                  <a:srgbClr val="FF33CC"/>
                </a:solidFill>
                <a:latin typeface="UTM Avo" panose="02040603050506020204" pitchFamily="18" charset="0"/>
                <a:cs typeface="Arial" pitchFamily="34" charset="0"/>
              </a:rPr>
              <a:t> </a:t>
            </a:r>
            <a:r>
              <a:rPr lang="en-US" sz="3600" dirty="0" err="1">
                <a:solidFill>
                  <a:srgbClr val="FF33CC"/>
                </a:solidFill>
                <a:latin typeface="UTM Avo" panose="02040603050506020204" pitchFamily="18" charset="0"/>
                <a:cs typeface="Arial" pitchFamily="34" charset="0"/>
              </a:rPr>
              <a:t>quốc</a:t>
            </a:r>
            <a:r>
              <a:rPr lang="en-US" sz="3600" dirty="0">
                <a:solidFill>
                  <a:srgbClr val="FF33CC"/>
                </a:solidFill>
                <a:latin typeface="UTM Avo" panose="02040603050506020204" pitchFamily="18" charset="0"/>
                <a:cs typeface="Arial" pitchFamily="34" charset="0"/>
              </a:rPr>
              <a:t> </a:t>
            </a:r>
            <a:r>
              <a:rPr lang="en-US" sz="3600" dirty="0" err="1">
                <a:solidFill>
                  <a:srgbClr val="FF33CC"/>
                </a:solidFill>
                <a:latin typeface="UTM Avo" panose="02040603050506020204" pitchFamily="18" charset="0"/>
                <a:cs typeface="Arial" pitchFamily="34" charset="0"/>
              </a:rPr>
              <a:t>dân</a:t>
            </a:r>
            <a:r>
              <a:rPr lang="en-US" sz="3600" dirty="0">
                <a:solidFill>
                  <a:srgbClr val="FF33CC"/>
                </a:solidFill>
                <a:latin typeface="UTM Avo" panose="02040603050506020204" pitchFamily="18" charset="0"/>
                <a:cs typeface="Arial" pitchFamily="34" charset="0"/>
              </a:rPr>
              <a:t> </a:t>
            </a:r>
            <a:r>
              <a:rPr lang="en-US" sz="3600" dirty="0" err="1">
                <a:solidFill>
                  <a:srgbClr val="FF33CC"/>
                </a:solidFill>
                <a:latin typeface="UTM Avo" panose="02040603050506020204" pitchFamily="18" charset="0"/>
                <a:cs typeface="Arial" pitchFamily="34" charset="0"/>
              </a:rPr>
              <a:t>ra</a:t>
            </a:r>
            <a:r>
              <a:rPr lang="en-US" sz="3600" dirty="0">
                <a:solidFill>
                  <a:srgbClr val="FF33CC"/>
                </a:solidFill>
                <a:latin typeface="UTM Avo" panose="02040603050506020204" pitchFamily="18" charset="0"/>
                <a:cs typeface="Arial" pitchFamily="34" charset="0"/>
              </a:rPr>
              <a:t> </a:t>
            </a:r>
            <a:r>
              <a:rPr lang="en-US" sz="3600" dirty="0" err="1">
                <a:solidFill>
                  <a:srgbClr val="FF33CC"/>
                </a:solidFill>
                <a:latin typeface="UTM Avo" panose="02040603050506020204" pitchFamily="18" charset="0"/>
                <a:cs typeface="Arial" pitchFamily="34" charset="0"/>
              </a:rPr>
              <a:t>mặt</a:t>
            </a:r>
            <a:r>
              <a:rPr lang="en-US" sz="3600" dirty="0">
                <a:solidFill>
                  <a:srgbClr val="FF33CC"/>
                </a:solidFill>
                <a:latin typeface="UTM Avo" panose="02040603050506020204" pitchFamily="18" charset="0"/>
                <a:cs typeface="Arial" pitchFamily="34" charset="0"/>
              </a:rPr>
              <a:t> </a:t>
            </a:r>
            <a:r>
              <a:rPr lang="en-US" sz="3600" dirty="0" err="1">
                <a:solidFill>
                  <a:srgbClr val="FF33CC"/>
                </a:solidFill>
                <a:latin typeface="UTM Avo" panose="02040603050506020204" pitchFamily="18" charset="0"/>
                <a:cs typeface="Arial" pitchFamily="34" charset="0"/>
              </a:rPr>
              <a:t>trận</a:t>
            </a:r>
            <a:r>
              <a:rPr lang="en-US" sz="3600" dirty="0">
                <a:latin typeface="UTM Avo" panose="02040603050506020204" pitchFamily="18" charset="0"/>
                <a:cs typeface="Arial" pitchFamily="34" charset="0"/>
              </a:rPr>
              <a:t>”, </a:t>
            </a:r>
            <a:r>
              <a:rPr lang="en-US" sz="3600" dirty="0" err="1">
                <a:latin typeface="UTM Avo" panose="02040603050506020204" pitchFamily="18" charset="0"/>
                <a:cs typeface="Arial" pitchFamily="34" charset="0"/>
              </a:rPr>
              <a:t>là</a:t>
            </a:r>
            <a:r>
              <a:rPr lang="en-US" sz="3600" dirty="0">
                <a:latin typeface="UTM Avo" panose="02040603050506020204" pitchFamily="18" charset="0"/>
                <a:cs typeface="Arial" pitchFamily="34" charset="0"/>
              </a:rPr>
              <a:t> “</a:t>
            </a:r>
            <a:r>
              <a:rPr lang="en-US" sz="3600" dirty="0" err="1">
                <a:solidFill>
                  <a:srgbClr val="FF33CC"/>
                </a:solidFill>
                <a:latin typeface="UTM Avo" panose="02040603050506020204" pitchFamily="18" charset="0"/>
                <a:cs typeface="Arial" pitchFamily="34" charset="0"/>
              </a:rPr>
              <a:t>đầy</a:t>
            </a:r>
            <a:r>
              <a:rPr lang="en-US" sz="3600" dirty="0">
                <a:solidFill>
                  <a:srgbClr val="FF33CC"/>
                </a:solidFill>
                <a:latin typeface="UTM Avo" panose="02040603050506020204" pitchFamily="18" charset="0"/>
                <a:cs typeface="Arial" pitchFamily="34" charset="0"/>
              </a:rPr>
              <a:t> </a:t>
            </a:r>
            <a:r>
              <a:rPr lang="en-US" sz="3600" dirty="0" err="1">
                <a:solidFill>
                  <a:srgbClr val="FF33CC"/>
                </a:solidFill>
                <a:latin typeface="UTM Avo" panose="02040603050506020204" pitchFamily="18" charset="0"/>
                <a:cs typeface="Arial" pitchFamily="34" charset="0"/>
              </a:rPr>
              <a:t>tớ</a:t>
            </a:r>
            <a:r>
              <a:rPr lang="en-US" sz="3600" dirty="0">
                <a:solidFill>
                  <a:srgbClr val="FF33CC"/>
                </a:solidFill>
                <a:latin typeface="UTM Avo" panose="02040603050506020204" pitchFamily="18" charset="0"/>
                <a:cs typeface="Arial" pitchFamily="34" charset="0"/>
              </a:rPr>
              <a:t> </a:t>
            </a:r>
            <a:r>
              <a:rPr lang="en-US" sz="3600" dirty="0" err="1">
                <a:solidFill>
                  <a:srgbClr val="FF33CC"/>
                </a:solidFill>
                <a:latin typeface="UTM Avo" panose="02040603050506020204" pitchFamily="18" charset="0"/>
                <a:cs typeface="Arial" pitchFamily="34" charset="0"/>
              </a:rPr>
              <a:t>trung</a:t>
            </a:r>
            <a:r>
              <a:rPr lang="en-US" sz="3600" dirty="0">
                <a:solidFill>
                  <a:srgbClr val="FF33CC"/>
                </a:solidFill>
                <a:latin typeface="UTM Avo" panose="02040603050506020204" pitchFamily="18" charset="0"/>
                <a:cs typeface="Arial" pitchFamily="34" charset="0"/>
              </a:rPr>
              <a:t> </a:t>
            </a:r>
            <a:r>
              <a:rPr lang="en-US" sz="3600" dirty="0" err="1">
                <a:solidFill>
                  <a:srgbClr val="FF33CC"/>
                </a:solidFill>
                <a:latin typeface="UTM Avo" panose="02040603050506020204" pitchFamily="18" charset="0"/>
                <a:cs typeface="Arial" pitchFamily="34" charset="0"/>
              </a:rPr>
              <a:t>thành</a:t>
            </a:r>
            <a:r>
              <a:rPr lang="en-US" sz="3600" dirty="0">
                <a:solidFill>
                  <a:srgbClr val="FF33CC"/>
                </a:solidFill>
                <a:latin typeface="UTM Avo" panose="02040603050506020204" pitchFamily="18" charset="0"/>
                <a:cs typeface="Arial" pitchFamily="34" charset="0"/>
              </a:rPr>
              <a:t> </a:t>
            </a:r>
            <a:r>
              <a:rPr lang="en-US" sz="3600" dirty="0" err="1">
                <a:solidFill>
                  <a:srgbClr val="FF33CC"/>
                </a:solidFill>
                <a:latin typeface="UTM Avo" panose="02040603050506020204" pitchFamily="18" charset="0"/>
                <a:cs typeface="Arial" pitchFamily="34" charset="0"/>
              </a:rPr>
              <a:t>của</a:t>
            </a:r>
            <a:r>
              <a:rPr lang="en-US" sz="3600" dirty="0">
                <a:solidFill>
                  <a:srgbClr val="FF33CC"/>
                </a:solidFill>
                <a:latin typeface="UTM Avo" panose="02040603050506020204" pitchFamily="18" charset="0"/>
                <a:cs typeface="Arial" pitchFamily="34" charset="0"/>
              </a:rPr>
              <a:t> </a:t>
            </a:r>
            <a:r>
              <a:rPr lang="en-US" sz="3600" dirty="0" err="1">
                <a:solidFill>
                  <a:srgbClr val="FF33CC"/>
                </a:solidFill>
                <a:latin typeface="UTM Avo" panose="02040603050506020204" pitchFamily="18" charset="0"/>
                <a:cs typeface="Arial" pitchFamily="34" charset="0"/>
              </a:rPr>
              <a:t>nhân</a:t>
            </a:r>
            <a:r>
              <a:rPr lang="en-US" sz="3600" dirty="0">
                <a:solidFill>
                  <a:srgbClr val="FF33CC"/>
                </a:solidFill>
                <a:latin typeface="UTM Avo" panose="02040603050506020204" pitchFamily="18" charset="0"/>
                <a:cs typeface="Arial" pitchFamily="34" charset="0"/>
              </a:rPr>
              <a:t> </a:t>
            </a:r>
            <a:r>
              <a:rPr lang="en-US" sz="3600" dirty="0" err="1">
                <a:solidFill>
                  <a:srgbClr val="FF33CC"/>
                </a:solidFill>
                <a:latin typeface="UTM Avo" panose="02040603050506020204" pitchFamily="18" charset="0"/>
                <a:cs typeface="Arial" pitchFamily="34" charset="0"/>
              </a:rPr>
              <a:t>dân</a:t>
            </a:r>
            <a:r>
              <a:rPr lang="en-US" sz="3600" dirty="0">
                <a:latin typeface="UTM Avo" panose="02040603050506020204" pitchFamily="18" charset="0"/>
                <a:cs typeface="Arial" pitchFamily="34" charset="0"/>
              </a:rPr>
              <a:t>”. </a:t>
            </a:r>
          </a:p>
        </p:txBody>
      </p:sp>
      <p:pic>
        <p:nvPicPr>
          <p:cNvPr id="11" name="PA_图片 6">
            <a:extLst>
              <a:ext uri="{FF2B5EF4-FFF2-40B4-BE49-F238E27FC236}">
                <a16:creationId xmlns:a16="http://schemas.microsoft.com/office/drawing/2014/main" id="{6F81C8F6-CFA1-4562-85E0-63759927E6C8}"/>
              </a:ext>
            </a:extLst>
          </p:cNvPr>
          <p:cNvPicPr>
            <a:picLocks noChangeAspect="1"/>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6884078" y="3441782"/>
            <a:ext cx="5202937" cy="3458301"/>
          </a:xfrm>
          <a:prstGeom prst="rect">
            <a:avLst/>
          </a:prstGeom>
        </p:spPr>
      </p:pic>
      <p:sp>
        <p:nvSpPr>
          <p:cNvPr id="12" name="Rectangle 11"/>
          <p:cNvSpPr/>
          <p:nvPr/>
        </p:nvSpPr>
        <p:spPr>
          <a:xfrm>
            <a:off x="1633729" y="3705250"/>
            <a:ext cx="2617652" cy="653357"/>
          </a:xfrm>
          <a:prstGeom prst="rect">
            <a:avLst/>
          </a:prstGeom>
        </p:spPr>
        <p:txBody>
          <a:bodyPr wrap="none" lIns="98399" tIns="49199" rIns="98399" bIns="49199">
            <a:spAutoFit/>
          </a:bodyPr>
          <a:lstStyle/>
          <a:p>
            <a:pPr>
              <a:defRPr/>
            </a:pPr>
            <a:r>
              <a:rPr lang="en-US" sz="3600" b="1" i="0" u="none" dirty="0">
                <a:solidFill>
                  <a:srgbClr val="CC6600"/>
                </a:solidFill>
                <a:latin typeface="UTM Avo" panose="02040603050506020204" pitchFamily="18" charset="0"/>
                <a:cs typeface="Arial" pitchFamily="34" charset="0"/>
              </a:rPr>
              <a:t>=&gt; </a:t>
            </a:r>
            <a:r>
              <a:rPr lang="en-US" sz="3600" b="1" i="0" u="none" dirty="0" err="1">
                <a:solidFill>
                  <a:srgbClr val="CC6600"/>
                </a:solidFill>
                <a:latin typeface="UTM Avo" panose="02040603050506020204" pitchFamily="18" charset="0"/>
                <a:cs typeface="Arial" pitchFamily="34" charset="0"/>
              </a:rPr>
              <a:t>Cụm</a:t>
            </a:r>
            <a:r>
              <a:rPr lang="en-US" sz="3600" b="1" i="0" u="none" dirty="0">
                <a:solidFill>
                  <a:srgbClr val="CC6600"/>
                </a:solidFill>
                <a:latin typeface="UTM Avo" panose="02040603050506020204" pitchFamily="18" charset="0"/>
                <a:cs typeface="Arial" pitchFamily="34" charset="0"/>
              </a:rPr>
              <a:t> </a:t>
            </a:r>
            <a:r>
              <a:rPr lang="en-US" sz="3600" b="1" i="0" u="none" dirty="0" err="1">
                <a:solidFill>
                  <a:srgbClr val="CC6600"/>
                </a:solidFill>
                <a:latin typeface="UTM Avo" panose="02040603050506020204" pitchFamily="18" charset="0"/>
                <a:cs typeface="Arial" pitchFamily="34" charset="0"/>
              </a:rPr>
              <a:t>từ</a:t>
            </a:r>
            <a:endParaRPr lang="en-US" sz="3600" b="1" dirty="0">
              <a:solidFill>
                <a:srgbClr val="CC6600"/>
              </a:solidFill>
              <a:latin typeface="UTM Avo" panose="02040603050506020204" pitchFamily="18" charset="0"/>
            </a:endParaRPr>
          </a:p>
        </p:txBody>
      </p:sp>
      <p:sp>
        <p:nvSpPr>
          <p:cNvPr id="13" name="Rectangle 12"/>
          <p:cNvSpPr/>
          <p:nvPr/>
        </p:nvSpPr>
        <p:spPr>
          <a:xfrm>
            <a:off x="1816521" y="4295564"/>
            <a:ext cx="8027786" cy="714912"/>
          </a:xfrm>
          <a:prstGeom prst="rect">
            <a:avLst/>
          </a:prstGeom>
        </p:spPr>
        <p:txBody>
          <a:bodyPr wrap="none" lIns="98399" tIns="49199" rIns="98399" bIns="49199">
            <a:spAutoFit/>
          </a:bodyPr>
          <a:lstStyle/>
          <a:p>
            <a:pPr>
              <a:defRPr/>
            </a:pPr>
            <a:r>
              <a:rPr lang="en-US" sz="4000" b="1" i="0" u="none" dirty="0" err="1">
                <a:solidFill>
                  <a:srgbClr val="FF0000"/>
                </a:solidFill>
                <a:effectLst>
                  <a:outerShdw blurRad="38100" dist="38100" dir="2700000" algn="tl">
                    <a:srgbClr val="000000">
                      <a:alpha val="43137"/>
                    </a:srgbClr>
                  </a:outerShdw>
                </a:effectLst>
                <a:latin typeface="UTM Avo" panose="02040603050506020204" pitchFamily="18" charset="0"/>
                <a:cs typeface="Arial" pitchFamily="34" charset="0"/>
              </a:rPr>
              <a:t>Dấu</a:t>
            </a:r>
            <a:r>
              <a:rPr lang="en-US" sz="4000" b="1" i="0" u="none" dirty="0">
                <a:solidFill>
                  <a:srgbClr val="FF0000"/>
                </a:solidFill>
                <a:effectLst>
                  <a:outerShdw blurRad="38100" dist="38100" dir="2700000" algn="tl">
                    <a:srgbClr val="000000">
                      <a:alpha val="43137"/>
                    </a:srgbClr>
                  </a:outerShdw>
                </a:effectLst>
                <a:latin typeface="UTM Avo" panose="02040603050506020204" pitchFamily="18" charset="0"/>
                <a:cs typeface="Arial" pitchFamily="34" charset="0"/>
              </a:rPr>
              <a:t> </a:t>
            </a:r>
            <a:r>
              <a:rPr lang="en-US" sz="4000" b="1" i="0" u="none" dirty="0" err="1">
                <a:solidFill>
                  <a:srgbClr val="FF0000"/>
                </a:solidFill>
                <a:effectLst>
                  <a:outerShdw blurRad="38100" dist="38100" dir="2700000" algn="tl">
                    <a:srgbClr val="000000">
                      <a:alpha val="43137"/>
                    </a:srgbClr>
                  </a:outerShdw>
                </a:effectLst>
                <a:latin typeface="UTM Avo" panose="02040603050506020204" pitchFamily="18" charset="0"/>
                <a:cs typeface="Arial" pitchFamily="34" charset="0"/>
              </a:rPr>
              <a:t>ngoặc</a:t>
            </a:r>
            <a:r>
              <a:rPr lang="en-US" sz="4000" b="1" i="0" u="none" dirty="0">
                <a:solidFill>
                  <a:srgbClr val="FF0000"/>
                </a:solidFill>
                <a:effectLst>
                  <a:outerShdw blurRad="38100" dist="38100" dir="2700000" algn="tl">
                    <a:srgbClr val="000000">
                      <a:alpha val="43137"/>
                    </a:srgbClr>
                  </a:outerShdw>
                </a:effectLst>
                <a:latin typeface="UTM Avo" panose="02040603050506020204" pitchFamily="18" charset="0"/>
                <a:cs typeface="Arial" pitchFamily="34" charset="0"/>
              </a:rPr>
              <a:t> </a:t>
            </a:r>
            <a:r>
              <a:rPr lang="en-US" sz="4000" b="1" i="0" u="none" dirty="0" err="1">
                <a:solidFill>
                  <a:srgbClr val="FF0000"/>
                </a:solidFill>
                <a:effectLst>
                  <a:outerShdw blurRad="38100" dist="38100" dir="2700000" algn="tl">
                    <a:srgbClr val="000000">
                      <a:alpha val="43137"/>
                    </a:srgbClr>
                  </a:outerShdw>
                </a:effectLst>
                <a:latin typeface="UTM Avo" panose="02040603050506020204" pitchFamily="18" charset="0"/>
                <a:cs typeface="Arial" pitchFamily="34" charset="0"/>
              </a:rPr>
              <a:t>kép</a:t>
            </a:r>
            <a:r>
              <a:rPr lang="en-US" sz="4000" b="1" i="0" u="none" dirty="0">
                <a:solidFill>
                  <a:srgbClr val="FF0000"/>
                </a:solidFill>
                <a:effectLst>
                  <a:outerShdw blurRad="38100" dist="38100" dir="2700000" algn="tl">
                    <a:srgbClr val="000000">
                      <a:alpha val="43137"/>
                    </a:srgbClr>
                  </a:outerShdw>
                </a:effectLst>
                <a:latin typeface="UTM Avo" panose="02040603050506020204" pitchFamily="18" charset="0"/>
                <a:cs typeface="Arial" pitchFamily="34" charset="0"/>
              </a:rPr>
              <a:t> </a:t>
            </a:r>
            <a:r>
              <a:rPr lang="en-US" sz="4000" b="1" i="0" u="none" dirty="0" err="1">
                <a:solidFill>
                  <a:srgbClr val="FF0000"/>
                </a:solidFill>
                <a:effectLst>
                  <a:outerShdw blurRad="38100" dist="38100" dir="2700000" algn="tl">
                    <a:srgbClr val="000000">
                      <a:alpha val="43137"/>
                    </a:srgbClr>
                  </a:outerShdw>
                </a:effectLst>
                <a:latin typeface="UTM Avo" panose="02040603050506020204" pitchFamily="18" charset="0"/>
                <a:cs typeface="Arial" pitchFamily="34" charset="0"/>
              </a:rPr>
              <a:t>dùng</a:t>
            </a:r>
            <a:r>
              <a:rPr lang="en-US" sz="4000" b="1" i="0" u="none" dirty="0">
                <a:solidFill>
                  <a:srgbClr val="FF0000"/>
                </a:solidFill>
                <a:effectLst>
                  <a:outerShdw blurRad="38100" dist="38100" dir="2700000" algn="tl">
                    <a:srgbClr val="000000">
                      <a:alpha val="43137"/>
                    </a:srgbClr>
                  </a:outerShdw>
                </a:effectLst>
                <a:latin typeface="UTM Avo" panose="02040603050506020204" pitchFamily="18" charset="0"/>
                <a:cs typeface="Arial" pitchFamily="34" charset="0"/>
              </a:rPr>
              <a:t> </a:t>
            </a:r>
            <a:r>
              <a:rPr lang="en-US" sz="4000" b="1" i="0" u="none" dirty="0" err="1">
                <a:solidFill>
                  <a:srgbClr val="FF0000"/>
                </a:solidFill>
                <a:effectLst>
                  <a:outerShdw blurRad="38100" dist="38100" dir="2700000" algn="tl">
                    <a:srgbClr val="000000">
                      <a:alpha val="43137"/>
                    </a:srgbClr>
                  </a:outerShdw>
                </a:effectLst>
                <a:latin typeface="UTM Avo" panose="02040603050506020204" pitchFamily="18" charset="0"/>
                <a:cs typeface="Arial" pitchFamily="34" charset="0"/>
              </a:rPr>
              <a:t>độc</a:t>
            </a:r>
            <a:r>
              <a:rPr lang="en-US" sz="4000" b="1" i="0" u="none" dirty="0">
                <a:solidFill>
                  <a:srgbClr val="FF0000"/>
                </a:solidFill>
                <a:effectLst>
                  <a:outerShdw blurRad="38100" dist="38100" dir="2700000" algn="tl">
                    <a:srgbClr val="000000">
                      <a:alpha val="43137"/>
                    </a:srgbClr>
                  </a:outerShdw>
                </a:effectLst>
                <a:latin typeface="UTM Avo" panose="02040603050506020204" pitchFamily="18" charset="0"/>
                <a:cs typeface="Arial" pitchFamily="34" charset="0"/>
              </a:rPr>
              <a:t> </a:t>
            </a:r>
            <a:r>
              <a:rPr lang="en-US" sz="4000" b="1" i="0" u="none" dirty="0" err="1">
                <a:solidFill>
                  <a:srgbClr val="FF0000"/>
                </a:solidFill>
                <a:effectLst>
                  <a:outerShdw blurRad="38100" dist="38100" dir="2700000" algn="tl">
                    <a:srgbClr val="000000">
                      <a:alpha val="43137"/>
                    </a:srgbClr>
                  </a:outerShdw>
                </a:effectLst>
                <a:latin typeface="UTM Avo" panose="02040603050506020204" pitchFamily="18" charset="0"/>
                <a:cs typeface="Arial" pitchFamily="34" charset="0"/>
              </a:rPr>
              <a:t>lập</a:t>
            </a:r>
            <a:endParaRPr lang="en-US" sz="4000" b="1" dirty="0">
              <a:solidFill>
                <a:srgbClr val="FF0000"/>
              </a:solidFill>
              <a:effectLst>
                <a:outerShdw blurRad="38100" dist="38100" dir="2700000" algn="tl">
                  <a:srgbClr val="000000">
                    <a:alpha val="43137"/>
                  </a:srgbClr>
                </a:outerShdw>
              </a:effectLst>
              <a:latin typeface="UTM Avo" panose="02040603050506020204" pitchFamily="18" charset="0"/>
            </a:endParaRPr>
          </a:p>
        </p:txBody>
      </p:sp>
      <p:grpSp>
        <p:nvGrpSpPr>
          <p:cNvPr id="18" name="组合 7"/>
          <p:cNvGrpSpPr>
            <a:grpSpLocks/>
          </p:cNvGrpSpPr>
          <p:nvPr/>
        </p:nvGrpSpPr>
        <p:grpSpPr bwMode="auto">
          <a:xfrm flipH="1">
            <a:off x="789305" y="4013644"/>
            <a:ext cx="960438" cy="1130300"/>
            <a:chOff x="8683894" y="705760"/>
            <a:chExt cx="1389852" cy="2120445"/>
          </a:xfrm>
        </p:grpSpPr>
        <p:sp>
          <p:nvSpPr>
            <p:cNvPr id="19" name="Freeform 20"/>
            <p:cNvSpPr>
              <a:spLocks noEditPoints="1"/>
            </p:cNvSpPr>
            <p:nvPr/>
          </p:nvSpPr>
          <p:spPr bwMode="auto">
            <a:xfrm>
              <a:off x="8757344" y="1109187"/>
              <a:ext cx="1146319" cy="1618623"/>
            </a:xfrm>
            <a:custGeom>
              <a:avLst/>
              <a:gdLst>
                <a:gd name="T0" fmla="*/ 2147483647 w 197"/>
                <a:gd name="T1" fmla="*/ 2147483647 h 278"/>
                <a:gd name="T2" fmla="*/ 2147483647 w 197"/>
                <a:gd name="T3" fmla="*/ 2147483647 h 278"/>
                <a:gd name="T4" fmla="*/ 2147483647 w 197"/>
                <a:gd name="T5" fmla="*/ 2147483647 h 278"/>
                <a:gd name="T6" fmla="*/ 2147483647 w 197"/>
                <a:gd name="T7" fmla="*/ 2147483647 h 278"/>
                <a:gd name="T8" fmla="*/ 2147483647 w 197"/>
                <a:gd name="T9" fmla="*/ 2147483647 h 278"/>
                <a:gd name="T10" fmla="*/ 2147483647 w 197"/>
                <a:gd name="T11" fmla="*/ 2147483647 h 278"/>
                <a:gd name="T12" fmla="*/ 2147483647 w 197"/>
                <a:gd name="T13" fmla="*/ 2147483647 h 278"/>
                <a:gd name="T14" fmla="*/ 2147483647 w 197"/>
                <a:gd name="T15" fmla="*/ 2147483647 h 278"/>
                <a:gd name="T16" fmla="*/ 2147483647 w 197"/>
                <a:gd name="T17" fmla="*/ 2147483647 h 278"/>
                <a:gd name="T18" fmla="*/ 2147483647 w 197"/>
                <a:gd name="T19" fmla="*/ 2147483647 h 278"/>
                <a:gd name="T20" fmla="*/ 2147483647 w 197"/>
                <a:gd name="T21" fmla="*/ 2147483647 h 278"/>
                <a:gd name="T22" fmla="*/ 2147483647 w 197"/>
                <a:gd name="T23" fmla="*/ 2147483647 h 278"/>
                <a:gd name="T24" fmla="*/ 2147483647 w 197"/>
                <a:gd name="T25" fmla="*/ 2147483647 h 278"/>
                <a:gd name="T26" fmla="*/ 2147483647 w 197"/>
                <a:gd name="T27" fmla="*/ 2147483647 h 278"/>
                <a:gd name="T28" fmla="*/ 2147483647 w 197"/>
                <a:gd name="T29" fmla="*/ 2147483647 h 278"/>
                <a:gd name="T30" fmla="*/ 2147483647 w 197"/>
                <a:gd name="T31" fmla="*/ 2147483647 h 278"/>
                <a:gd name="T32" fmla="*/ 2147483647 w 197"/>
                <a:gd name="T33" fmla="*/ 2147483647 h 278"/>
                <a:gd name="T34" fmla="*/ 2147483647 w 197"/>
                <a:gd name="T35" fmla="*/ 2147483647 h 278"/>
                <a:gd name="T36" fmla="*/ 2147483647 w 197"/>
                <a:gd name="T37" fmla="*/ 2147483647 h 278"/>
                <a:gd name="T38" fmla="*/ 2147483647 w 197"/>
                <a:gd name="T39" fmla="*/ 2147483647 h 278"/>
                <a:gd name="T40" fmla="*/ 2147483647 w 197"/>
                <a:gd name="T41" fmla="*/ 2147483647 h 278"/>
                <a:gd name="T42" fmla="*/ 2147483647 w 197"/>
                <a:gd name="T43" fmla="*/ 2147483647 h 278"/>
                <a:gd name="T44" fmla="*/ 2147483647 w 197"/>
                <a:gd name="T45" fmla="*/ 2147483647 h 278"/>
                <a:gd name="T46" fmla="*/ 2147483647 w 197"/>
                <a:gd name="T47" fmla="*/ 2147483647 h 278"/>
                <a:gd name="T48" fmla="*/ 2147483647 w 197"/>
                <a:gd name="T49" fmla="*/ 2147483647 h 278"/>
                <a:gd name="T50" fmla="*/ 2147483647 w 197"/>
                <a:gd name="T51" fmla="*/ 2147483647 h 278"/>
                <a:gd name="T52" fmla="*/ 2147483647 w 197"/>
                <a:gd name="T53" fmla="*/ 2147483647 h 278"/>
                <a:gd name="T54" fmla="*/ 2147483647 w 197"/>
                <a:gd name="T55" fmla="*/ 2147483647 h 278"/>
                <a:gd name="T56" fmla="*/ 2147483647 w 197"/>
                <a:gd name="T57" fmla="*/ 2147483647 h 278"/>
                <a:gd name="T58" fmla="*/ 2147483647 w 197"/>
                <a:gd name="T59" fmla="*/ 2147483647 h 278"/>
                <a:gd name="T60" fmla="*/ 2147483647 w 197"/>
                <a:gd name="T61" fmla="*/ 2147483647 h 278"/>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197" h="278">
                  <a:moveTo>
                    <a:pt x="196" y="116"/>
                  </a:moveTo>
                  <a:cubicBezTo>
                    <a:pt x="197" y="100"/>
                    <a:pt x="193" y="83"/>
                    <a:pt x="183" y="67"/>
                  </a:cubicBezTo>
                  <a:cubicBezTo>
                    <a:pt x="167" y="39"/>
                    <a:pt x="128" y="0"/>
                    <a:pt x="94" y="20"/>
                  </a:cubicBezTo>
                  <a:cubicBezTo>
                    <a:pt x="62" y="19"/>
                    <a:pt x="32" y="46"/>
                    <a:pt x="20" y="75"/>
                  </a:cubicBezTo>
                  <a:cubicBezTo>
                    <a:pt x="20" y="76"/>
                    <a:pt x="19" y="77"/>
                    <a:pt x="19" y="78"/>
                  </a:cubicBezTo>
                  <a:cubicBezTo>
                    <a:pt x="14" y="87"/>
                    <a:pt x="10" y="98"/>
                    <a:pt x="9" y="108"/>
                  </a:cubicBezTo>
                  <a:cubicBezTo>
                    <a:pt x="0" y="125"/>
                    <a:pt x="5" y="149"/>
                    <a:pt x="15" y="172"/>
                  </a:cubicBezTo>
                  <a:cubicBezTo>
                    <a:pt x="17" y="184"/>
                    <a:pt x="21" y="196"/>
                    <a:pt x="27" y="207"/>
                  </a:cubicBezTo>
                  <a:cubicBezTo>
                    <a:pt x="27" y="218"/>
                    <a:pt x="28" y="229"/>
                    <a:pt x="33" y="238"/>
                  </a:cubicBezTo>
                  <a:cubicBezTo>
                    <a:pt x="32" y="239"/>
                    <a:pt x="32" y="239"/>
                    <a:pt x="32" y="239"/>
                  </a:cubicBezTo>
                  <a:cubicBezTo>
                    <a:pt x="32" y="240"/>
                    <a:pt x="32" y="242"/>
                    <a:pt x="32" y="243"/>
                  </a:cubicBezTo>
                  <a:cubicBezTo>
                    <a:pt x="29" y="247"/>
                    <a:pt x="29" y="253"/>
                    <a:pt x="32" y="257"/>
                  </a:cubicBezTo>
                  <a:cubicBezTo>
                    <a:pt x="33" y="259"/>
                    <a:pt x="34" y="261"/>
                    <a:pt x="35" y="263"/>
                  </a:cubicBezTo>
                  <a:cubicBezTo>
                    <a:pt x="39" y="273"/>
                    <a:pt x="52" y="272"/>
                    <a:pt x="56" y="266"/>
                  </a:cubicBezTo>
                  <a:cubicBezTo>
                    <a:pt x="61" y="267"/>
                    <a:pt x="66" y="268"/>
                    <a:pt x="71" y="270"/>
                  </a:cubicBezTo>
                  <a:cubicBezTo>
                    <a:pt x="72" y="272"/>
                    <a:pt x="75" y="273"/>
                    <a:pt x="78" y="273"/>
                  </a:cubicBezTo>
                  <a:cubicBezTo>
                    <a:pt x="81" y="274"/>
                    <a:pt x="85" y="275"/>
                    <a:pt x="88" y="276"/>
                  </a:cubicBezTo>
                  <a:cubicBezTo>
                    <a:pt x="93" y="278"/>
                    <a:pt x="98" y="275"/>
                    <a:pt x="100" y="271"/>
                  </a:cubicBezTo>
                  <a:cubicBezTo>
                    <a:pt x="103" y="271"/>
                    <a:pt x="106" y="269"/>
                    <a:pt x="109" y="266"/>
                  </a:cubicBezTo>
                  <a:cubicBezTo>
                    <a:pt x="119" y="250"/>
                    <a:pt x="130" y="235"/>
                    <a:pt x="138" y="218"/>
                  </a:cubicBezTo>
                  <a:cubicBezTo>
                    <a:pt x="138" y="217"/>
                    <a:pt x="139" y="216"/>
                    <a:pt x="139" y="216"/>
                  </a:cubicBezTo>
                  <a:cubicBezTo>
                    <a:pt x="139" y="215"/>
                    <a:pt x="140" y="215"/>
                    <a:pt x="140" y="214"/>
                  </a:cubicBezTo>
                  <a:cubicBezTo>
                    <a:pt x="160" y="208"/>
                    <a:pt x="177" y="194"/>
                    <a:pt x="186" y="171"/>
                  </a:cubicBezTo>
                  <a:cubicBezTo>
                    <a:pt x="188" y="166"/>
                    <a:pt x="189" y="161"/>
                    <a:pt x="190" y="155"/>
                  </a:cubicBezTo>
                  <a:cubicBezTo>
                    <a:pt x="193" y="149"/>
                    <a:pt x="195" y="142"/>
                    <a:pt x="196" y="135"/>
                  </a:cubicBezTo>
                  <a:cubicBezTo>
                    <a:pt x="196" y="129"/>
                    <a:pt x="196" y="122"/>
                    <a:pt x="196" y="116"/>
                  </a:cubicBezTo>
                  <a:close/>
                  <a:moveTo>
                    <a:pt x="133" y="184"/>
                  </a:moveTo>
                  <a:cubicBezTo>
                    <a:pt x="133" y="183"/>
                    <a:pt x="133" y="183"/>
                    <a:pt x="134" y="182"/>
                  </a:cubicBezTo>
                  <a:cubicBezTo>
                    <a:pt x="137" y="180"/>
                    <a:pt x="140" y="177"/>
                    <a:pt x="144" y="175"/>
                  </a:cubicBezTo>
                  <a:cubicBezTo>
                    <a:pt x="141" y="178"/>
                    <a:pt x="138" y="181"/>
                    <a:pt x="135" y="184"/>
                  </a:cubicBezTo>
                  <a:cubicBezTo>
                    <a:pt x="134" y="184"/>
                    <a:pt x="133" y="184"/>
                    <a:pt x="133" y="184"/>
                  </a:cubicBezTo>
                  <a:close/>
                </a:path>
              </a:pathLst>
            </a:custGeom>
            <a:solidFill>
              <a:srgbClr val="F9E78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0" name="Freeform 21"/>
            <p:cNvSpPr>
              <a:spLocks/>
            </p:cNvSpPr>
            <p:nvPr/>
          </p:nvSpPr>
          <p:spPr bwMode="auto">
            <a:xfrm>
              <a:off x="8927427" y="1374856"/>
              <a:ext cx="297650" cy="327170"/>
            </a:xfrm>
            <a:custGeom>
              <a:avLst/>
              <a:gdLst>
                <a:gd name="T0" fmla="*/ 2147483647 w 51"/>
                <a:gd name="T1" fmla="*/ 2147483647 h 56"/>
                <a:gd name="T2" fmla="*/ 2147483647 w 51"/>
                <a:gd name="T3" fmla="*/ 2147483647 h 56"/>
                <a:gd name="T4" fmla="*/ 2147483647 w 51"/>
                <a:gd name="T5" fmla="*/ 2147483647 h 56"/>
                <a:gd name="T6" fmla="*/ 2147483647 w 51"/>
                <a:gd name="T7" fmla="*/ 2147483647 h 56"/>
                <a:gd name="T8" fmla="*/ 2147483647 w 51"/>
                <a:gd name="T9" fmla="*/ 2147483647 h 56"/>
                <a:gd name="T10" fmla="*/ 2147483647 w 51"/>
                <a:gd name="T11" fmla="*/ 2147483647 h 56"/>
                <a:gd name="T12" fmla="*/ 2147483647 w 51"/>
                <a:gd name="T13" fmla="*/ 2147483647 h 56"/>
                <a:gd name="T14" fmla="*/ 2147483647 w 51"/>
                <a:gd name="T15" fmla="*/ 2147483647 h 56"/>
                <a:gd name="T16" fmla="*/ 2147483647 w 51"/>
                <a:gd name="T17" fmla="*/ 2147483647 h 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1" h="56">
                  <a:moveTo>
                    <a:pt x="43" y="2"/>
                  </a:moveTo>
                  <a:cubicBezTo>
                    <a:pt x="36" y="5"/>
                    <a:pt x="30" y="10"/>
                    <a:pt x="25" y="16"/>
                  </a:cubicBezTo>
                  <a:cubicBezTo>
                    <a:pt x="15" y="24"/>
                    <a:pt x="6" y="34"/>
                    <a:pt x="2" y="46"/>
                  </a:cubicBezTo>
                  <a:cubicBezTo>
                    <a:pt x="0" y="51"/>
                    <a:pt x="4" y="53"/>
                    <a:pt x="8" y="53"/>
                  </a:cubicBezTo>
                  <a:cubicBezTo>
                    <a:pt x="10" y="55"/>
                    <a:pt x="14" y="56"/>
                    <a:pt x="16" y="54"/>
                  </a:cubicBezTo>
                  <a:cubicBezTo>
                    <a:pt x="29" y="44"/>
                    <a:pt x="41" y="31"/>
                    <a:pt x="45" y="14"/>
                  </a:cubicBezTo>
                  <a:cubicBezTo>
                    <a:pt x="45" y="13"/>
                    <a:pt x="45" y="11"/>
                    <a:pt x="44" y="10"/>
                  </a:cubicBezTo>
                  <a:cubicBezTo>
                    <a:pt x="45" y="9"/>
                    <a:pt x="46" y="9"/>
                    <a:pt x="47" y="8"/>
                  </a:cubicBezTo>
                  <a:cubicBezTo>
                    <a:pt x="51" y="6"/>
                    <a:pt x="47" y="0"/>
                    <a:pt x="43" y="2"/>
                  </a:cubicBezTo>
                  <a:close/>
                </a:path>
              </a:pathLst>
            </a:custGeom>
            <a:solidFill>
              <a:srgbClr val="F9ED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 name="Freeform 52"/>
            <p:cNvSpPr>
              <a:spLocks noEditPoints="1"/>
            </p:cNvSpPr>
            <p:nvPr/>
          </p:nvSpPr>
          <p:spPr bwMode="auto">
            <a:xfrm>
              <a:off x="8683894" y="1165763"/>
              <a:ext cx="1254556" cy="1660442"/>
            </a:xfrm>
            <a:custGeom>
              <a:avLst/>
              <a:gdLst>
                <a:gd name="T0" fmla="*/ 2147483647 w 216"/>
                <a:gd name="T1" fmla="*/ 2147483647 h 285"/>
                <a:gd name="T2" fmla="*/ 2147483647 w 216"/>
                <a:gd name="T3" fmla="*/ 2147483647 h 285"/>
                <a:gd name="T4" fmla="*/ 2147483647 w 216"/>
                <a:gd name="T5" fmla="*/ 2147483647 h 285"/>
                <a:gd name="T6" fmla="*/ 2147483647 w 216"/>
                <a:gd name="T7" fmla="*/ 2147483647 h 285"/>
                <a:gd name="T8" fmla="*/ 2147483647 w 216"/>
                <a:gd name="T9" fmla="*/ 2147483647 h 285"/>
                <a:gd name="T10" fmla="*/ 2147483647 w 216"/>
                <a:gd name="T11" fmla="*/ 2147483647 h 285"/>
                <a:gd name="T12" fmla="*/ 2147483647 w 216"/>
                <a:gd name="T13" fmla="*/ 2147483647 h 285"/>
                <a:gd name="T14" fmla="*/ 2147483647 w 216"/>
                <a:gd name="T15" fmla="*/ 2147483647 h 285"/>
                <a:gd name="T16" fmla="*/ 2147483647 w 216"/>
                <a:gd name="T17" fmla="*/ 2147483647 h 285"/>
                <a:gd name="T18" fmla="*/ 2147483647 w 216"/>
                <a:gd name="T19" fmla="*/ 2147483647 h 285"/>
                <a:gd name="T20" fmla="*/ 2147483647 w 216"/>
                <a:gd name="T21" fmla="*/ 2147483647 h 285"/>
                <a:gd name="T22" fmla="*/ 2147483647 w 216"/>
                <a:gd name="T23" fmla="*/ 2147483647 h 285"/>
                <a:gd name="T24" fmla="*/ 2147483647 w 216"/>
                <a:gd name="T25" fmla="*/ 2147483647 h 285"/>
                <a:gd name="T26" fmla="*/ 2147483647 w 216"/>
                <a:gd name="T27" fmla="*/ 2147483647 h 285"/>
                <a:gd name="T28" fmla="*/ 2147483647 w 216"/>
                <a:gd name="T29" fmla="*/ 2147483647 h 285"/>
                <a:gd name="T30" fmla="*/ 2147483647 w 216"/>
                <a:gd name="T31" fmla="*/ 2147483647 h 285"/>
                <a:gd name="T32" fmla="*/ 2147483647 w 216"/>
                <a:gd name="T33" fmla="*/ 2147483647 h 285"/>
                <a:gd name="T34" fmla="*/ 2147483647 w 216"/>
                <a:gd name="T35" fmla="*/ 2147483647 h 285"/>
                <a:gd name="T36" fmla="*/ 2147483647 w 216"/>
                <a:gd name="T37" fmla="*/ 2147483647 h 285"/>
                <a:gd name="T38" fmla="*/ 2147483647 w 216"/>
                <a:gd name="T39" fmla="*/ 2147483647 h 285"/>
                <a:gd name="T40" fmla="*/ 2147483647 w 216"/>
                <a:gd name="T41" fmla="*/ 2147483647 h 285"/>
                <a:gd name="T42" fmla="*/ 2147483647 w 216"/>
                <a:gd name="T43" fmla="*/ 2147483647 h 285"/>
                <a:gd name="T44" fmla="*/ 2147483647 w 216"/>
                <a:gd name="T45" fmla="*/ 2147483647 h 285"/>
                <a:gd name="T46" fmla="*/ 2147483647 w 216"/>
                <a:gd name="T47" fmla="*/ 2147483647 h 285"/>
                <a:gd name="T48" fmla="*/ 2147483647 w 216"/>
                <a:gd name="T49" fmla="*/ 2147483647 h 285"/>
                <a:gd name="T50" fmla="*/ 2147483647 w 216"/>
                <a:gd name="T51" fmla="*/ 2147483647 h 285"/>
                <a:gd name="T52" fmla="*/ 2147483647 w 216"/>
                <a:gd name="T53" fmla="*/ 2147483647 h 285"/>
                <a:gd name="T54" fmla="*/ 2147483647 w 216"/>
                <a:gd name="T55" fmla="*/ 2147483647 h 285"/>
                <a:gd name="T56" fmla="*/ 2147483647 w 216"/>
                <a:gd name="T57" fmla="*/ 2147483647 h 285"/>
                <a:gd name="T58" fmla="*/ 2147483647 w 216"/>
                <a:gd name="T59" fmla="*/ 2147483647 h 285"/>
                <a:gd name="T60" fmla="*/ 2147483647 w 216"/>
                <a:gd name="T61" fmla="*/ 2147483647 h 285"/>
                <a:gd name="T62" fmla="*/ 2147483647 w 216"/>
                <a:gd name="T63" fmla="*/ 2147483647 h 285"/>
                <a:gd name="T64" fmla="*/ 2147483647 w 216"/>
                <a:gd name="T65" fmla="*/ 2147483647 h 285"/>
                <a:gd name="T66" fmla="*/ 2147483647 w 216"/>
                <a:gd name="T67" fmla="*/ 2147483647 h 285"/>
                <a:gd name="T68" fmla="*/ 2147483647 w 216"/>
                <a:gd name="T69" fmla="*/ 2147483647 h 285"/>
                <a:gd name="T70" fmla="*/ 2147483647 w 216"/>
                <a:gd name="T71" fmla="*/ 2147483647 h 285"/>
                <a:gd name="T72" fmla="*/ 2147483647 w 216"/>
                <a:gd name="T73" fmla="*/ 2147483647 h 285"/>
                <a:gd name="T74" fmla="*/ 2147483647 w 216"/>
                <a:gd name="T75" fmla="*/ 2147483647 h 285"/>
                <a:gd name="T76" fmla="*/ 2147483647 w 216"/>
                <a:gd name="T77" fmla="*/ 2147483647 h 285"/>
                <a:gd name="T78" fmla="*/ 2147483647 w 216"/>
                <a:gd name="T79" fmla="*/ 2147483647 h 285"/>
                <a:gd name="T80" fmla="*/ 2147483647 w 216"/>
                <a:gd name="T81" fmla="*/ 2147483647 h 285"/>
                <a:gd name="T82" fmla="*/ 2147483647 w 216"/>
                <a:gd name="T83" fmla="*/ 2147483647 h 285"/>
                <a:gd name="T84" fmla="*/ 2147483647 w 216"/>
                <a:gd name="T85" fmla="*/ 2147483647 h 285"/>
                <a:gd name="T86" fmla="*/ 2147483647 w 216"/>
                <a:gd name="T87" fmla="*/ 2147483647 h 285"/>
                <a:gd name="T88" fmla="*/ 2147483647 w 216"/>
                <a:gd name="T89" fmla="*/ 2147483647 h 285"/>
                <a:gd name="T90" fmla="*/ 2147483647 w 216"/>
                <a:gd name="T91" fmla="*/ 2147483647 h 285"/>
                <a:gd name="T92" fmla="*/ 2147483647 w 216"/>
                <a:gd name="T93" fmla="*/ 2147483647 h 285"/>
                <a:gd name="T94" fmla="*/ 2147483647 w 216"/>
                <a:gd name="T95" fmla="*/ 2147483647 h 285"/>
                <a:gd name="T96" fmla="*/ 2147483647 w 216"/>
                <a:gd name="T97" fmla="*/ 2147483647 h 285"/>
                <a:gd name="T98" fmla="*/ 2147483647 w 216"/>
                <a:gd name="T99" fmla="*/ 2147483647 h 285"/>
                <a:gd name="T100" fmla="*/ 2147483647 w 216"/>
                <a:gd name="T101" fmla="*/ 2147483647 h 285"/>
                <a:gd name="T102" fmla="*/ 2147483647 w 216"/>
                <a:gd name="T103" fmla="*/ 2147483647 h 285"/>
                <a:gd name="T104" fmla="*/ 2147483647 w 216"/>
                <a:gd name="T105" fmla="*/ 2147483647 h 285"/>
                <a:gd name="T106" fmla="*/ 2147483647 w 216"/>
                <a:gd name="T107" fmla="*/ 2147483647 h 285"/>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216" h="285">
                  <a:moveTo>
                    <a:pt x="183" y="190"/>
                  </a:moveTo>
                  <a:cubicBezTo>
                    <a:pt x="206" y="172"/>
                    <a:pt x="214" y="143"/>
                    <a:pt x="215" y="114"/>
                  </a:cubicBezTo>
                  <a:cubicBezTo>
                    <a:pt x="216" y="53"/>
                    <a:pt x="176" y="0"/>
                    <a:pt x="113" y="1"/>
                  </a:cubicBezTo>
                  <a:cubicBezTo>
                    <a:pt x="66" y="2"/>
                    <a:pt x="31" y="39"/>
                    <a:pt x="18" y="82"/>
                  </a:cubicBezTo>
                  <a:cubicBezTo>
                    <a:pt x="12" y="103"/>
                    <a:pt x="13" y="127"/>
                    <a:pt x="20" y="148"/>
                  </a:cubicBezTo>
                  <a:cubicBezTo>
                    <a:pt x="24" y="159"/>
                    <a:pt x="30" y="169"/>
                    <a:pt x="37" y="178"/>
                  </a:cubicBezTo>
                  <a:cubicBezTo>
                    <a:pt x="45" y="187"/>
                    <a:pt x="45" y="200"/>
                    <a:pt x="43" y="212"/>
                  </a:cubicBezTo>
                  <a:cubicBezTo>
                    <a:pt x="36" y="211"/>
                    <a:pt x="29" y="209"/>
                    <a:pt x="22" y="207"/>
                  </a:cubicBezTo>
                  <a:cubicBezTo>
                    <a:pt x="15" y="206"/>
                    <a:pt x="7" y="213"/>
                    <a:pt x="11" y="220"/>
                  </a:cubicBezTo>
                  <a:cubicBezTo>
                    <a:pt x="14" y="224"/>
                    <a:pt x="16" y="227"/>
                    <a:pt x="19" y="230"/>
                  </a:cubicBezTo>
                  <a:cubicBezTo>
                    <a:pt x="14" y="231"/>
                    <a:pt x="8" y="233"/>
                    <a:pt x="2" y="236"/>
                  </a:cubicBezTo>
                  <a:cubicBezTo>
                    <a:pt x="0" y="237"/>
                    <a:pt x="0" y="239"/>
                    <a:pt x="1" y="241"/>
                  </a:cubicBezTo>
                  <a:cubicBezTo>
                    <a:pt x="13" y="258"/>
                    <a:pt x="34" y="271"/>
                    <a:pt x="58" y="277"/>
                  </a:cubicBezTo>
                  <a:cubicBezTo>
                    <a:pt x="59" y="278"/>
                    <a:pt x="59" y="278"/>
                    <a:pt x="59" y="278"/>
                  </a:cubicBezTo>
                  <a:cubicBezTo>
                    <a:pt x="84" y="285"/>
                    <a:pt x="113" y="284"/>
                    <a:pt x="132" y="273"/>
                  </a:cubicBezTo>
                  <a:cubicBezTo>
                    <a:pt x="134" y="272"/>
                    <a:pt x="135" y="269"/>
                    <a:pt x="134" y="268"/>
                  </a:cubicBezTo>
                  <a:cubicBezTo>
                    <a:pt x="132" y="265"/>
                    <a:pt x="130" y="263"/>
                    <a:pt x="128" y="261"/>
                  </a:cubicBezTo>
                  <a:cubicBezTo>
                    <a:pt x="129" y="260"/>
                    <a:pt x="130" y="260"/>
                    <a:pt x="130" y="260"/>
                  </a:cubicBezTo>
                  <a:cubicBezTo>
                    <a:pt x="134" y="260"/>
                    <a:pt x="136" y="258"/>
                    <a:pt x="137" y="255"/>
                  </a:cubicBezTo>
                  <a:cubicBezTo>
                    <a:pt x="138" y="255"/>
                    <a:pt x="139" y="254"/>
                    <a:pt x="140" y="253"/>
                  </a:cubicBezTo>
                  <a:cubicBezTo>
                    <a:pt x="146" y="250"/>
                    <a:pt x="146" y="240"/>
                    <a:pt x="138" y="237"/>
                  </a:cubicBezTo>
                  <a:cubicBezTo>
                    <a:pt x="137" y="237"/>
                    <a:pt x="136" y="237"/>
                    <a:pt x="135" y="236"/>
                  </a:cubicBezTo>
                  <a:cubicBezTo>
                    <a:pt x="138" y="228"/>
                    <a:pt x="141" y="221"/>
                    <a:pt x="149" y="215"/>
                  </a:cubicBezTo>
                  <a:cubicBezTo>
                    <a:pt x="160" y="206"/>
                    <a:pt x="172" y="199"/>
                    <a:pt x="183" y="190"/>
                  </a:cubicBezTo>
                  <a:close/>
                  <a:moveTo>
                    <a:pt x="25" y="243"/>
                  </a:moveTo>
                  <a:cubicBezTo>
                    <a:pt x="23" y="245"/>
                    <a:pt x="22" y="249"/>
                    <a:pt x="21" y="252"/>
                  </a:cubicBezTo>
                  <a:cubicBezTo>
                    <a:pt x="16" y="248"/>
                    <a:pt x="12" y="244"/>
                    <a:pt x="8" y="240"/>
                  </a:cubicBezTo>
                  <a:cubicBezTo>
                    <a:pt x="6" y="238"/>
                    <a:pt x="16" y="237"/>
                    <a:pt x="25" y="236"/>
                  </a:cubicBezTo>
                  <a:cubicBezTo>
                    <a:pt x="26" y="236"/>
                    <a:pt x="27" y="237"/>
                    <a:pt x="28" y="238"/>
                  </a:cubicBezTo>
                  <a:cubicBezTo>
                    <a:pt x="27" y="239"/>
                    <a:pt x="26" y="241"/>
                    <a:pt x="25" y="243"/>
                  </a:cubicBezTo>
                  <a:close/>
                  <a:moveTo>
                    <a:pt x="26" y="255"/>
                  </a:moveTo>
                  <a:cubicBezTo>
                    <a:pt x="28" y="252"/>
                    <a:pt x="29" y="248"/>
                    <a:pt x="30" y="245"/>
                  </a:cubicBezTo>
                  <a:cubicBezTo>
                    <a:pt x="30" y="244"/>
                    <a:pt x="30" y="243"/>
                    <a:pt x="31" y="242"/>
                  </a:cubicBezTo>
                  <a:cubicBezTo>
                    <a:pt x="32" y="242"/>
                    <a:pt x="34" y="243"/>
                    <a:pt x="35" y="243"/>
                  </a:cubicBezTo>
                  <a:cubicBezTo>
                    <a:pt x="36" y="244"/>
                    <a:pt x="36" y="244"/>
                    <a:pt x="37" y="245"/>
                  </a:cubicBezTo>
                  <a:cubicBezTo>
                    <a:pt x="37" y="245"/>
                    <a:pt x="38" y="245"/>
                    <a:pt x="38" y="245"/>
                  </a:cubicBezTo>
                  <a:cubicBezTo>
                    <a:pt x="40" y="246"/>
                    <a:pt x="41" y="247"/>
                    <a:pt x="43" y="248"/>
                  </a:cubicBezTo>
                  <a:cubicBezTo>
                    <a:pt x="41" y="252"/>
                    <a:pt x="39" y="257"/>
                    <a:pt x="39" y="262"/>
                  </a:cubicBezTo>
                  <a:cubicBezTo>
                    <a:pt x="35" y="260"/>
                    <a:pt x="30" y="258"/>
                    <a:pt x="26" y="255"/>
                  </a:cubicBezTo>
                  <a:close/>
                  <a:moveTo>
                    <a:pt x="45" y="264"/>
                  </a:moveTo>
                  <a:cubicBezTo>
                    <a:pt x="46" y="262"/>
                    <a:pt x="46" y="259"/>
                    <a:pt x="46" y="257"/>
                  </a:cubicBezTo>
                  <a:cubicBezTo>
                    <a:pt x="46" y="255"/>
                    <a:pt x="47" y="252"/>
                    <a:pt x="47" y="250"/>
                  </a:cubicBezTo>
                  <a:cubicBezTo>
                    <a:pt x="52" y="252"/>
                    <a:pt x="57" y="254"/>
                    <a:pt x="61" y="256"/>
                  </a:cubicBezTo>
                  <a:cubicBezTo>
                    <a:pt x="61" y="259"/>
                    <a:pt x="60" y="262"/>
                    <a:pt x="59" y="266"/>
                  </a:cubicBezTo>
                  <a:cubicBezTo>
                    <a:pt x="59" y="267"/>
                    <a:pt x="58" y="268"/>
                    <a:pt x="58" y="269"/>
                  </a:cubicBezTo>
                  <a:cubicBezTo>
                    <a:pt x="54" y="268"/>
                    <a:pt x="49" y="266"/>
                    <a:pt x="45" y="264"/>
                  </a:cubicBezTo>
                  <a:close/>
                  <a:moveTo>
                    <a:pt x="68" y="218"/>
                  </a:moveTo>
                  <a:cubicBezTo>
                    <a:pt x="77" y="198"/>
                    <a:pt x="83" y="174"/>
                    <a:pt x="86" y="154"/>
                  </a:cubicBezTo>
                  <a:cubicBezTo>
                    <a:pt x="89" y="155"/>
                    <a:pt x="92" y="156"/>
                    <a:pt x="95" y="157"/>
                  </a:cubicBezTo>
                  <a:cubicBezTo>
                    <a:pt x="88" y="178"/>
                    <a:pt x="85" y="200"/>
                    <a:pt x="83" y="222"/>
                  </a:cubicBezTo>
                  <a:cubicBezTo>
                    <a:pt x="78" y="221"/>
                    <a:pt x="73" y="220"/>
                    <a:pt x="68" y="218"/>
                  </a:cubicBezTo>
                  <a:close/>
                  <a:moveTo>
                    <a:pt x="63" y="270"/>
                  </a:moveTo>
                  <a:cubicBezTo>
                    <a:pt x="63" y="269"/>
                    <a:pt x="63" y="268"/>
                    <a:pt x="64" y="267"/>
                  </a:cubicBezTo>
                  <a:cubicBezTo>
                    <a:pt x="64" y="264"/>
                    <a:pt x="65" y="260"/>
                    <a:pt x="65" y="257"/>
                  </a:cubicBezTo>
                  <a:cubicBezTo>
                    <a:pt x="69" y="258"/>
                    <a:pt x="74" y="259"/>
                    <a:pt x="79" y="260"/>
                  </a:cubicBezTo>
                  <a:cubicBezTo>
                    <a:pt x="78" y="261"/>
                    <a:pt x="78" y="263"/>
                    <a:pt x="78" y="264"/>
                  </a:cubicBezTo>
                  <a:cubicBezTo>
                    <a:pt x="77" y="267"/>
                    <a:pt x="76" y="270"/>
                    <a:pt x="76" y="273"/>
                  </a:cubicBezTo>
                  <a:cubicBezTo>
                    <a:pt x="71" y="272"/>
                    <a:pt x="67" y="271"/>
                    <a:pt x="63" y="270"/>
                  </a:cubicBezTo>
                  <a:close/>
                  <a:moveTo>
                    <a:pt x="82" y="274"/>
                  </a:moveTo>
                  <a:cubicBezTo>
                    <a:pt x="83" y="270"/>
                    <a:pt x="83" y="265"/>
                    <a:pt x="84" y="261"/>
                  </a:cubicBezTo>
                  <a:cubicBezTo>
                    <a:pt x="87" y="261"/>
                    <a:pt x="90" y="262"/>
                    <a:pt x="93" y="262"/>
                  </a:cubicBezTo>
                  <a:cubicBezTo>
                    <a:pt x="94" y="262"/>
                    <a:pt x="94" y="262"/>
                    <a:pt x="95" y="262"/>
                  </a:cubicBezTo>
                  <a:cubicBezTo>
                    <a:pt x="95" y="263"/>
                    <a:pt x="95" y="264"/>
                    <a:pt x="95" y="265"/>
                  </a:cubicBezTo>
                  <a:cubicBezTo>
                    <a:pt x="94" y="268"/>
                    <a:pt x="94" y="271"/>
                    <a:pt x="94" y="274"/>
                  </a:cubicBezTo>
                  <a:cubicBezTo>
                    <a:pt x="90" y="274"/>
                    <a:pt x="86" y="274"/>
                    <a:pt x="82" y="274"/>
                  </a:cubicBezTo>
                  <a:close/>
                  <a:moveTo>
                    <a:pt x="100" y="274"/>
                  </a:moveTo>
                  <a:cubicBezTo>
                    <a:pt x="100" y="272"/>
                    <a:pt x="100" y="271"/>
                    <a:pt x="100" y="269"/>
                  </a:cubicBezTo>
                  <a:cubicBezTo>
                    <a:pt x="100" y="267"/>
                    <a:pt x="100" y="265"/>
                    <a:pt x="100" y="262"/>
                  </a:cubicBezTo>
                  <a:cubicBezTo>
                    <a:pt x="102" y="262"/>
                    <a:pt x="104" y="262"/>
                    <a:pt x="106" y="262"/>
                  </a:cubicBezTo>
                  <a:cubicBezTo>
                    <a:pt x="107" y="262"/>
                    <a:pt x="107" y="262"/>
                    <a:pt x="107" y="262"/>
                  </a:cubicBezTo>
                  <a:cubicBezTo>
                    <a:pt x="108" y="262"/>
                    <a:pt x="109" y="262"/>
                    <a:pt x="110" y="262"/>
                  </a:cubicBezTo>
                  <a:cubicBezTo>
                    <a:pt x="110" y="262"/>
                    <a:pt x="111" y="262"/>
                    <a:pt x="111" y="262"/>
                  </a:cubicBezTo>
                  <a:cubicBezTo>
                    <a:pt x="111" y="266"/>
                    <a:pt x="111" y="269"/>
                    <a:pt x="111" y="273"/>
                  </a:cubicBezTo>
                  <a:cubicBezTo>
                    <a:pt x="108" y="273"/>
                    <a:pt x="104" y="274"/>
                    <a:pt x="100" y="274"/>
                  </a:cubicBezTo>
                  <a:close/>
                  <a:moveTo>
                    <a:pt x="123" y="269"/>
                  </a:moveTo>
                  <a:cubicBezTo>
                    <a:pt x="121" y="270"/>
                    <a:pt x="119" y="271"/>
                    <a:pt x="117" y="272"/>
                  </a:cubicBezTo>
                  <a:cubicBezTo>
                    <a:pt x="117" y="270"/>
                    <a:pt x="117" y="268"/>
                    <a:pt x="117" y="266"/>
                  </a:cubicBezTo>
                  <a:cubicBezTo>
                    <a:pt x="117" y="265"/>
                    <a:pt x="117" y="263"/>
                    <a:pt x="117" y="262"/>
                  </a:cubicBezTo>
                  <a:cubicBezTo>
                    <a:pt x="118" y="262"/>
                    <a:pt x="118" y="262"/>
                    <a:pt x="119" y="262"/>
                  </a:cubicBezTo>
                  <a:cubicBezTo>
                    <a:pt x="124" y="264"/>
                    <a:pt x="127" y="267"/>
                    <a:pt x="123" y="269"/>
                  </a:cubicBezTo>
                  <a:close/>
                  <a:moveTo>
                    <a:pt x="144" y="196"/>
                  </a:moveTo>
                  <a:cubicBezTo>
                    <a:pt x="131" y="205"/>
                    <a:pt x="121" y="217"/>
                    <a:pt x="117" y="231"/>
                  </a:cubicBezTo>
                  <a:cubicBezTo>
                    <a:pt x="109" y="229"/>
                    <a:pt x="101" y="227"/>
                    <a:pt x="93" y="225"/>
                  </a:cubicBezTo>
                  <a:cubicBezTo>
                    <a:pt x="95" y="202"/>
                    <a:pt x="98" y="179"/>
                    <a:pt x="105" y="158"/>
                  </a:cubicBezTo>
                  <a:cubicBezTo>
                    <a:pt x="120" y="159"/>
                    <a:pt x="132" y="147"/>
                    <a:pt x="139" y="135"/>
                  </a:cubicBezTo>
                  <a:cubicBezTo>
                    <a:pt x="143" y="127"/>
                    <a:pt x="148" y="112"/>
                    <a:pt x="137" y="108"/>
                  </a:cubicBezTo>
                  <a:cubicBezTo>
                    <a:pt x="119" y="102"/>
                    <a:pt x="103" y="136"/>
                    <a:pt x="98" y="147"/>
                  </a:cubicBezTo>
                  <a:cubicBezTo>
                    <a:pt x="98" y="148"/>
                    <a:pt x="98" y="148"/>
                    <a:pt x="98" y="148"/>
                  </a:cubicBezTo>
                  <a:cubicBezTo>
                    <a:pt x="95" y="147"/>
                    <a:pt x="91" y="145"/>
                    <a:pt x="88" y="143"/>
                  </a:cubicBezTo>
                  <a:cubicBezTo>
                    <a:pt x="91" y="126"/>
                    <a:pt x="93" y="93"/>
                    <a:pt x="78" y="91"/>
                  </a:cubicBezTo>
                  <a:cubicBezTo>
                    <a:pt x="64" y="89"/>
                    <a:pt x="60" y="111"/>
                    <a:pt x="62" y="120"/>
                  </a:cubicBezTo>
                  <a:cubicBezTo>
                    <a:pt x="64" y="133"/>
                    <a:pt x="71" y="143"/>
                    <a:pt x="80" y="150"/>
                  </a:cubicBezTo>
                  <a:cubicBezTo>
                    <a:pt x="76" y="173"/>
                    <a:pt x="67" y="195"/>
                    <a:pt x="59" y="216"/>
                  </a:cubicBezTo>
                  <a:cubicBezTo>
                    <a:pt x="56" y="216"/>
                    <a:pt x="54" y="215"/>
                    <a:pt x="51" y="214"/>
                  </a:cubicBezTo>
                  <a:cubicBezTo>
                    <a:pt x="55" y="199"/>
                    <a:pt x="57" y="182"/>
                    <a:pt x="49" y="173"/>
                  </a:cubicBezTo>
                  <a:cubicBezTo>
                    <a:pt x="35" y="155"/>
                    <a:pt x="28" y="133"/>
                    <a:pt x="28" y="110"/>
                  </a:cubicBezTo>
                  <a:cubicBezTo>
                    <a:pt x="29" y="65"/>
                    <a:pt x="62" y="24"/>
                    <a:pt x="106" y="17"/>
                  </a:cubicBezTo>
                  <a:cubicBezTo>
                    <a:pt x="177" y="6"/>
                    <a:pt x="210" y="84"/>
                    <a:pt x="195" y="142"/>
                  </a:cubicBezTo>
                  <a:cubicBezTo>
                    <a:pt x="188" y="169"/>
                    <a:pt x="165" y="182"/>
                    <a:pt x="144" y="196"/>
                  </a:cubicBezTo>
                  <a:close/>
                  <a:moveTo>
                    <a:pt x="109" y="148"/>
                  </a:moveTo>
                  <a:cubicBezTo>
                    <a:pt x="111" y="143"/>
                    <a:pt x="113" y="138"/>
                    <a:pt x="116" y="133"/>
                  </a:cubicBezTo>
                  <a:cubicBezTo>
                    <a:pt x="119" y="129"/>
                    <a:pt x="139" y="107"/>
                    <a:pt x="133" y="125"/>
                  </a:cubicBezTo>
                  <a:cubicBezTo>
                    <a:pt x="130" y="136"/>
                    <a:pt x="121" y="145"/>
                    <a:pt x="111" y="148"/>
                  </a:cubicBezTo>
                  <a:cubicBezTo>
                    <a:pt x="110" y="148"/>
                    <a:pt x="109" y="148"/>
                    <a:pt x="109" y="148"/>
                  </a:cubicBezTo>
                  <a:close/>
                  <a:moveTo>
                    <a:pt x="82" y="138"/>
                  </a:moveTo>
                  <a:cubicBezTo>
                    <a:pt x="78" y="134"/>
                    <a:pt x="75" y="129"/>
                    <a:pt x="73" y="124"/>
                  </a:cubicBezTo>
                  <a:cubicBezTo>
                    <a:pt x="70" y="115"/>
                    <a:pt x="77" y="90"/>
                    <a:pt x="81" y="110"/>
                  </a:cubicBezTo>
                  <a:cubicBezTo>
                    <a:pt x="82" y="120"/>
                    <a:pt x="82" y="129"/>
                    <a:pt x="82" y="13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2" name="Freeform 53"/>
            <p:cNvSpPr>
              <a:spLocks/>
            </p:cNvSpPr>
            <p:nvPr/>
          </p:nvSpPr>
          <p:spPr bwMode="auto">
            <a:xfrm>
              <a:off x="9404650" y="705760"/>
              <a:ext cx="162354" cy="327170"/>
            </a:xfrm>
            <a:custGeom>
              <a:avLst/>
              <a:gdLst>
                <a:gd name="T0" fmla="*/ 2147483647 w 28"/>
                <a:gd name="T1" fmla="*/ 2147483647 h 56"/>
                <a:gd name="T2" fmla="*/ 2147483647 w 28"/>
                <a:gd name="T3" fmla="*/ 2147483647 h 56"/>
                <a:gd name="T4" fmla="*/ 2147483647 w 28"/>
                <a:gd name="T5" fmla="*/ 2147483647 h 56"/>
                <a:gd name="T6" fmla="*/ 2147483647 w 28"/>
                <a:gd name="T7" fmla="*/ 2147483647 h 56"/>
                <a:gd name="T8" fmla="*/ 2147483647 w 28"/>
                <a:gd name="T9" fmla="*/ 2147483647 h 56"/>
                <a:gd name="T10" fmla="*/ 2147483647 w 28"/>
                <a:gd name="T11" fmla="*/ 2147483647 h 56"/>
                <a:gd name="T12" fmla="*/ 2147483647 w 28"/>
                <a:gd name="T13" fmla="*/ 2147483647 h 56"/>
                <a:gd name="T14" fmla="*/ 2147483647 w 28"/>
                <a:gd name="T15" fmla="*/ 2147483647 h 56"/>
                <a:gd name="T16" fmla="*/ 2147483647 w 28"/>
                <a:gd name="T17" fmla="*/ 2147483647 h 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8" h="56">
                  <a:moveTo>
                    <a:pt x="19" y="5"/>
                  </a:moveTo>
                  <a:cubicBezTo>
                    <a:pt x="16" y="0"/>
                    <a:pt x="10" y="0"/>
                    <a:pt x="7" y="5"/>
                  </a:cubicBezTo>
                  <a:cubicBezTo>
                    <a:pt x="5" y="9"/>
                    <a:pt x="3" y="14"/>
                    <a:pt x="2" y="19"/>
                  </a:cubicBezTo>
                  <a:cubicBezTo>
                    <a:pt x="0" y="30"/>
                    <a:pt x="2" y="41"/>
                    <a:pt x="8" y="51"/>
                  </a:cubicBezTo>
                  <a:cubicBezTo>
                    <a:pt x="10" y="56"/>
                    <a:pt x="17" y="56"/>
                    <a:pt x="19" y="51"/>
                  </a:cubicBezTo>
                  <a:cubicBezTo>
                    <a:pt x="19" y="51"/>
                    <a:pt x="19" y="51"/>
                    <a:pt x="19" y="51"/>
                  </a:cubicBezTo>
                  <a:cubicBezTo>
                    <a:pt x="20" y="51"/>
                    <a:pt x="21" y="50"/>
                    <a:pt x="22" y="49"/>
                  </a:cubicBezTo>
                  <a:cubicBezTo>
                    <a:pt x="22" y="47"/>
                    <a:pt x="22" y="46"/>
                    <a:pt x="22" y="45"/>
                  </a:cubicBezTo>
                  <a:cubicBezTo>
                    <a:pt x="28" y="32"/>
                    <a:pt x="28" y="17"/>
                    <a:pt x="19" y="5"/>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 name="Freeform 54"/>
            <p:cNvSpPr>
              <a:spLocks/>
            </p:cNvSpPr>
            <p:nvPr/>
          </p:nvSpPr>
          <p:spPr bwMode="auto">
            <a:xfrm>
              <a:off x="9638341" y="757416"/>
              <a:ext cx="196793" cy="327170"/>
            </a:xfrm>
            <a:custGeom>
              <a:avLst/>
              <a:gdLst>
                <a:gd name="T0" fmla="*/ 2147483647 w 34"/>
                <a:gd name="T1" fmla="*/ 2147483647 h 56"/>
                <a:gd name="T2" fmla="*/ 2147483647 w 34"/>
                <a:gd name="T3" fmla="*/ 2147483647 h 56"/>
                <a:gd name="T4" fmla="*/ 2147483647 w 34"/>
                <a:gd name="T5" fmla="*/ 2147483647 h 56"/>
                <a:gd name="T6" fmla="*/ 2147483647 w 34"/>
                <a:gd name="T7" fmla="*/ 2147483647 h 56"/>
                <a:gd name="T8" fmla="*/ 2147483647 w 34"/>
                <a:gd name="T9" fmla="*/ 2147483647 h 56"/>
                <a:gd name="T10" fmla="*/ 2147483647 w 34"/>
                <a:gd name="T11" fmla="*/ 2147483647 h 56"/>
                <a:gd name="T12" fmla="*/ 2147483647 w 34"/>
                <a:gd name="T13" fmla="*/ 2147483647 h 56"/>
                <a:gd name="T14" fmla="*/ 2147483647 w 34"/>
                <a:gd name="T15" fmla="*/ 2147483647 h 56"/>
                <a:gd name="T16" fmla="*/ 2147483647 w 34"/>
                <a:gd name="T17" fmla="*/ 2147483647 h 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4" h="56">
                  <a:moveTo>
                    <a:pt x="33" y="6"/>
                  </a:moveTo>
                  <a:cubicBezTo>
                    <a:pt x="33" y="1"/>
                    <a:pt x="26" y="0"/>
                    <a:pt x="22" y="3"/>
                  </a:cubicBezTo>
                  <a:cubicBezTo>
                    <a:pt x="19" y="5"/>
                    <a:pt x="16" y="9"/>
                    <a:pt x="14" y="12"/>
                  </a:cubicBezTo>
                  <a:cubicBezTo>
                    <a:pt x="13" y="13"/>
                    <a:pt x="12" y="14"/>
                    <a:pt x="11" y="15"/>
                  </a:cubicBezTo>
                  <a:cubicBezTo>
                    <a:pt x="10" y="17"/>
                    <a:pt x="9" y="18"/>
                    <a:pt x="9" y="20"/>
                  </a:cubicBezTo>
                  <a:cubicBezTo>
                    <a:pt x="5" y="28"/>
                    <a:pt x="3" y="37"/>
                    <a:pt x="1" y="45"/>
                  </a:cubicBezTo>
                  <a:cubicBezTo>
                    <a:pt x="0" y="52"/>
                    <a:pt x="7" y="56"/>
                    <a:pt x="13" y="52"/>
                  </a:cubicBezTo>
                  <a:cubicBezTo>
                    <a:pt x="26" y="42"/>
                    <a:pt x="33" y="26"/>
                    <a:pt x="34" y="10"/>
                  </a:cubicBezTo>
                  <a:cubicBezTo>
                    <a:pt x="34" y="8"/>
                    <a:pt x="34" y="7"/>
                    <a:pt x="33" y="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 name="Freeform 55"/>
            <p:cNvSpPr>
              <a:spLocks/>
            </p:cNvSpPr>
            <p:nvPr/>
          </p:nvSpPr>
          <p:spPr bwMode="auto">
            <a:xfrm>
              <a:off x="9817915" y="922232"/>
              <a:ext cx="255831" cy="312410"/>
            </a:xfrm>
            <a:custGeom>
              <a:avLst/>
              <a:gdLst>
                <a:gd name="T0" fmla="*/ 2147483647 w 44"/>
                <a:gd name="T1" fmla="*/ 2147483647 h 54"/>
                <a:gd name="T2" fmla="*/ 2147483647 w 44"/>
                <a:gd name="T3" fmla="*/ 2147483647 h 54"/>
                <a:gd name="T4" fmla="*/ 2147483647 w 44"/>
                <a:gd name="T5" fmla="*/ 2147483647 h 54"/>
                <a:gd name="T6" fmla="*/ 2147483647 w 44"/>
                <a:gd name="T7" fmla="*/ 2147483647 h 54"/>
                <a:gd name="T8" fmla="*/ 2147483647 w 44"/>
                <a:gd name="T9" fmla="*/ 2147483647 h 54"/>
                <a:gd name="T10" fmla="*/ 2147483647 w 44"/>
                <a:gd name="T11" fmla="*/ 2147483647 h 54"/>
                <a:gd name="T12" fmla="*/ 2147483647 w 44"/>
                <a:gd name="T13" fmla="*/ 2147483647 h 5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4" h="54">
                  <a:moveTo>
                    <a:pt x="34" y="2"/>
                  </a:moveTo>
                  <a:cubicBezTo>
                    <a:pt x="17" y="7"/>
                    <a:pt x="5" y="24"/>
                    <a:pt x="1" y="41"/>
                  </a:cubicBezTo>
                  <a:cubicBezTo>
                    <a:pt x="0" y="47"/>
                    <a:pt x="7" y="54"/>
                    <a:pt x="13" y="50"/>
                  </a:cubicBezTo>
                  <a:cubicBezTo>
                    <a:pt x="18" y="47"/>
                    <a:pt x="21" y="42"/>
                    <a:pt x="24" y="38"/>
                  </a:cubicBezTo>
                  <a:cubicBezTo>
                    <a:pt x="25" y="37"/>
                    <a:pt x="25" y="37"/>
                    <a:pt x="25" y="37"/>
                  </a:cubicBezTo>
                  <a:cubicBezTo>
                    <a:pt x="32" y="29"/>
                    <a:pt x="37" y="21"/>
                    <a:pt x="41" y="12"/>
                  </a:cubicBezTo>
                  <a:cubicBezTo>
                    <a:pt x="44" y="7"/>
                    <a:pt x="40" y="0"/>
                    <a:pt x="34" y="2"/>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Tree>
    <p:extLst>
      <p:ext uri="{BB962C8B-B14F-4D97-AF65-F5344CB8AC3E}">
        <p14:creationId xmlns:p14="http://schemas.microsoft.com/office/powerpoint/2010/main" val="3049592637"/>
      </p:ext>
    </p:extLst>
  </p:cSld>
  <p:clrMapOvr>
    <a:masterClrMapping/>
  </p:clrMapOvr>
  <mc:AlternateContent xmlns:mc="http://schemas.openxmlformats.org/markup-compatibility/2006" xmlns:p14="http://schemas.microsoft.com/office/powerpoint/2010/main">
    <mc:Choice Requires="p14">
      <p:transition spd="slow" p14:dur="20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animEffect transition="in" filter="fade">
                                      <p:cBhvr>
                                        <p:cTn id="11" dur="1000"/>
                                        <p:tgtEl>
                                          <p:spTgt spid="7">
                                            <p:txEl>
                                              <p:pRg st="0" end="0"/>
                                            </p:txEl>
                                          </p:spTgt>
                                        </p:tgtEl>
                                      </p:cBhvr>
                                    </p:animEffect>
                                    <p:anim calcmode="lin" valueType="num">
                                      <p:cBhvr>
                                        <p:cTn id="12"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13"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42" presetClass="entr" presetSubtype="0" fill="hold" nodeType="afterEffect">
                                  <p:stCondLst>
                                    <p:cond delay="0"/>
                                  </p:stCondLst>
                                  <p:childTnLst>
                                    <p:set>
                                      <p:cBhvr>
                                        <p:cTn id="16" dur="1" fill="hold">
                                          <p:stCondLst>
                                            <p:cond delay="0"/>
                                          </p:stCondLst>
                                        </p:cTn>
                                        <p:tgtEl>
                                          <p:spTgt spid="7">
                                            <p:txEl>
                                              <p:pRg st="1" end="1"/>
                                            </p:txEl>
                                          </p:spTgt>
                                        </p:tgtEl>
                                        <p:attrNameLst>
                                          <p:attrName>style.visibility</p:attrName>
                                        </p:attrNameLst>
                                      </p:cBhvr>
                                      <p:to>
                                        <p:strVal val="visible"/>
                                      </p:to>
                                    </p:set>
                                    <p:animEffect transition="in" filter="fade">
                                      <p:cBhvr>
                                        <p:cTn id="17" dur="1000"/>
                                        <p:tgtEl>
                                          <p:spTgt spid="7">
                                            <p:txEl>
                                              <p:pRg st="1" end="1"/>
                                            </p:txEl>
                                          </p:spTgt>
                                        </p:tgtEl>
                                      </p:cBhvr>
                                    </p:animEffect>
                                    <p:anim calcmode="lin" valueType="num">
                                      <p:cBhvr>
                                        <p:cTn id="18"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19" dur="1000" fill="hold"/>
                                        <p:tgtEl>
                                          <p:spTgt spid="7">
                                            <p:txEl>
                                              <p:pRg st="1" end="1"/>
                                            </p:txEl>
                                          </p:spTgt>
                                        </p:tgtEl>
                                        <p:attrNameLst>
                                          <p:attrName>ppt_y</p:attrName>
                                        </p:attrNameLst>
                                      </p:cBhvr>
                                      <p:tavLst>
                                        <p:tav tm="0">
                                          <p:val>
                                            <p:strVal val="#ppt_y+.1"/>
                                          </p:val>
                                        </p:tav>
                                        <p:tav tm="100000">
                                          <p:val>
                                            <p:strVal val="#ppt_y"/>
                                          </p:val>
                                        </p:tav>
                                      </p:tavLst>
                                    </p:anim>
                                  </p:childTnLst>
                                </p:cTn>
                              </p:par>
                              <p:par>
                                <p:cTn id="20" presetID="10" presetClass="entr" presetSubtype="0"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ipe(left)">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nodeType="clickEffect">
                                  <p:stCondLst>
                                    <p:cond delay="0"/>
                                  </p:stCondLst>
                                  <p:childTnLst>
                                    <p:set>
                                      <p:cBhvr>
                                        <p:cTn id="31" dur="1" fill="hold">
                                          <p:stCondLst>
                                            <p:cond delay="0"/>
                                          </p:stCondLst>
                                        </p:cTn>
                                        <p:tgtEl>
                                          <p:spTgt spid="18"/>
                                        </p:tgtEl>
                                        <p:attrNameLst>
                                          <p:attrName>style.visibility</p:attrName>
                                        </p:attrNameLst>
                                      </p:cBhvr>
                                      <p:to>
                                        <p:strVal val="visible"/>
                                      </p:to>
                                    </p:set>
                                    <p:anim calcmode="lin" valueType="num">
                                      <p:cBhvr>
                                        <p:cTn id="32" dur="500" fill="hold"/>
                                        <p:tgtEl>
                                          <p:spTgt spid="18"/>
                                        </p:tgtEl>
                                        <p:attrNameLst>
                                          <p:attrName>ppt_w</p:attrName>
                                        </p:attrNameLst>
                                      </p:cBhvr>
                                      <p:tavLst>
                                        <p:tav tm="0">
                                          <p:val>
                                            <p:fltVal val="0"/>
                                          </p:val>
                                        </p:tav>
                                        <p:tav tm="100000">
                                          <p:val>
                                            <p:strVal val="#ppt_w"/>
                                          </p:val>
                                        </p:tav>
                                      </p:tavLst>
                                    </p:anim>
                                    <p:anim calcmode="lin" valueType="num">
                                      <p:cBhvr>
                                        <p:cTn id="33" dur="500" fill="hold"/>
                                        <p:tgtEl>
                                          <p:spTgt spid="18"/>
                                        </p:tgtEl>
                                        <p:attrNameLst>
                                          <p:attrName>ppt_h</p:attrName>
                                        </p:attrNameLst>
                                      </p:cBhvr>
                                      <p:tavLst>
                                        <p:tav tm="0">
                                          <p:val>
                                            <p:fltVal val="0"/>
                                          </p:val>
                                        </p:tav>
                                        <p:tav tm="100000">
                                          <p:val>
                                            <p:strVal val="#ppt_h"/>
                                          </p:val>
                                        </p:tav>
                                      </p:tavLst>
                                    </p:anim>
                                    <p:animEffect transition="in" filter="fade">
                                      <p:cBhvr>
                                        <p:cTn id="34" dur="500"/>
                                        <p:tgtEl>
                                          <p:spTgt spid="18"/>
                                        </p:tgtEl>
                                      </p:cBhvr>
                                    </p:animEffect>
                                  </p:childTnLst>
                                </p:cTn>
                              </p:par>
                            </p:childTnLst>
                          </p:cTn>
                        </p:par>
                        <p:par>
                          <p:cTn id="35" fill="hold">
                            <p:stCondLst>
                              <p:cond delay="500"/>
                            </p:stCondLst>
                            <p:childTnLst>
                              <p:par>
                                <p:cTn id="36" presetID="22" presetClass="entr" presetSubtype="8" fill="hold" grpId="0" nodeType="after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wipe(left)">
                                      <p:cBhvr>
                                        <p:cTn id="3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2" grpId="0"/>
      <p:bldP spid="1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 Diagonal Corner Rectangle 1"/>
          <p:cNvSpPr/>
          <p:nvPr/>
        </p:nvSpPr>
        <p:spPr>
          <a:xfrm>
            <a:off x="426720" y="126198"/>
            <a:ext cx="11338560" cy="5196517"/>
          </a:xfrm>
          <a:prstGeom prst="round2DiagRect">
            <a:avLst/>
          </a:pr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7" name="Content Placeholder 2"/>
          <p:cNvSpPr>
            <a:spLocks noGrp="1"/>
          </p:cNvSpPr>
          <p:nvPr>
            <p:ph idx="1"/>
          </p:nvPr>
        </p:nvSpPr>
        <p:spPr>
          <a:xfrm>
            <a:off x="713233" y="29233"/>
            <a:ext cx="10927080" cy="5428973"/>
          </a:xfrm>
        </p:spPr>
        <p:txBody>
          <a:bodyPr rtlCol="0" anchor="ctr">
            <a:noAutofit/>
          </a:bodyPr>
          <a:lstStyle/>
          <a:p>
            <a:pPr marL="0" indent="0" algn="just" fontAlgn="auto">
              <a:lnSpc>
                <a:spcPct val="114000"/>
              </a:lnSpc>
              <a:spcBef>
                <a:spcPts val="0"/>
              </a:spcBef>
              <a:spcAft>
                <a:spcPts val="0"/>
              </a:spcAft>
              <a:buNone/>
              <a:defRPr/>
            </a:pPr>
            <a:r>
              <a:rPr lang="en-US" sz="3600" b="1" dirty="0">
                <a:solidFill>
                  <a:srgbClr val="FF9933"/>
                </a:solidFill>
                <a:latin typeface="UTM Avo" panose="02040603050506020204" pitchFamily="18" charset="0"/>
                <a:cs typeface="Arial" pitchFamily="34" charset="0"/>
              </a:rPr>
              <a:t>2. </a:t>
            </a:r>
            <a:r>
              <a:rPr lang="en-US" sz="3600" b="1" dirty="0" err="1">
                <a:solidFill>
                  <a:srgbClr val="FF9933"/>
                </a:solidFill>
                <a:latin typeface="UTM Avo" panose="02040603050506020204" pitchFamily="18" charset="0"/>
                <a:cs typeface="Arial" pitchFamily="34" charset="0"/>
              </a:rPr>
              <a:t>Trong</a:t>
            </a:r>
            <a:r>
              <a:rPr lang="en-US" sz="3600" b="1" dirty="0">
                <a:solidFill>
                  <a:srgbClr val="FF9933"/>
                </a:solidFill>
                <a:latin typeface="UTM Avo" panose="02040603050506020204" pitchFamily="18" charset="0"/>
                <a:cs typeface="Arial" pitchFamily="34" charset="0"/>
              </a:rPr>
              <a:t> </a:t>
            </a:r>
            <a:r>
              <a:rPr lang="en-US" sz="3600" b="1" dirty="0" err="1">
                <a:solidFill>
                  <a:srgbClr val="FF9933"/>
                </a:solidFill>
                <a:latin typeface="UTM Avo" panose="02040603050506020204" pitchFamily="18" charset="0"/>
                <a:cs typeface="Arial" pitchFamily="34" charset="0"/>
              </a:rPr>
              <a:t>đoạn</a:t>
            </a:r>
            <a:r>
              <a:rPr lang="en-US" sz="3600" b="1" dirty="0">
                <a:solidFill>
                  <a:srgbClr val="FF9933"/>
                </a:solidFill>
                <a:latin typeface="UTM Avo" panose="02040603050506020204" pitchFamily="18" charset="0"/>
                <a:cs typeface="Arial" pitchFamily="34" charset="0"/>
              </a:rPr>
              <a:t> </a:t>
            </a:r>
            <a:r>
              <a:rPr lang="en-US" sz="3600" b="1" dirty="0" err="1">
                <a:solidFill>
                  <a:srgbClr val="FF9933"/>
                </a:solidFill>
                <a:latin typeface="UTM Avo" panose="02040603050506020204" pitchFamily="18" charset="0"/>
                <a:cs typeface="Arial" pitchFamily="34" charset="0"/>
              </a:rPr>
              <a:t>văn</a:t>
            </a:r>
            <a:r>
              <a:rPr lang="en-US" sz="3600" b="1" dirty="0">
                <a:solidFill>
                  <a:srgbClr val="FF9933"/>
                </a:solidFill>
                <a:latin typeface="UTM Avo" panose="02040603050506020204" pitchFamily="18" charset="0"/>
                <a:cs typeface="Arial" pitchFamily="34" charset="0"/>
              </a:rPr>
              <a:t> </a:t>
            </a:r>
            <a:r>
              <a:rPr lang="en-US" sz="3600" b="1" dirty="0" err="1">
                <a:solidFill>
                  <a:srgbClr val="FF9933"/>
                </a:solidFill>
                <a:latin typeface="UTM Avo" panose="02040603050506020204" pitchFamily="18" charset="0"/>
                <a:cs typeface="Arial" pitchFamily="34" charset="0"/>
              </a:rPr>
              <a:t>trên</a:t>
            </a:r>
            <a:r>
              <a:rPr lang="en-US" sz="3600" b="1" dirty="0">
                <a:solidFill>
                  <a:srgbClr val="FF9933"/>
                </a:solidFill>
                <a:latin typeface="UTM Avo" panose="02040603050506020204" pitchFamily="18" charset="0"/>
                <a:cs typeface="Arial" pitchFamily="34" charset="0"/>
              </a:rPr>
              <a:t>, </a:t>
            </a:r>
            <a:r>
              <a:rPr lang="en-US" sz="3600" b="1" dirty="0" err="1">
                <a:solidFill>
                  <a:srgbClr val="FF9933"/>
                </a:solidFill>
                <a:latin typeface="UTM Avo" panose="02040603050506020204" pitchFamily="18" charset="0"/>
                <a:cs typeface="Arial" pitchFamily="34" charset="0"/>
              </a:rPr>
              <a:t>khi</a:t>
            </a:r>
            <a:r>
              <a:rPr lang="en-US" sz="3600" b="1" dirty="0">
                <a:solidFill>
                  <a:srgbClr val="FF9933"/>
                </a:solidFill>
                <a:latin typeface="UTM Avo" panose="02040603050506020204" pitchFamily="18" charset="0"/>
                <a:cs typeface="Arial" pitchFamily="34" charset="0"/>
              </a:rPr>
              <a:t> </a:t>
            </a:r>
            <a:r>
              <a:rPr lang="en-US" sz="3600" b="1" dirty="0" err="1">
                <a:solidFill>
                  <a:srgbClr val="FF9933"/>
                </a:solidFill>
                <a:latin typeface="UTM Avo" panose="02040603050506020204" pitchFamily="18" charset="0"/>
                <a:cs typeface="Arial" pitchFamily="34" charset="0"/>
              </a:rPr>
              <a:t>nào</a:t>
            </a:r>
            <a:r>
              <a:rPr lang="en-US" sz="3600" b="1" dirty="0">
                <a:solidFill>
                  <a:srgbClr val="FF9933"/>
                </a:solidFill>
                <a:latin typeface="UTM Avo" panose="02040603050506020204" pitchFamily="18" charset="0"/>
                <a:cs typeface="Arial" pitchFamily="34" charset="0"/>
              </a:rPr>
              <a:t> </a:t>
            </a:r>
            <a:r>
              <a:rPr lang="en-US" sz="3600" b="1" dirty="0" err="1">
                <a:solidFill>
                  <a:srgbClr val="FF9933"/>
                </a:solidFill>
                <a:latin typeface="UTM Avo" panose="02040603050506020204" pitchFamily="18" charset="0"/>
                <a:cs typeface="Arial" pitchFamily="34" charset="0"/>
              </a:rPr>
              <a:t>dấu</a:t>
            </a:r>
            <a:r>
              <a:rPr lang="en-US" sz="3600" b="1" dirty="0">
                <a:solidFill>
                  <a:srgbClr val="FF9933"/>
                </a:solidFill>
                <a:latin typeface="UTM Avo" panose="02040603050506020204" pitchFamily="18" charset="0"/>
                <a:cs typeface="Arial" pitchFamily="34" charset="0"/>
              </a:rPr>
              <a:t> </a:t>
            </a:r>
            <a:r>
              <a:rPr lang="en-US" sz="3600" b="1" dirty="0" err="1">
                <a:solidFill>
                  <a:srgbClr val="FF9933"/>
                </a:solidFill>
                <a:latin typeface="UTM Avo" panose="02040603050506020204" pitchFamily="18" charset="0"/>
                <a:cs typeface="Arial" pitchFamily="34" charset="0"/>
              </a:rPr>
              <a:t>ngoặc</a:t>
            </a:r>
            <a:r>
              <a:rPr lang="en-US" sz="3600" b="1" dirty="0">
                <a:solidFill>
                  <a:srgbClr val="FF9933"/>
                </a:solidFill>
                <a:latin typeface="UTM Avo" panose="02040603050506020204" pitchFamily="18" charset="0"/>
                <a:cs typeface="Arial" pitchFamily="34" charset="0"/>
              </a:rPr>
              <a:t> </a:t>
            </a:r>
            <a:r>
              <a:rPr lang="en-US" sz="3600" b="1" dirty="0" err="1">
                <a:solidFill>
                  <a:srgbClr val="FF9933"/>
                </a:solidFill>
                <a:latin typeface="UTM Avo" panose="02040603050506020204" pitchFamily="18" charset="0"/>
                <a:cs typeface="Arial" pitchFamily="34" charset="0"/>
              </a:rPr>
              <a:t>kép</a:t>
            </a:r>
            <a:r>
              <a:rPr lang="en-US" sz="3600" b="1" dirty="0">
                <a:solidFill>
                  <a:srgbClr val="FF9933"/>
                </a:solidFill>
                <a:latin typeface="UTM Avo" panose="02040603050506020204" pitchFamily="18" charset="0"/>
                <a:cs typeface="Arial" pitchFamily="34" charset="0"/>
              </a:rPr>
              <a:t> </a:t>
            </a:r>
            <a:r>
              <a:rPr lang="en-US" sz="3600" b="1" dirty="0" err="1">
                <a:solidFill>
                  <a:srgbClr val="FF9933"/>
                </a:solidFill>
                <a:latin typeface="UTM Avo" panose="02040603050506020204" pitchFamily="18" charset="0"/>
                <a:cs typeface="Arial" pitchFamily="34" charset="0"/>
              </a:rPr>
              <a:t>được</a:t>
            </a:r>
            <a:r>
              <a:rPr lang="en-US" sz="3600" b="1" dirty="0">
                <a:solidFill>
                  <a:srgbClr val="FF9933"/>
                </a:solidFill>
                <a:latin typeface="UTM Avo" panose="02040603050506020204" pitchFamily="18" charset="0"/>
                <a:cs typeface="Arial" pitchFamily="34" charset="0"/>
              </a:rPr>
              <a:t> </a:t>
            </a:r>
            <a:r>
              <a:rPr lang="en-US" sz="3600" b="1" dirty="0" err="1">
                <a:solidFill>
                  <a:srgbClr val="FF9933"/>
                </a:solidFill>
                <a:latin typeface="UTM Avo" panose="02040603050506020204" pitchFamily="18" charset="0"/>
                <a:cs typeface="Arial" pitchFamily="34" charset="0"/>
              </a:rPr>
              <a:t>dùng</a:t>
            </a:r>
            <a:r>
              <a:rPr lang="en-US" sz="3600" b="1" dirty="0">
                <a:solidFill>
                  <a:srgbClr val="FF9933"/>
                </a:solidFill>
                <a:latin typeface="UTM Avo" panose="02040603050506020204" pitchFamily="18" charset="0"/>
                <a:cs typeface="Arial" pitchFamily="34" charset="0"/>
              </a:rPr>
              <a:t> </a:t>
            </a:r>
            <a:r>
              <a:rPr lang="en-US" sz="3600" b="1" dirty="0" err="1">
                <a:solidFill>
                  <a:srgbClr val="FF9933"/>
                </a:solidFill>
                <a:latin typeface="UTM Avo" panose="02040603050506020204" pitchFamily="18" charset="0"/>
                <a:cs typeface="Arial" pitchFamily="34" charset="0"/>
              </a:rPr>
              <a:t>độc</a:t>
            </a:r>
            <a:r>
              <a:rPr lang="en-US" sz="3600" b="1" dirty="0">
                <a:solidFill>
                  <a:srgbClr val="FF9933"/>
                </a:solidFill>
                <a:latin typeface="UTM Avo" panose="02040603050506020204" pitchFamily="18" charset="0"/>
                <a:cs typeface="Arial" pitchFamily="34" charset="0"/>
              </a:rPr>
              <a:t> </a:t>
            </a:r>
            <a:r>
              <a:rPr lang="en-US" sz="3600" b="1" dirty="0" err="1">
                <a:solidFill>
                  <a:srgbClr val="FF9933"/>
                </a:solidFill>
                <a:latin typeface="UTM Avo" panose="02040603050506020204" pitchFamily="18" charset="0"/>
                <a:cs typeface="Arial" pitchFamily="34" charset="0"/>
              </a:rPr>
              <a:t>lập</a:t>
            </a:r>
            <a:r>
              <a:rPr lang="en-US" sz="3600" b="1" dirty="0">
                <a:solidFill>
                  <a:srgbClr val="FF9933"/>
                </a:solidFill>
                <a:latin typeface="UTM Avo" panose="02040603050506020204" pitchFamily="18" charset="0"/>
                <a:cs typeface="Arial" pitchFamily="34" charset="0"/>
              </a:rPr>
              <a:t>? </a:t>
            </a:r>
            <a:r>
              <a:rPr lang="en-US" sz="3600" b="1" dirty="0" err="1">
                <a:solidFill>
                  <a:srgbClr val="FF9933"/>
                </a:solidFill>
                <a:latin typeface="UTM Avo" panose="02040603050506020204" pitchFamily="18" charset="0"/>
                <a:cs typeface="Arial" pitchFamily="34" charset="0"/>
              </a:rPr>
              <a:t>Khi</a:t>
            </a:r>
            <a:r>
              <a:rPr lang="en-US" sz="3600" b="1" dirty="0">
                <a:solidFill>
                  <a:srgbClr val="FF9933"/>
                </a:solidFill>
                <a:latin typeface="UTM Avo" panose="02040603050506020204" pitchFamily="18" charset="0"/>
                <a:cs typeface="Arial" pitchFamily="34" charset="0"/>
              </a:rPr>
              <a:t> </a:t>
            </a:r>
            <a:r>
              <a:rPr lang="en-US" sz="3600" b="1" dirty="0" err="1">
                <a:solidFill>
                  <a:srgbClr val="FF9933"/>
                </a:solidFill>
                <a:latin typeface="UTM Avo" panose="02040603050506020204" pitchFamily="18" charset="0"/>
                <a:cs typeface="Arial" pitchFamily="34" charset="0"/>
              </a:rPr>
              <a:t>nào</a:t>
            </a:r>
            <a:r>
              <a:rPr lang="en-US" sz="3600" b="1" dirty="0">
                <a:solidFill>
                  <a:srgbClr val="FF9933"/>
                </a:solidFill>
                <a:latin typeface="UTM Avo" panose="02040603050506020204" pitchFamily="18" charset="0"/>
                <a:cs typeface="Arial" pitchFamily="34" charset="0"/>
              </a:rPr>
              <a:t> </a:t>
            </a:r>
            <a:r>
              <a:rPr lang="en-US" sz="3600" b="1" dirty="0" err="1">
                <a:solidFill>
                  <a:srgbClr val="FF9933"/>
                </a:solidFill>
                <a:latin typeface="UTM Avo" panose="02040603050506020204" pitchFamily="18" charset="0"/>
                <a:cs typeface="Arial" pitchFamily="34" charset="0"/>
              </a:rPr>
              <a:t>dấu</a:t>
            </a:r>
            <a:r>
              <a:rPr lang="en-US" sz="3600" b="1" dirty="0">
                <a:solidFill>
                  <a:srgbClr val="FF9933"/>
                </a:solidFill>
                <a:latin typeface="UTM Avo" panose="02040603050506020204" pitchFamily="18" charset="0"/>
                <a:cs typeface="Arial" pitchFamily="34" charset="0"/>
              </a:rPr>
              <a:t> </a:t>
            </a:r>
            <a:r>
              <a:rPr lang="en-US" sz="3600" b="1" dirty="0" err="1">
                <a:solidFill>
                  <a:srgbClr val="FF9933"/>
                </a:solidFill>
                <a:latin typeface="UTM Avo" panose="02040603050506020204" pitchFamily="18" charset="0"/>
                <a:cs typeface="Arial" pitchFamily="34" charset="0"/>
              </a:rPr>
              <a:t>ngoặc</a:t>
            </a:r>
            <a:r>
              <a:rPr lang="en-US" sz="3600" b="1" dirty="0">
                <a:solidFill>
                  <a:srgbClr val="FF9933"/>
                </a:solidFill>
                <a:latin typeface="UTM Avo" panose="02040603050506020204" pitchFamily="18" charset="0"/>
                <a:cs typeface="Arial" pitchFamily="34" charset="0"/>
              </a:rPr>
              <a:t> </a:t>
            </a:r>
            <a:r>
              <a:rPr lang="en-US" sz="3600" b="1" dirty="0" err="1">
                <a:solidFill>
                  <a:srgbClr val="FF9933"/>
                </a:solidFill>
                <a:latin typeface="UTM Avo" panose="02040603050506020204" pitchFamily="18" charset="0"/>
                <a:cs typeface="Arial" pitchFamily="34" charset="0"/>
              </a:rPr>
              <a:t>kép</a:t>
            </a:r>
            <a:r>
              <a:rPr lang="en-US" sz="3600" b="1" dirty="0">
                <a:solidFill>
                  <a:srgbClr val="FF9933"/>
                </a:solidFill>
                <a:latin typeface="UTM Avo" panose="02040603050506020204" pitchFamily="18" charset="0"/>
                <a:cs typeface="Arial" pitchFamily="34" charset="0"/>
              </a:rPr>
              <a:t> </a:t>
            </a:r>
            <a:r>
              <a:rPr lang="en-US" sz="3600" b="1" dirty="0" err="1">
                <a:solidFill>
                  <a:srgbClr val="FF9933"/>
                </a:solidFill>
                <a:latin typeface="UTM Avo" panose="02040603050506020204" pitchFamily="18" charset="0"/>
                <a:cs typeface="Arial" pitchFamily="34" charset="0"/>
              </a:rPr>
              <a:t>được</a:t>
            </a:r>
            <a:r>
              <a:rPr lang="en-US" sz="3600" b="1" dirty="0">
                <a:solidFill>
                  <a:srgbClr val="FF9933"/>
                </a:solidFill>
                <a:latin typeface="UTM Avo" panose="02040603050506020204" pitchFamily="18" charset="0"/>
                <a:cs typeface="Arial" pitchFamily="34" charset="0"/>
              </a:rPr>
              <a:t> </a:t>
            </a:r>
            <a:r>
              <a:rPr lang="en-US" sz="3600" b="1" dirty="0" err="1">
                <a:solidFill>
                  <a:srgbClr val="FF9933"/>
                </a:solidFill>
                <a:latin typeface="UTM Avo" panose="02040603050506020204" pitchFamily="18" charset="0"/>
                <a:cs typeface="Arial" pitchFamily="34" charset="0"/>
              </a:rPr>
              <a:t>dùng</a:t>
            </a:r>
            <a:r>
              <a:rPr lang="en-US" sz="3600" b="1" dirty="0">
                <a:solidFill>
                  <a:srgbClr val="FF9933"/>
                </a:solidFill>
                <a:latin typeface="UTM Avo" panose="02040603050506020204" pitchFamily="18" charset="0"/>
                <a:cs typeface="Arial" pitchFamily="34" charset="0"/>
              </a:rPr>
              <a:t> </a:t>
            </a:r>
            <a:r>
              <a:rPr lang="en-US" sz="3600" b="1" dirty="0" err="1">
                <a:solidFill>
                  <a:srgbClr val="FF9933"/>
                </a:solidFill>
                <a:latin typeface="UTM Avo" panose="02040603050506020204" pitchFamily="18" charset="0"/>
                <a:cs typeface="Arial" pitchFamily="34" charset="0"/>
              </a:rPr>
              <a:t>phối</a:t>
            </a:r>
            <a:r>
              <a:rPr lang="en-US" sz="3600" b="1" dirty="0">
                <a:solidFill>
                  <a:srgbClr val="FF9933"/>
                </a:solidFill>
                <a:latin typeface="UTM Avo" panose="02040603050506020204" pitchFamily="18" charset="0"/>
                <a:cs typeface="Arial" pitchFamily="34" charset="0"/>
              </a:rPr>
              <a:t> </a:t>
            </a:r>
            <a:r>
              <a:rPr lang="en-US" sz="3600" b="1" dirty="0" err="1">
                <a:solidFill>
                  <a:srgbClr val="FF9933"/>
                </a:solidFill>
                <a:latin typeface="UTM Avo" panose="02040603050506020204" pitchFamily="18" charset="0"/>
                <a:cs typeface="Arial" pitchFamily="34" charset="0"/>
              </a:rPr>
              <a:t>hợp</a:t>
            </a:r>
            <a:r>
              <a:rPr lang="en-US" sz="3600" b="1" dirty="0">
                <a:solidFill>
                  <a:srgbClr val="FF9933"/>
                </a:solidFill>
                <a:latin typeface="UTM Avo" panose="02040603050506020204" pitchFamily="18" charset="0"/>
                <a:cs typeface="Arial" pitchFamily="34" charset="0"/>
              </a:rPr>
              <a:t> </a:t>
            </a:r>
            <a:r>
              <a:rPr lang="en-US" sz="3600" b="1" dirty="0" err="1">
                <a:solidFill>
                  <a:srgbClr val="FF9933"/>
                </a:solidFill>
                <a:latin typeface="UTM Avo" panose="02040603050506020204" pitchFamily="18" charset="0"/>
                <a:cs typeface="Arial" pitchFamily="34" charset="0"/>
              </a:rPr>
              <a:t>với</a:t>
            </a:r>
            <a:r>
              <a:rPr lang="en-US" sz="3600" b="1" dirty="0">
                <a:solidFill>
                  <a:srgbClr val="FF9933"/>
                </a:solidFill>
                <a:latin typeface="UTM Avo" panose="02040603050506020204" pitchFamily="18" charset="0"/>
                <a:cs typeface="Arial" pitchFamily="34" charset="0"/>
              </a:rPr>
              <a:t> </a:t>
            </a:r>
            <a:r>
              <a:rPr lang="en-US" sz="3600" b="1" dirty="0" err="1">
                <a:solidFill>
                  <a:srgbClr val="FF9933"/>
                </a:solidFill>
                <a:latin typeface="UTM Avo" panose="02040603050506020204" pitchFamily="18" charset="0"/>
                <a:cs typeface="Arial" pitchFamily="34" charset="0"/>
              </a:rPr>
              <a:t>dấu</a:t>
            </a:r>
            <a:r>
              <a:rPr lang="en-US" sz="3600" b="1" dirty="0">
                <a:solidFill>
                  <a:srgbClr val="FF9933"/>
                </a:solidFill>
                <a:latin typeface="UTM Avo" panose="02040603050506020204" pitchFamily="18" charset="0"/>
                <a:cs typeface="Arial" pitchFamily="34" charset="0"/>
              </a:rPr>
              <a:t> </a:t>
            </a:r>
            <a:r>
              <a:rPr lang="en-US" sz="3600" b="1" dirty="0" err="1">
                <a:solidFill>
                  <a:srgbClr val="FF9933"/>
                </a:solidFill>
                <a:latin typeface="UTM Avo" panose="02040603050506020204" pitchFamily="18" charset="0"/>
                <a:cs typeface="Arial" pitchFamily="34" charset="0"/>
              </a:rPr>
              <a:t>hai</a:t>
            </a:r>
            <a:r>
              <a:rPr lang="en-US" sz="3600" b="1" dirty="0">
                <a:solidFill>
                  <a:srgbClr val="FF9933"/>
                </a:solidFill>
                <a:latin typeface="UTM Avo" panose="02040603050506020204" pitchFamily="18" charset="0"/>
                <a:cs typeface="Arial" pitchFamily="34" charset="0"/>
              </a:rPr>
              <a:t> </a:t>
            </a:r>
            <a:r>
              <a:rPr lang="en-US" sz="3600" b="1" dirty="0" err="1">
                <a:solidFill>
                  <a:srgbClr val="FF9933"/>
                </a:solidFill>
                <a:latin typeface="UTM Avo" panose="02040603050506020204" pitchFamily="18" charset="0"/>
                <a:cs typeface="Arial" pitchFamily="34" charset="0"/>
              </a:rPr>
              <a:t>chấm</a:t>
            </a:r>
            <a:r>
              <a:rPr lang="en-US" sz="3600" b="1" dirty="0">
                <a:solidFill>
                  <a:srgbClr val="FF9933"/>
                </a:solidFill>
                <a:latin typeface="UTM Avo" panose="02040603050506020204" pitchFamily="18" charset="0"/>
                <a:cs typeface="Arial" pitchFamily="34" charset="0"/>
              </a:rPr>
              <a:t>?</a:t>
            </a:r>
          </a:p>
          <a:p>
            <a:pPr marL="0" indent="0" algn="just">
              <a:lnSpc>
                <a:spcPct val="114000"/>
              </a:lnSpc>
              <a:spcBef>
                <a:spcPts val="0"/>
              </a:spcBef>
              <a:buNone/>
              <a:defRPr/>
            </a:pPr>
            <a:r>
              <a:rPr lang="en-US" sz="3600" dirty="0">
                <a:latin typeface="UTM Avo" panose="02040603050506020204" pitchFamily="18" charset="0"/>
                <a:cs typeface="Arial" panose="020B0604020202020204" pitchFamily="34" charset="0"/>
              </a:rPr>
              <a:t>	</a:t>
            </a:r>
            <a:r>
              <a:rPr lang="vi-VN" sz="3600" dirty="0">
                <a:latin typeface="UTM Avo" panose="02040603050506020204" pitchFamily="18" charset="0"/>
                <a:cs typeface="Arial" panose="020B0604020202020204" pitchFamily="34" charset="0"/>
              </a:rPr>
              <a:t>Bác nói : </a:t>
            </a:r>
            <a:r>
              <a:rPr lang="en-US" sz="3600" dirty="0">
                <a:latin typeface="UTM Avo" panose="02040603050506020204" pitchFamily="18" charset="0"/>
                <a:cs typeface="Arial" panose="020B0604020202020204" pitchFamily="34" charset="0"/>
              </a:rPr>
              <a:t>“</a:t>
            </a:r>
            <a:r>
              <a:rPr lang="vi-VN" sz="3600" dirty="0">
                <a:solidFill>
                  <a:srgbClr val="00B050"/>
                </a:solidFill>
                <a:latin typeface="UTM Avo" panose="02040603050506020204" pitchFamily="18" charset="0"/>
                <a:cs typeface="Arial" panose="020B0604020202020204" pitchFamily="34" charset="0"/>
              </a:rPr>
              <a:t>Tôi chỉ có một sự ham muốn, ham muốn tột bậc, là làm sao cho nước ta hoàn toàn độc lập, dân ta được hoàn tự do, đồng bào ai cũng có cơm ăn, áo mặc, ai cũng được học hành</a:t>
            </a:r>
            <a:r>
              <a:rPr lang="vi-VN" sz="3600" dirty="0">
                <a:latin typeface="UTM Avo" panose="02040603050506020204" pitchFamily="18" charset="0"/>
                <a:cs typeface="Arial" panose="020B0604020202020204" pitchFamily="34" charset="0"/>
              </a:rPr>
              <a:t>.”</a:t>
            </a:r>
          </a:p>
        </p:txBody>
      </p:sp>
      <p:sp>
        <p:nvSpPr>
          <p:cNvPr id="12" name="Rectangle 11"/>
          <p:cNvSpPr/>
          <p:nvPr/>
        </p:nvSpPr>
        <p:spPr>
          <a:xfrm>
            <a:off x="2533937" y="4751353"/>
            <a:ext cx="3973792" cy="653357"/>
          </a:xfrm>
          <a:prstGeom prst="rect">
            <a:avLst/>
          </a:prstGeom>
        </p:spPr>
        <p:txBody>
          <a:bodyPr wrap="none" lIns="98399" tIns="49199" rIns="98399" bIns="49199">
            <a:spAutoFit/>
          </a:bodyPr>
          <a:lstStyle/>
          <a:p>
            <a:pPr>
              <a:defRPr/>
            </a:pPr>
            <a:r>
              <a:rPr lang="en-US" sz="3600" b="1" dirty="0">
                <a:solidFill>
                  <a:srgbClr val="CC6600"/>
                </a:solidFill>
                <a:latin typeface="UTM Avo" panose="02040603050506020204" pitchFamily="18" charset="0"/>
                <a:cs typeface="Arial" pitchFamily="34" charset="0"/>
              </a:rPr>
              <a:t>=&gt; </a:t>
            </a:r>
            <a:r>
              <a:rPr lang="en-US" sz="3600" b="1" dirty="0" err="1">
                <a:solidFill>
                  <a:srgbClr val="CC6600"/>
                </a:solidFill>
                <a:latin typeface="UTM Avo" panose="02040603050506020204" pitchFamily="18" charset="0"/>
                <a:cs typeface="Arial" pitchFamily="34" charset="0"/>
              </a:rPr>
              <a:t>Câu</a:t>
            </a:r>
            <a:r>
              <a:rPr lang="en-US" sz="3600" b="1" dirty="0">
                <a:solidFill>
                  <a:srgbClr val="CC6600"/>
                </a:solidFill>
                <a:latin typeface="UTM Avo" panose="02040603050506020204" pitchFamily="18" charset="0"/>
                <a:cs typeface="Arial" pitchFamily="34" charset="0"/>
              </a:rPr>
              <a:t> </a:t>
            </a:r>
            <a:r>
              <a:rPr lang="en-US" sz="3600" b="1" dirty="0" err="1">
                <a:solidFill>
                  <a:srgbClr val="CC6600"/>
                </a:solidFill>
                <a:latin typeface="UTM Avo" panose="02040603050506020204" pitchFamily="18" charset="0"/>
                <a:cs typeface="Arial" pitchFamily="34" charset="0"/>
              </a:rPr>
              <a:t>trọn</a:t>
            </a:r>
            <a:r>
              <a:rPr lang="en-US" sz="3600" b="1" dirty="0">
                <a:solidFill>
                  <a:srgbClr val="CC6600"/>
                </a:solidFill>
                <a:latin typeface="UTM Avo" panose="02040603050506020204" pitchFamily="18" charset="0"/>
                <a:cs typeface="Arial" pitchFamily="34" charset="0"/>
              </a:rPr>
              <a:t> </a:t>
            </a:r>
            <a:r>
              <a:rPr lang="en-US" sz="3600" b="1" dirty="0" err="1">
                <a:solidFill>
                  <a:srgbClr val="CC6600"/>
                </a:solidFill>
                <a:latin typeface="UTM Avo" panose="02040603050506020204" pitchFamily="18" charset="0"/>
                <a:cs typeface="Arial" pitchFamily="34" charset="0"/>
              </a:rPr>
              <a:t>vẹn</a:t>
            </a:r>
            <a:endParaRPr lang="en-US" sz="3600" b="1" dirty="0">
              <a:solidFill>
                <a:srgbClr val="CC6600"/>
              </a:solidFill>
              <a:latin typeface="UTM Avo" panose="02040603050506020204" pitchFamily="18" charset="0"/>
              <a:cs typeface="Arial" pitchFamily="34" charset="0"/>
            </a:endParaRPr>
          </a:p>
        </p:txBody>
      </p:sp>
      <p:sp>
        <p:nvSpPr>
          <p:cNvPr id="13" name="Rectangle 12"/>
          <p:cNvSpPr/>
          <p:nvPr/>
        </p:nvSpPr>
        <p:spPr>
          <a:xfrm>
            <a:off x="2267813" y="5465643"/>
            <a:ext cx="8479833" cy="1330465"/>
          </a:xfrm>
          <a:prstGeom prst="rect">
            <a:avLst/>
          </a:prstGeom>
        </p:spPr>
        <p:txBody>
          <a:bodyPr wrap="none" lIns="98399" tIns="49199" rIns="98399" bIns="49199">
            <a:spAutoFit/>
          </a:bodyPr>
          <a:lstStyle/>
          <a:p>
            <a:pPr algn="ctr">
              <a:defRPr/>
            </a:pPr>
            <a:r>
              <a:rPr lang="en-US" sz="4000" b="1" dirty="0" err="1">
                <a:solidFill>
                  <a:srgbClr val="FF0000"/>
                </a:solidFill>
                <a:effectLst>
                  <a:outerShdw blurRad="38100" dist="38100" dir="2700000" algn="tl">
                    <a:srgbClr val="000000">
                      <a:alpha val="43137"/>
                    </a:srgbClr>
                  </a:outerShdw>
                </a:effectLst>
                <a:latin typeface="UTM Avo" panose="02040603050506020204" pitchFamily="18" charset="0"/>
                <a:cs typeface="Arial" pitchFamily="34" charset="0"/>
              </a:rPr>
              <a:t>Dấu</a:t>
            </a:r>
            <a:r>
              <a:rPr lang="en-US" sz="4000" b="1" dirty="0">
                <a:solidFill>
                  <a:srgbClr val="FF0000"/>
                </a:solidFill>
                <a:effectLst>
                  <a:outerShdw blurRad="38100" dist="38100" dir="2700000" algn="tl">
                    <a:srgbClr val="000000">
                      <a:alpha val="43137"/>
                    </a:srgbClr>
                  </a:outerShdw>
                </a:effectLst>
                <a:latin typeface="UTM Avo" panose="02040603050506020204" pitchFamily="18" charset="0"/>
                <a:cs typeface="Arial" pitchFamily="34" charset="0"/>
              </a:rPr>
              <a:t> </a:t>
            </a:r>
            <a:r>
              <a:rPr lang="en-US" sz="4000" b="1" dirty="0" err="1">
                <a:solidFill>
                  <a:srgbClr val="FF0000"/>
                </a:solidFill>
                <a:effectLst>
                  <a:outerShdw blurRad="38100" dist="38100" dir="2700000" algn="tl">
                    <a:srgbClr val="000000">
                      <a:alpha val="43137"/>
                    </a:srgbClr>
                  </a:outerShdw>
                </a:effectLst>
                <a:latin typeface="UTM Avo" panose="02040603050506020204" pitchFamily="18" charset="0"/>
                <a:cs typeface="Arial" pitchFamily="34" charset="0"/>
              </a:rPr>
              <a:t>ngoặc</a:t>
            </a:r>
            <a:r>
              <a:rPr lang="en-US" sz="4000" b="1" dirty="0">
                <a:solidFill>
                  <a:srgbClr val="FF0000"/>
                </a:solidFill>
                <a:effectLst>
                  <a:outerShdw blurRad="38100" dist="38100" dir="2700000" algn="tl">
                    <a:srgbClr val="000000">
                      <a:alpha val="43137"/>
                    </a:srgbClr>
                  </a:outerShdw>
                </a:effectLst>
                <a:latin typeface="UTM Avo" panose="02040603050506020204" pitchFamily="18" charset="0"/>
                <a:cs typeface="Arial" pitchFamily="34" charset="0"/>
              </a:rPr>
              <a:t> </a:t>
            </a:r>
            <a:r>
              <a:rPr lang="en-US" sz="4000" b="1" dirty="0" err="1">
                <a:solidFill>
                  <a:srgbClr val="FF0000"/>
                </a:solidFill>
                <a:effectLst>
                  <a:outerShdw blurRad="38100" dist="38100" dir="2700000" algn="tl">
                    <a:srgbClr val="000000">
                      <a:alpha val="43137"/>
                    </a:srgbClr>
                  </a:outerShdw>
                </a:effectLst>
                <a:latin typeface="UTM Avo" panose="02040603050506020204" pitchFamily="18" charset="0"/>
                <a:cs typeface="Arial" pitchFamily="34" charset="0"/>
              </a:rPr>
              <a:t>kép</a:t>
            </a:r>
            <a:r>
              <a:rPr lang="en-US" sz="4000" b="1" dirty="0">
                <a:solidFill>
                  <a:srgbClr val="FF0000"/>
                </a:solidFill>
                <a:effectLst>
                  <a:outerShdw blurRad="38100" dist="38100" dir="2700000" algn="tl">
                    <a:srgbClr val="000000">
                      <a:alpha val="43137"/>
                    </a:srgbClr>
                  </a:outerShdw>
                </a:effectLst>
                <a:latin typeface="UTM Avo" panose="02040603050506020204" pitchFamily="18" charset="0"/>
                <a:cs typeface="Arial" pitchFamily="34" charset="0"/>
              </a:rPr>
              <a:t> </a:t>
            </a:r>
            <a:r>
              <a:rPr lang="en-US" sz="4000" b="1" dirty="0" err="1">
                <a:solidFill>
                  <a:srgbClr val="FF0000"/>
                </a:solidFill>
                <a:effectLst>
                  <a:outerShdw blurRad="38100" dist="38100" dir="2700000" algn="tl">
                    <a:srgbClr val="000000">
                      <a:alpha val="43137"/>
                    </a:srgbClr>
                  </a:outerShdw>
                </a:effectLst>
                <a:latin typeface="UTM Avo" panose="02040603050506020204" pitchFamily="18" charset="0"/>
                <a:cs typeface="Arial" pitchFamily="34" charset="0"/>
              </a:rPr>
              <a:t>dùng</a:t>
            </a:r>
            <a:r>
              <a:rPr lang="en-US" sz="4000" b="1" dirty="0">
                <a:solidFill>
                  <a:srgbClr val="FF0000"/>
                </a:solidFill>
                <a:effectLst>
                  <a:outerShdw blurRad="38100" dist="38100" dir="2700000" algn="tl">
                    <a:srgbClr val="000000">
                      <a:alpha val="43137"/>
                    </a:srgbClr>
                  </a:outerShdw>
                </a:effectLst>
                <a:latin typeface="UTM Avo" panose="02040603050506020204" pitchFamily="18" charset="0"/>
                <a:cs typeface="Arial" pitchFamily="34" charset="0"/>
              </a:rPr>
              <a:t> </a:t>
            </a:r>
            <a:r>
              <a:rPr lang="en-US" sz="4000" b="1" dirty="0" err="1">
                <a:solidFill>
                  <a:srgbClr val="FF0000"/>
                </a:solidFill>
                <a:effectLst>
                  <a:outerShdw blurRad="38100" dist="38100" dir="2700000" algn="tl">
                    <a:srgbClr val="000000">
                      <a:alpha val="43137"/>
                    </a:srgbClr>
                  </a:outerShdw>
                </a:effectLst>
                <a:latin typeface="UTM Avo" panose="02040603050506020204" pitchFamily="18" charset="0"/>
                <a:cs typeface="Arial" pitchFamily="34" charset="0"/>
              </a:rPr>
              <a:t>phối</a:t>
            </a:r>
            <a:r>
              <a:rPr lang="en-US" sz="4000" b="1" dirty="0">
                <a:solidFill>
                  <a:srgbClr val="FF0000"/>
                </a:solidFill>
                <a:effectLst>
                  <a:outerShdw blurRad="38100" dist="38100" dir="2700000" algn="tl">
                    <a:srgbClr val="000000">
                      <a:alpha val="43137"/>
                    </a:srgbClr>
                  </a:outerShdw>
                </a:effectLst>
                <a:latin typeface="UTM Avo" panose="02040603050506020204" pitchFamily="18" charset="0"/>
                <a:cs typeface="Arial" pitchFamily="34" charset="0"/>
              </a:rPr>
              <a:t> </a:t>
            </a:r>
            <a:r>
              <a:rPr lang="en-US" sz="4000" b="1" dirty="0" err="1">
                <a:solidFill>
                  <a:srgbClr val="FF0000"/>
                </a:solidFill>
                <a:effectLst>
                  <a:outerShdw blurRad="38100" dist="38100" dir="2700000" algn="tl">
                    <a:srgbClr val="000000">
                      <a:alpha val="43137"/>
                    </a:srgbClr>
                  </a:outerShdw>
                </a:effectLst>
                <a:latin typeface="UTM Avo" panose="02040603050506020204" pitchFamily="18" charset="0"/>
                <a:cs typeface="Arial" pitchFamily="34" charset="0"/>
              </a:rPr>
              <a:t>hợp</a:t>
            </a:r>
            <a:r>
              <a:rPr lang="en-US" sz="4000" b="1" dirty="0">
                <a:solidFill>
                  <a:srgbClr val="FF0000"/>
                </a:solidFill>
                <a:effectLst>
                  <a:outerShdw blurRad="38100" dist="38100" dir="2700000" algn="tl">
                    <a:srgbClr val="000000">
                      <a:alpha val="43137"/>
                    </a:srgbClr>
                  </a:outerShdw>
                </a:effectLst>
                <a:latin typeface="UTM Avo" panose="02040603050506020204" pitchFamily="18" charset="0"/>
                <a:cs typeface="Arial" pitchFamily="34" charset="0"/>
              </a:rPr>
              <a:t> </a:t>
            </a:r>
          </a:p>
          <a:p>
            <a:pPr algn="ctr">
              <a:defRPr/>
            </a:pPr>
            <a:r>
              <a:rPr lang="en-US" sz="4000" b="1" dirty="0" err="1">
                <a:solidFill>
                  <a:srgbClr val="FF0000"/>
                </a:solidFill>
                <a:effectLst>
                  <a:outerShdw blurRad="38100" dist="38100" dir="2700000" algn="tl">
                    <a:srgbClr val="000000">
                      <a:alpha val="43137"/>
                    </a:srgbClr>
                  </a:outerShdw>
                </a:effectLst>
                <a:latin typeface="UTM Avo" panose="02040603050506020204" pitchFamily="18" charset="0"/>
                <a:cs typeface="Arial" pitchFamily="34" charset="0"/>
              </a:rPr>
              <a:t>với</a:t>
            </a:r>
            <a:r>
              <a:rPr lang="en-US" sz="4000" b="1" dirty="0">
                <a:solidFill>
                  <a:srgbClr val="FF0000"/>
                </a:solidFill>
                <a:effectLst>
                  <a:outerShdw blurRad="38100" dist="38100" dir="2700000" algn="tl">
                    <a:srgbClr val="000000">
                      <a:alpha val="43137"/>
                    </a:srgbClr>
                  </a:outerShdw>
                </a:effectLst>
                <a:latin typeface="UTM Avo" panose="02040603050506020204" pitchFamily="18" charset="0"/>
                <a:cs typeface="Arial" pitchFamily="34" charset="0"/>
              </a:rPr>
              <a:t> </a:t>
            </a:r>
            <a:r>
              <a:rPr lang="en-US" sz="4000" b="1" dirty="0" err="1">
                <a:solidFill>
                  <a:srgbClr val="FF0000"/>
                </a:solidFill>
                <a:effectLst>
                  <a:outerShdw blurRad="38100" dist="38100" dir="2700000" algn="tl">
                    <a:srgbClr val="000000">
                      <a:alpha val="43137"/>
                    </a:srgbClr>
                  </a:outerShdw>
                </a:effectLst>
                <a:latin typeface="UTM Avo" panose="02040603050506020204" pitchFamily="18" charset="0"/>
                <a:cs typeface="Arial" pitchFamily="34" charset="0"/>
              </a:rPr>
              <a:t>dấu</a:t>
            </a:r>
            <a:r>
              <a:rPr lang="en-US" sz="4000" b="1" dirty="0">
                <a:solidFill>
                  <a:srgbClr val="FF0000"/>
                </a:solidFill>
                <a:effectLst>
                  <a:outerShdw blurRad="38100" dist="38100" dir="2700000" algn="tl">
                    <a:srgbClr val="000000">
                      <a:alpha val="43137"/>
                    </a:srgbClr>
                  </a:outerShdw>
                </a:effectLst>
                <a:latin typeface="UTM Avo" panose="02040603050506020204" pitchFamily="18" charset="0"/>
                <a:cs typeface="Arial" pitchFamily="34" charset="0"/>
              </a:rPr>
              <a:t> </a:t>
            </a:r>
            <a:r>
              <a:rPr lang="en-US" sz="4000" b="1" dirty="0" err="1">
                <a:solidFill>
                  <a:srgbClr val="FF0000"/>
                </a:solidFill>
                <a:effectLst>
                  <a:outerShdw blurRad="38100" dist="38100" dir="2700000" algn="tl">
                    <a:srgbClr val="000000">
                      <a:alpha val="43137"/>
                    </a:srgbClr>
                  </a:outerShdw>
                </a:effectLst>
                <a:latin typeface="UTM Avo" panose="02040603050506020204" pitchFamily="18" charset="0"/>
                <a:cs typeface="Arial" pitchFamily="34" charset="0"/>
              </a:rPr>
              <a:t>hai</a:t>
            </a:r>
            <a:r>
              <a:rPr lang="en-US" sz="4000" b="1" dirty="0">
                <a:solidFill>
                  <a:srgbClr val="FF0000"/>
                </a:solidFill>
                <a:effectLst>
                  <a:outerShdw blurRad="38100" dist="38100" dir="2700000" algn="tl">
                    <a:srgbClr val="000000">
                      <a:alpha val="43137"/>
                    </a:srgbClr>
                  </a:outerShdw>
                </a:effectLst>
                <a:latin typeface="UTM Avo" panose="02040603050506020204" pitchFamily="18" charset="0"/>
                <a:cs typeface="Arial" pitchFamily="34" charset="0"/>
              </a:rPr>
              <a:t> </a:t>
            </a:r>
            <a:r>
              <a:rPr lang="en-US" sz="4000" b="1" dirty="0" err="1">
                <a:solidFill>
                  <a:srgbClr val="FF0000"/>
                </a:solidFill>
                <a:effectLst>
                  <a:outerShdw blurRad="38100" dist="38100" dir="2700000" algn="tl">
                    <a:srgbClr val="000000">
                      <a:alpha val="43137"/>
                    </a:srgbClr>
                  </a:outerShdw>
                </a:effectLst>
                <a:latin typeface="UTM Avo" panose="02040603050506020204" pitchFamily="18" charset="0"/>
                <a:cs typeface="Arial" pitchFamily="34" charset="0"/>
              </a:rPr>
              <a:t>chấm</a:t>
            </a:r>
            <a:endParaRPr lang="en-US" sz="4000" b="1" dirty="0">
              <a:solidFill>
                <a:srgbClr val="FF0000"/>
              </a:solidFill>
              <a:effectLst>
                <a:outerShdw blurRad="38100" dist="38100" dir="2700000" algn="tl">
                  <a:srgbClr val="000000">
                    <a:alpha val="43137"/>
                  </a:srgbClr>
                </a:outerShdw>
              </a:effectLst>
              <a:latin typeface="UTM Avo" panose="02040603050506020204" pitchFamily="18" charset="0"/>
              <a:cs typeface="Arial" pitchFamily="34" charset="0"/>
            </a:endParaRPr>
          </a:p>
        </p:txBody>
      </p:sp>
      <p:grpSp>
        <p:nvGrpSpPr>
          <p:cNvPr id="18" name="组合 7"/>
          <p:cNvGrpSpPr>
            <a:grpSpLocks/>
          </p:cNvGrpSpPr>
          <p:nvPr/>
        </p:nvGrpSpPr>
        <p:grpSpPr bwMode="auto">
          <a:xfrm flipH="1">
            <a:off x="1307375" y="5447799"/>
            <a:ext cx="960438" cy="1130300"/>
            <a:chOff x="8683894" y="705760"/>
            <a:chExt cx="1389852" cy="2120445"/>
          </a:xfrm>
        </p:grpSpPr>
        <p:sp>
          <p:nvSpPr>
            <p:cNvPr id="19" name="Freeform 20"/>
            <p:cNvSpPr>
              <a:spLocks noEditPoints="1"/>
            </p:cNvSpPr>
            <p:nvPr/>
          </p:nvSpPr>
          <p:spPr bwMode="auto">
            <a:xfrm>
              <a:off x="8757344" y="1109187"/>
              <a:ext cx="1146319" cy="1618623"/>
            </a:xfrm>
            <a:custGeom>
              <a:avLst/>
              <a:gdLst>
                <a:gd name="T0" fmla="*/ 2147483647 w 197"/>
                <a:gd name="T1" fmla="*/ 2147483647 h 278"/>
                <a:gd name="T2" fmla="*/ 2147483647 w 197"/>
                <a:gd name="T3" fmla="*/ 2147483647 h 278"/>
                <a:gd name="T4" fmla="*/ 2147483647 w 197"/>
                <a:gd name="T5" fmla="*/ 2147483647 h 278"/>
                <a:gd name="T6" fmla="*/ 2147483647 w 197"/>
                <a:gd name="T7" fmla="*/ 2147483647 h 278"/>
                <a:gd name="T8" fmla="*/ 2147483647 w 197"/>
                <a:gd name="T9" fmla="*/ 2147483647 h 278"/>
                <a:gd name="T10" fmla="*/ 2147483647 w 197"/>
                <a:gd name="T11" fmla="*/ 2147483647 h 278"/>
                <a:gd name="T12" fmla="*/ 2147483647 w 197"/>
                <a:gd name="T13" fmla="*/ 2147483647 h 278"/>
                <a:gd name="T14" fmla="*/ 2147483647 w 197"/>
                <a:gd name="T15" fmla="*/ 2147483647 h 278"/>
                <a:gd name="T16" fmla="*/ 2147483647 w 197"/>
                <a:gd name="T17" fmla="*/ 2147483647 h 278"/>
                <a:gd name="T18" fmla="*/ 2147483647 w 197"/>
                <a:gd name="T19" fmla="*/ 2147483647 h 278"/>
                <a:gd name="T20" fmla="*/ 2147483647 w 197"/>
                <a:gd name="T21" fmla="*/ 2147483647 h 278"/>
                <a:gd name="T22" fmla="*/ 2147483647 w 197"/>
                <a:gd name="T23" fmla="*/ 2147483647 h 278"/>
                <a:gd name="T24" fmla="*/ 2147483647 w 197"/>
                <a:gd name="T25" fmla="*/ 2147483647 h 278"/>
                <a:gd name="T26" fmla="*/ 2147483647 w 197"/>
                <a:gd name="T27" fmla="*/ 2147483647 h 278"/>
                <a:gd name="T28" fmla="*/ 2147483647 w 197"/>
                <a:gd name="T29" fmla="*/ 2147483647 h 278"/>
                <a:gd name="T30" fmla="*/ 2147483647 w 197"/>
                <a:gd name="T31" fmla="*/ 2147483647 h 278"/>
                <a:gd name="T32" fmla="*/ 2147483647 w 197"/>
                <a:gd name="T33" fmla="*/ 2147483647 h 278"/>
                <a:gd name="T34" fmla="*/ 2147483647 w 197"/>
                <a:gd name="T35" fmla="*/ 2147483647 h 278"/>
                <a:gd name="T36" fmla="*/ 2147483647 w 197"/>
                <a:gd name="T37" fmla="*/ 2147483647 h 278"/>
                <a:gd name="T38" fmla="*/ 2147483647 w 197"/>
                <a:gd name="T39" fmla="*/ 2147483647 h 278"/>
                <a:gd name="T40" fmla="*/ 2147483647 w 197"/>
                <a:gd name="T41" fmla="*/ 2147483647 h 278"/>
                <a:gd name="T42" fmla="*/ 2147483647 w 197"/>
                <a:gd name="T43" fmla="*/ 2147483647 h 278"/>
                <a:gd name="T44" fmla="*/ 2147483647 w 197"/>
                <a:gd name="T45" fmla="*/ 2147483647 h 278"/>
                <a:gd name="T46" fmla="*/ 2147483647 w 197"/>
                <a:gd name="T47" fmla="*/ 2147483647 h 278"/>
                <a:gd name="T48" fmla="*/ 2147483647 w 197"/>
                <a:gd name="T49" fmla="*/ 2147483647 h 278"/>
                <a:gd name="T50" fmla="*/ 2147483647 w 197"/>
                <a:gd name="T51" fmla="*/ 2147483647 h 278"/>
                <a:gd name="T52" fmla="*/ 2147483647 w 197"/>
                <a:gd name="T53" fmla="*/ 2147483647 h 278"/>
                <a:gd name="T54" fmla="*/ 2147483647 w 197"/>
                <a:gd name="T55" fmla="*/ 2147483647 h 278"/>
                <a:gd name="T56" fmla="*/ 2147483647 w 197"/>
                <a:gd name="T57" fmla="*/ 2147483647 h 278"/>
                <a:gd name="T58" fmla="*/ 2147483647 w 197"/>
                <a:gd name="T59" fmla="*/ 2147483647 h 278"/>
                <a:gd name="T60" fmla="*/ 2147483647 w 197"/>
                <a:gd name="T61" fmla="*/ 2147483647 h 278"/>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197" h="278">
                  <a:moveTo>
                    <a:pt x="196" y="116"/>
                  </a:moveTo>
                  <a:cubicBezTo>
                    <a:pt x="197" y="100"/>
                    <a:pt x="193" y="83"/>
                    <a:pt x="183" y="67"/>
                  </a:cubicBezTo>
                  <a:cubicBezTo>
                    <a:pt x="167" y="39"/>
                    <a:pt x="128" y="0"/>
                    <a:pt x="94" y="20"/>
                  </a:cubicBezTo>
                  <a:cubicBezTo>
                    <a:pt x="62" y="19"/>
                    <a:pt x="32" y="46"/>
                    <a:pt x="20" y="75"/>
                  </a:cubicBezTo>
                  <a:cubicBezTo>
                    <a:pt x="20" y="76"/>
                    <a:pt x="19" y="77"/>
                    <a:pt x="19" y="78"/>
                  </a:cubicBezTo>
                  <a:cubicBezTo>
                    <a:pt x="14" y="87"/>
                    <a:pt x="10" y="98"/>
                    <a:pt x="9" y="108"/>
                  </a:cubicBezTo>
                  <a:cubicBezTo>
                    <a:pt x="0" y="125"/>
                    <a:pt x="5" y="149"/>
                    <a:pt x="15" y="172"/>
                  </a:cubicBezTo>
                  <a:cubicBezTo>
                    <a:pt x="17" y="184"/>
                    <a:pt x="21" y="196"/>
                    <a:pt x="27" y="207"/>
                  </a:cubicBezTo>
                  <a:cubicBezTo>
                    <a:pt x="27" y="218"/>
                    <a:pt x="28" y="229"/>
                    <a:pt x="33" y="238"/>
                  </a:cubicBezTo>
                  <a:cubicBezTo>
                    <a:pt x="32" y="239"/>
                    <a:pt x="32" y="239"/>
                    <a:pt x="32" y="239"/>
                  </a:cubicBezTo>
                  <a:cubicBezTo>
                    <a:pt x="32" y="240"/>
                    <a:pt x="32" y="242"/>
                    <a:pt x="32" y="243"/>
                  </a:cubicBezTo>
                  <a:cubicBezTo>
                    <a:pt x="29" y="247"/>
                    <a:pt x="29" y="253"/>
                    <a:pt x="32" y="257"/>
                  </a:cubicBezTo>
                  <a:cubicBezTo>
                    <a:pt x="33" y="259"/>
                    <a:pt x="34" y="261"/>
                    <a:pt x="35" y="263"/>
                  </a:cubicBezTo>
                  <a:cubicBezTo>
                    <a:pt x="39" y="273"/>
                    <a:pt x="52" y="272"/>
                    <a:pt x="56" y="266"/>
                  </a:cubicBezTo>
                  <a:cubicBezTo>
                    <a:pt x="61" y="267"/>
                    <a:pt x="66" y="268"/>
                    <a:pt x="71" y="270"/>
                  </a:cubicBezTo>
                  <a:cubicBezTo>
                    <a:pt x="72" y="272"/>
                    <a:pt x="75" y="273"/>
                    <a:pt x="78" y="273"/>
                  </a:cubicBezTo>
                  <a:cubicBezTo>
                    <a:pt x="81" y="274"/>
                    <a:pt x="85" y="275"/>
                    <a:pt x="88" y="276"/>
                  </a:cubicBezTo>
                  <a:cubicBezTo>
                    <a:pt x="93" y="278"/>
                    <a:pt x="98" y="275"/>
                    <a:pt x="100" y="271"/>
                  </a:cubicBezTo>
                  <a:cubicBezTo>
                    <a:pt x="103" y="271"/>
                    <a:pt x="106" y="269"/>
                    <a:pt x="109" y="266"/>
                  </a:cubicBezTo>
                  <a:cubicBezTo>
                    <a:pt x="119" y="250"/>
                    <a:pt x="130" y="235"/>
                    <a:pt x="138" y="218"/>
                  </a:cubicBezTo>
                  <a:cubicBezTo>
                    <a:pt x="138" y="217"/>
                    <a:pt x="139" y="216"/>
                    <a:pt x="139" y="216"/>
                  </a:cubicBezTo>
                  <a:cubicBezTo>
                    <a:pt x="139" y="215"/>
                    <a:pt x="140" y="215"/>
                    <a:pt x="140" y="214"/>
                  </a:cubicBezTo>
                  <a:cubicBezTo>
                    <a:pt x="160" y="208"/>
                    <a:pt x="177" y="194"/>
                    <a:pt x="186" y="171"/>
                  </a:cubicBezTo>
                  <a:cubicBezTo>
                    <a:pt x="188" y="166"/>
                    <a:pt x="189" y="161"/>
                    <a:pt x="190" y="155"/>
                  </a:cubicBezTo>
                  <a:cubicBezTo>
                    <a:pt x="193" y="149"/>
                    <a:pt x="195" y="142"/>
                    <a:pt x="196" y="135"/>
                  </a:cubicBezTo>
                  <a:cubicBezTo>
                    <a:pt x="196" y="129"/>
                    <a:pt x="196" y="122"/>
                    <a:pt x="196" y="116"/>
                  </a:cubicBezTo>
                  <a:close/>
                  <a:moveTo>
                    <a:pt x="133" y="184"/>
                  </a:moveTo>
                  <a:cubicBezTo>
                    <a:pt x="133" y="183"/>
                    <a:pt x="133" y="183"/>
                    <a:pt x="134" y="182"/>
                  </a:cubicBezTo>
                  <a:cubicBezTo>
                    <a:pt x="137" y="180"/>
                    <a:pt x="140" y="177"/>
                    <a:pt x="144" y="175"/>
                  </a:cubicBezTo>
                  <a:cubicBezTo>
                    <a:pt x="141" y="178"/>
                    <a:pt x="138" y="181"/>
                    <a:pt x="135" y="184"/>
                  </a:cubicBezTo>
                  <a:cubicBezTo>
                    <a:pt x="134" y="184"/>
                    <a:pt x="133" y="184"/>
                    <a:pt x="133" y="184"/>
                  </a:cubicBezTo>
                  <a:close/>
                </a:path>
              </a:pathLst>
            </a:custGeom>
            <a:solidFill>
              <a:srgbClr val="F9E78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0" name="Freeform 21"/>
            <p:cNvSpPr>
              <a:spLocks/>
            </p:cNvSpPr>
            <p:nvPr/>
          </p:nvSpPr>
          <p:spPr bwMode="auto">
            <a:xfrm>
              <a:off x="8927427" y="1374856"/>
              <a:ext cx="297650" cy="327170"/>
            </a:xfrm>
            <a:custGeom>
              <a:avLst/>
              <a:gdLst>
                <a:gd name="T0" fmla="*/ 2147483647 w 51"/>
                <a:gd name="T1" fmla="*/ 2147483647 h 56"/>
                <a:gd name="T2" fmla="*/ 2147483647 w 51"/>
                <a:gd name="T3" fmla="*/ 2147483647 h 56"/>
                <a:gd name="T4" fmla="*/ 2147483647 w 51"/>
                <a:gd name="T5" fmla="*/ 2147483647 h 56"/>
                <a:gd name="T6" fmla="*/ 2147483647 w 51"/>
                <a:gd name="T7" fmla="*/ 2147483647 h 56"/>
                <a:gd name="T8" fmla="*/ 2147483647 w 51"/>
                <a:gd name="T9" fmla="*/ 2147483647 h 56"/>
                <a:gd name="T10" fmla="*/ 2147483647 w 51"/>
                <a:gd name="T11" fmla="*/ 2147483647 h 56"/>
                <a:gd name="T12" fmla="*/ 2147483647 w 51"/>
                <a:gd name="T13" fmla="*/ 2147483647 h 56"/>
                <a:gd name="T14" fmla="*/ 2147483647 w 51"/>
                <a:gd name="T15" fmla="*/ 2147483647 h 56"/>
                <a:gd name="T16" fmla="*/ 2147483647 w 51"/>
                <a:gd name="T17" fmla="*/ 2147483647 h 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1" h="56">
                  <a:moveTo>
                    <a:pt x="43" y="2"/>
                  </a:moveTo>
                  <a:cubicBezTo>
                    <a:pt x="36" y="5"/>
                    <a:pt x="30" y="10"/>
                    <a:pt x="25" y="16"/>
                  </a:cubicBezTo>
                  <a:cubicBezTo>
                    <a:pt x="15" y="24"/>
                    <a:pt x="6" y="34"/>
                    <a:pt x="2" y="46"/>
                  </a:cubicBezTo>
                  <a:cubicBezTo>
                    <a:pt x="0" y="51"/>
                    <a:pt x="4" y="53"/>
                    <a:pt x="8" y="53"/>
                  </a:cubicBezTo>
                  <a:cubicBezTo>
                    <a:pt x="10" y="55"/>
                    <a:pt x="14" y="56"/>
                    <a:pt x="16" y="54"/>
                  </a:cubicBezTo>
                  <a:cubicBezTo>
                    <a:pt x="29" y="44"/>
                    <a:pt x="41" y="31"/>
                    <a:pt x="45" y="14"/>
                  </a:cubicBezTo>
                  <a:cubicBezTo>
                    <a:pt x="45" y="13"/>
                    <a:pt x="45" y="11"/>
                    <a:pt x="44" y="10"/>
                  </a:cubicBezTo>
                  <a:cubicBezTo>
                    <a:pt x="45" y="9"/>
                    <a:pt x="46" y="9"/>
                    <a:pt x="47" y="8"/>
                  </a:cubicBezTo>
                  <a:cubicBezTo>
                    <a:pt x="51" y="6"/>
                    <a:pt x="47" y="0"/>
                    <a:pt x="43" y="2"/>
                  </a:cubicBezTo>
                  <a:close/>
                </a:path>
              </a:pathLst>
            </a:custGeom>
            <a:solidFill>
              <a:srgbClr val="F9ED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1" name="Freeform 52"/>
            <p:cNvSpPr>
              <a:spLocks noEditPoints="1"/>
            </p:cNvSpPr>
            <p:nvPr/>
          </p:nvSpPr>
          <p:spPr bwMode="auto">
            <a:xfrm>
              <a:off x="8683894" y="1165763"/>
              <a:ext cx="1254556" cy="1660442"/>
            </a:xfrm>
            <a:custGeom>
              <a:avLst/>
              <a:gdLst>
                <a:gd name="T0" fmla="*/ 2147483647 w 216"/>
                <a:gd name="T1" fmla="*/ 2147483647 h 285"/>
                <a:gd name="T2" fmla="*/ 2147483647 w 216"/>
                <a:gd name="T3" fmla="*/ 2147483647 h 285"/>
                <a:gd name="T4" fmla="*/ 2147483647 w 216"/>
                <a:gd name="T5" fmla="*/ 2147483647 h 285"/>
                <a:gd name="T6" fmla="*/ 2147483647 w 216"/>
                <a:gd name="T7" fmla="*/ 2147483647 h 285"/>
                <a:gd name="T8" fmla="*/ 2147483647 w 216"/>
                <a:gd name="T9" fmla="*/ 2147483647 h 285"/>
                <a:gd name="T10" fmla="*/ 2147483647 w 216"/>
                <a:gd name="T11" fmla="*/ 2147483647 h 285"/>
                <a:gd name="T12" fmla="*/ 2147483647 w 216"/>
                <a:gd name="T13" fmla="*/ 2147483647 h 285"/>
                <a:gd name="T14" fmla="*/ 2147483647 w 216"/>
                <a:gd name="T15" fmla="*/ 2147483647 h 285"/>
                <a:gd name="T16" fmla="*/ 2147483647 w 216"/>
                <a:gd name="T17" fmla="*/ 2147483647 h 285"/>
                <a:gd name="T18" fmla="*/ 2147483647 w 216"/>
                <a:gd name="T19" fmla="*/ 2147483647 h 285"/>
                <a:gd name="T20" fmla="*/ 2147483647 w 216"/>
                <a:gd name="T21" fmla="*/ 2147483647 h 285"/>
                <a:gd name="T22" fmla="*/ 2147483647 w 216"/>
                <a:gd name="T23" fmla="*/ 2147483647 h 285"/>
                <a:gd name="T24" fmla="*/ 2147483647 w 216"/>
                <a:gd name="T25" fmla="*/ 2147483647 h 285"/>
                <a:gd name="T26" fmla="*/ 2147483647 w 216"/>
                <a:gd name="T27" fmla="*/ 2147483647 h 285"/>
                <a:gd name="T28" fmla="*/ 2147483647 w 216"/>
                <a:gd name="T29" fmla="*/ 2147483647 h 285"/>
                <a:gd name="T30" fmla="*/ 2147483647 w 216"/>
                <a:gd name="T31" fmla="*/ 2147483647 h 285"/>
                <a:gd name="T32" fmla="*/ 2147483647 w 216"/>
                <a:gd name="T33" fmla="*/ 2147483647 h 285"/>
                <a:gd name="T34" fmla="*/ 2147483647 w 216"/>
                <a:gd name="T35" fmla="*/ 2147483647 h 285"/>
                <a:gd name="T36" fmla="*/ 2147483647 w 216"/>
                <a:gd name="T37" fmla="*/ 2147483647 h 285"/>
                <a:gd name="T38" fmla="*/ 2147483647 w 216"/>
                <a:gd name="T39" fmla="*/ 2147483647 h 285"/>
                <a:gd name="T40" fmla="*/ 2147483647 w 216"/>
                <a:gd name="T41" fmla="*/ 2147483647 h 285"/>
                <a:gd name="T42" fmla="*/ 2147483647 w 216"/>
                <a:gd name="T43" fmla="*/ 2147483647 h 285"/>
                <a:gd name="T44" fmla="*/ 2147483647 w 216"/>
                <a:gd name="T45" fmla="*/ 2147483647 h 285"/>
                <a:gd name="T46" fmla="*/ 2147483647 w 216"/>
                <a:gd name="T47" fmla="*/ 2147483647 h 285"/>
                <a:gd name="T48" fmla="*/ 2147483647 w 216"/>
                <a:gd name="T49" fmla="*/ 2147483647 h 285"/>
                <a:gd name="T50" fmla="*/ 2147483647 w 216"/>
                <a:gd name="T51" fmla="*/ 2147483647 h 285"/>
                <a:gd name="T52" fmla="*/ 2147483647 w 216"/>
                <a:gd name="T53" fmla="*/ 2147483647 h 285"/>
                <a:gd name="T54" fmla="*/ 2147483647 w 216"/>
                <a:gd name="T55" fmla="*/ 2147483647 h 285"/>
                <a:gd name="T56" fmla="*/ 2147483647 w 216"/>
                <a:gd name="T57" fmla="*/ 2147483647 h 285"/>
                <a:gd name="T58" fmla="*/ 2147483647 w 216"/>
                <a:gd name="T59" fmla="*/ 2147483647 h 285"/>
                <a:gd name="T60" fmla="*/ 2147483647 w 216"/>
                <a:gd name="T61" fmla="*/ 2147483647 h 285"/>
                <a:gd name="T62" fmla="*/ 2147483647 w 216"/>
                <a:gd name="T63" fmla="*/ 2147483647 h 285"/>
                <a:gd name="T64" fmla="*/ 2147483647 w 216"/>
                <a:gd name="T65" fmla="*/ 2147483647 h 285"/>
                <a:gd name="T66" fmla="*/ 2147483647 w 216"/>
                <a:gd name="T67" fmla="*/ 2147483647 h 285"/>
                <a:gd name="T68" fmla="*/ 2147483647 w 216"/>
                <a:gd name="T69" fmla="*/ 2147483647 h 285"/>
                <a:gd name="T70" fmla="*/ 2147483647 w 216"/>
                <a:gd name="T71" fmla="*/ 2147483647 h 285"/>
                <a:gd name="T72" fmla="*/ 2147483647 w 216"/>
                <a:gd name="T73" fmla="*/ 2147483647 h 285"/>
                <a:gd name="T74" fmla="*/ 2147483647 w 216"/>
                <a:gd name="T75" fmla="*/ 2147483647 h 285"/>
                <a:gd name="T76" fmla="*/ 2147483647 w 216"/>
                <a:gd name="T77" fmla="*/ 2147483647 h 285"/>
                <a:gd name="T78" fmla="*/ 2147483647 w 216"/>
                <a:gd name="T79" fmla="*/ 2147483647 h 285"/>
                <a:gd name="T80" fmla="*/ 2147483647 w 216"/>
                <a:gd name="T81" fmla="*/ 2147483647 h 285"/>
                <a:gd name="T82" fmla="*/ 2147483647 w 216"/>
                <a:gd name="T83" fmla="*/ 2147483647 h 285"/>
                <a:gd name="T84" fmla="*/ 2147483647 w 216"/>
                <a:gd name="T85" fmla="*/ 2147483647 h 285"/>
                <a:gd name="T86" fmla="*/ 2147483647 w 216"/>
                <a:gd name="T87" fmla="*/ 2147483647 h 285"/>
                <a:gd name="T88" fmla="*/ 2147483647 w 216"/>
                <a:gd name="T89" fmla="*/ 2147483647 h 285"/>
                <a:gd name="T90" fmla="*/ 2147483647 w 216"/>
                <a:gd name="T91" fmla="*/ 2147483647 h 285"/>
                <a:gd name="T92" fmla="*/ 2147483647 w 216"/>
                <a:gd name="T93" fmla="*/ 2147483647 h 285"/>
                <a:gd name="T94" fmla="*/ 2147483647 w 216"/>
                <a:gd name="T95" fmla="*/ 2147483647 h 285"/>
                <a:gd name="T96" fmla="*/ 2147483647 w 216"/>
                <a:gd name="T97" fmla="*/ 2147483647 h 285"/>
                <a:gd name="T98" fmla="*/ 2147483647 w 216"/>
                <a:gd name="T99" fmla="*/ 2147483647 h 285"/>
                <a:gd name="T100" fmla="*/ 2147483647 w 216"/>
                <a:gd name="T101" fmla="*/ 2147483647 h 285"/>
                <a:gd name="T102" fmla="*/ 2147483647 w 216"/>
                <a:gd name="T103" fmla="*/ 2147483647 h 285"/>
                <a:gd name="T104" fmla="*/ 2147483647 w 216"/>
                <a:gd name="T105" fmla="*/ 2147483647 h 285"/>
                <a:gd name="T106" fmla="*/ 2147483647 w 216"/>
                <a:gd name="T107" fmla="*/ 2147483647 h 285"/>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216" h="285">
                  <a:moveTo>
                    <a:pt x="183" y="190"/>
                  </a:moveTo>
                  <a:cubicBezTo>
                    <a:pt x="206" y="172"/>
                    <a:pt x="214" y="143"/>
                    <a:pt x="215" y="114"/>
                  </a:cubicBezTo>
                  <a:cubicBezTo>
                    <a:pt x="216" y="53"/>
                    <a:pt x="176" y="0"/>
                    <a:pt x="113" y="1"/>
                  </a:cubicBezTo>
                  <a:cubicBezTo>
                    <a:pt x="66" y="2"/>
                    <a:pt x="31" y="39"/>
                    <a:pt x="18" y="82"/>
                  </a:cubicBezTo>
                  <a:cubicBezTo>
                    <a:pt x="12" y="103"/>
                    <a:pt x="13" y="127"/>
                    <a:pt x="20" y="148"/>
                  </a:cubicBezTo>
                  <a:cubicBezTo>
                    <a:pt x="24" y="159"/>
                    <a:pt x="30" y="169"/>
                    <a:pt x="37" y="178"/>
                  </a:cubicBezTo>
                  <a:cubicBezTo>
                    <a:pt x="45" y="187"/>
                    <a:pt x="45" y="200"/>
                    <a:pt x="43" y="212"/>
                  </a:cubicBezTo>
                  <a:cubicBezTo>
                    <a:pt x="36" y="211"/>
                    <a:pt x="29" y="209"/>
                    <a:pt x="22" y="207"/>
                  </a:cubicBezTo>
                  <a:cubicBezTo>
                    <a:pt x="15" y="206"/>
                    <a:pt x="7" y="213"/>
                    <a:pt x="11" y="220"/>
                  </a:cubicBezTo>
                  <a:cubicBezTo>
                    <a:pt x="14" y="224"/>
                    <a:pt x="16" y="227"/>
                    <a:pt x="19" y="230"/>
                  </a:cubicBezTo>
                  <a:cubicBezTo>
                    <a:pt x="14" y="231"/>
                    <a:pt x="8" y="233"/>
                    <a:pt x="2" y="236"/>
                  </a:cubicBezTo>
                  <a:cubicBezTo>
                    <a:pt x="0" y="237"/>
                    <a:pt x="0" y="239"/>
                    <a:pt x="1" y="241"/>
                  </a:cubicBezTo>
                  <a:cubicBezTo>
                    <a:pt x="13" y="258"/>
                    <a:pt x="34" y="271"/>
                    <a:pt x="58" y="277"/>
                  </a:cubicBezTo>
                  <a:cubicBezTo>
                    <a:pt x="59" y="278"/>
                    <a:pt x="59" y="278"/>
                    <a:pt x="59" y="278"/>
                  </a:cubicBezTo>
                  <a:cubicBezTo>
                    <a:pt x="84" y="285"/>
                    <a:pt x="113" y="284"/>
                    <a:pt x="132" y="273"/>
                  </a:cubicBezTo>
                  <a:cubicBezTo>
                    <a:pt x="134" y="272"/>
                    <a:pt x="135" y="269"/>
                    <a:pt x="134" y="268"/>
                  </a:cubicBezTo>
                  <a:cubicBezTo>
                    <a:pt x="132" y="265"/>
                    <a:pt x="130" y="263"/>
                    <a:pt x="128" y="261"/>
                  </a:cubicBezTo>
                  <a:cubicBezTo>
                    <a:pt x="129" y="260"/>
                    <a:pt x="130" y="260"/>
                    <a:pt x="130" y="260"/>
                  </a:cubicBezTo>
                  <a:cubicBezTo>
                    <a:pt x="134" y="260"/>
                    <a:pt x="136" y="258"/>
                    <a:pt x="137" y="255"/>
                  </a:cubicBezTo>
                  <a:cubicBezTo>
                    <a:pt x="138" y="255"/>
                    <a:pt x="139" y="254"/>
                    <a:pt x="140" y="253"/>
                  </a:cubicBezTo>
                  <a:cubicBezTo>
                    <a:pt x="146" y="250"/>
                    <a:pt x="146" y="240"/>
                    <a:pt x="138" y="237"/>
                  </a:cubicBezTo>
                  <a:cubicBezTo>
                    <a:pt x="137" y="237"/>
                    <a:pt x="136" y="237"/>
                    <a:pt x="135" y="236"/>
                  </a:cubicBezTo>
                  <a:cubicBezTo>
                    <a:pt x="138" y="228"/>
                    <a:pt x="141" y="221"/>
                    <a:pt x="149" y="215"/>
                  </a:cubicBezTo>
                  <a:cubicBezTo>
                    <a:pt x="160" y="206"/>
                    <a:pt x="172" y="199"/>
                    <a:pt x="183" y="190"/>
                  </a:cubicBezTo>
                  <a:close/>
                  <a:moveTo>
                    <a:pt x="25" y="243"/>
                  </a:moveTo>
                  <a:cubicBezTo>
                    <a:pt x="23" y="245"/>
                    <a:pt x="22" y="249"/>
                    <a:pt x="21" y="252"/>
                  </a:cubicBezTo>
                  <a:cubicBezTo>
                    <a:pt x="16" y="248"/>
                    <a:pt x="12" y="244"/>
                    <a:pt x="8" y="240"/>
                  </a:cubicBezTo>
                  <a:cubicBezTo>
                    <a:pt x="6" y="238"/>
                    <a:pt x="16" y="237"/>
                    <a:pt x="25" y="236"/>
                  </a:cubicBezTo>
                  <a:cubicBezTo>
                    <a:pt x="26" y="236"/>
                    <a:pt x="27" y="237"/>
                    <a:pt x="28" y="238"/>
                  </a:cubicBezTo>
                  <a:cubicBezTo>
                    <a:pt x="27" y="239"/>
                    <a:pt x="26" y="241"/>
                    <a:pt x="25" y="243"/>
                  </a:cubicBezTo>
                  <a:close/>
                  <a:moveTo>
                    <a:pt x="26" y="255"/>
                  </a:moveTo>
                  <a:cubicBezTo>
                    <a:pt x="28" y="252"/>
                    <a:pt x="29" y="248"/>
                    <a:pt x="30" y="245"/>
                  </a:cubicBezTo>
                  <a:cubicBezTo>
                    <a:pt x="30" y="244"/>
                    <a:pt x="30" y="243"/>
                    <a:pt x="31" y="242"/>
                  </a:cubicBezTo>
                  <a:cubicBezTo>
                    <a:pt x="32" y="242"/>
                    <a:pt x="34" y="243"/>
                    <a:pt x="35" y="243"/>
                  </a:cubicBezTo>
                  <a:cubicBezTo>
                    <a:pt x="36" y="244"/>
                    <a:pt x="36" y="244"/>
                    <a:pt x="37" y="245"/>
                  </a:cubicBezTo>
                  <a:cubicBezTo>
                    <a:pt x="37" y="245"/>
                    <a:pt x="38" y="245"/>
                    <a:pt x="38" y="245"/>
                  </a:cubicBezTo>
                  <a:cubicBezTo>
                    <a:pt x="40" y="246"/>
                    <a:pt x="41" y="247"/>
                    <a:pt x="43" y="248"/>
                  </a:cubicBezTo>
                  <a:cubicBezTo>
                    <a:pt x="41" y="252"/>
                    <a:pt x="39" y="257"/>
                    <a:pt x="39" y="262"/>
                  </a:cubicBezTo>
                  <a:cubicBezTo>
                    <a:pt x="35" y="260"/>
                    <a:pt x="30" y="258"/>
                    <a:pt x="26" y="255"/>
                  </a:cubicBezTo>
                  <a:close/>
                  <a:moveTo>
                    <a:pt x="45" y="264"/>
                  </a:moveTo>
                  <a:cubicBezTo>
                    <a:pt x="46" y="262"/>
                    <a:pt x="46" y="259"/>
                    <a:pt x="46" y="257"/>
                  </a:cubicBezTo>
                  <a:cubicBezTo>
                    <a:pt x="46" y="255"/>
                    <a:pt x="47" y="252"/>
                    <a:pt x="47" y="250"/>
                  </a:cubicBezTo>
                  <a:cubicBezTo>
                    <a:pt x="52" y="252"/>
                    <a:pt x="57" y="254"/>
                    <a:pt x="61" y="256"/>
                  </a:cubicBezTo>
                  <a:cubicBezTo>
                    <a:pt x="61" y="259"/>
                    <a:pt x="60" y="262"/>
                    <a:pt x="59" y="266"/>
                  </a:cubicBezTo>
                  <a:cubicBezTo>
                    <a:pt x="59" y="267"/>
                    <a:pt x="58" y="268"/>
                    <a:pt x="58" y="269"/>
                  </a:cubicBezTo>
                  <a:cubicBezTo>
                    <a:pt x="54" y="268"/>
                    <a:pt x="49" y="266"/>
                    <a:pt x="45" y="264"/>
                  </a:cubicBezTo>
                  <a:close/>
                  <a:moveTo>
                    <a:pt x="68" y="218"/>
                  </a:moveTo>
                  <a:cubicBezTo>
                    <a:pt x="77" y="198"/>
                    <a:pt x="83" y="174"/>
                    <a:pt x="86" y="154"/>
                  </a:cubicBezTo>
                  <a:cubicBezTo>
                    <a:pt x="89" y="155"/>
                    <a:pt x="92" y="156"/>
                    <a:pt x="95" y="157"/>
                  </a:cubicBezTo>
                  <a:cubicBezTo>
                    <a:pt x="88" y="178"/>
                    <a:pt x="85" y="200"/>
                    <a:pt x="83" y="222"/>
                  </a:cubicBezTo>
                  <a:cubicBezTo>
                    <a:pt x="78" y="221"/>
                    <a:pt x="73" y="220"/>
                    <a:pt x="68" y="218"/>
                  </a:cubicBezTo>
                  <a:close/>
                  <a:moveTo>
                    <a:pt x="63" y="270"/>
                  </a:moveTo>
                  <a:cubicBezTo>
                    <a:pt x="63" y="269"/>
                    <a:pt x="63" y="268"/>
                    <a:pt x="64" y="267"/>
                  </a:cubicBezTo>
                  <a:cubicBezTo>
                    <a:pt x="64" y="264"/>
                    <a:pt x="65" y="260"/>
                    <a:pt x="65" y="257"/>
                  </a:cubicBezTo>
                  <a:cubicBezTo>
                    <a:pt x="69" y="258"/>
                    <a:pt x="74" y="259"/>
                    <a:pt x="79" y="260"/>
                  </a:cubicBezTo>
                  <a:cubicBezTo>
                    <a:pt x="78" y="261"/>
                    <a:pt x="78" y="263"/>
                    <a:pt x="78" y="264"/>
                  </a:cubicBezTo>
                  <a:cubicBezTo>
                    <a:pt x="77" y="267"/>
                    <a:pt x="76" y="270"/>
                    <a:pt x="76" y="273"/>
                  </a:cubicBezTo>
                  <a:cubicBezTo>
                    <a:pt x="71" y="272"/>
                    <a:pt x="67" y="271"/>
                    <a:pt x="63" y="270"/>
                  </a:cubicBezTo>
                  <a:close/>
                  <a:moveTo>
                    <a:pt x="82" y="274"/>
                  </a:moveTo>
                  <a:cubicBezTo>
                    <a:pt x="83" y="270"/>
                    <a:pt x="83" y="265"/>
                    <a:pt x="84" y="261"/>
                  </a:cubicBezTo>
                  <a:cubicBezTo>
                    <a:pt x="87" y="261"/>
                    <a:pt x="90" y="262"/>
                    <a:pt x="93" y="262"/>
                  </a:cubicBezTo>
                  <a:cubicBezTo>
                    <a:pt x="94" y="262"/>
                    <a:pt x="94" y="262"/>
                    <a:pt x="95" y="262"/>
                  </a:cubicBezTo>
                  <a:cubicBezTo>
                    <a:pt x="95" y="263"/>
                    <a:pt x="95" y="264"/>
                    <a:pt x="95" y="265"/>
                  </a:cubicBezTo>
                  <a:cubicBezTo>
                    <a:pt x="94" y="268"/>
                    <a:pt x="94" y="271"/>
                    <a:pt x="94" y="274"/>
                  </a:cubicBezTo>
                  <a:cubicBezTo>
                    <a:pt x="90" y="274"/>
                    <a:pt x="86" y="274"/>
                    <a:pt x="82" y="274"/>
                  </a:cubicBezTo>
                  <a:close/>
                  <a:moveTo>
                    <a:pt x="100" y="274"/>
                  </a:moveTo>
                  <a:cubicBezTo>
                    <a:pt x="100" y="272"/>
                    <a:pt x="100" y="271"/>
                    <a:pt x="100" y="269"/>
                  </a:cubicBezTo>
                  <a:cubicBezTo>
                    <a:pt x="100" y="267"/>
                    <a:pt x="100" y="265"/>
                    <a:pt x="100" y="262"/>
                  </a:cubicBezTo>
                  <a:cubicBezTo>
                    <a:pt x="102" y="262"/>
                    <a:pt x="104" y="262"/>
                    <a:pt x="106" y="262"/>
                  </a:cubicBezTo>
                  <a:cubicBezTo>
                    <a:pt x="107" y="262"/>
                    <a:pt x="107" y="262"/>
                    <a:pt x="107" y="262"/>
                  </a:cubicBezTo>
                  <a:cubicBezTo>
                    <a:pt x="108" y="262"/>
                    <a:pt x="109" y="262"/>
                    <a:pt x="110" y="262"/>
                  </a:cubicBezTo>
                  <a:cubicBezTo>
                    <a:pt x="110" y="262"/>
                    <a:pt x="111" y="262"/>
                    <a:pt x="111" y="262"/>
                  </a:cubicBezTo>
                  <a:cubicBezTo>
                    <a:pt x="111" y="266"/>
                    <a:pt x="111" y="269"/>
                    <a:pt x="111" y="273"/>
                  </a:cubicBezTo>
                  <a:cubicBezTo>
                    <a:pt x="108" y="273"/>
                    <a:pt x="104" y="274"/>
                    <a:pt x="100" y="274"/>
                  </a:cubicBezTo>
                  <a:close/>
                  <a:moveTo>
                    <a:pt x="123" y="269"/>
                  </a:moveTo>
                  <a:cubicBezTo>
                    <a:pt x="121" y="270"/>
                    <a:pt x="119" y="271"/>
                    <a:pt x="117" y="272"/>
                  </a:cubicBezTo>
                  <a:cubicBezTo>
                    <a:pt x="117" y="270"/>
                    <a:pt x="117" y="268"/>
                    <a:pt x="117" y="266"/>
                  </a:cubicBezTo>
                  <a:cubicBezTo>
                    <a:pt x="117" y="265"/>
                    <a:pt x="117" y="263"/>
                    <a:pt x="117" y="262"/>
                  </a:cubicBezTo>
                  <a:cubicBezTo>
                    <a:pt x="118" y="262"/>
                    <a:pt x="118" y="262"/>
                    <a:pt x="119" y="262"/>
                  </a:cubicBezTo>
                  <a:cubicBezTo>
                    <a:pt x="124" y="264"/>
                    <a:pt x="127" y="267"/>
                    <a:pt x="123" y="269"/>
                  </a:cubicBezTo>
                  <a:close/>
                  <a:moveTo>
                    <a:pt x="144" y="196"/>
                  </a:moveTo>
                  <a:cubicBezTo>
                    <a:pt x="131" y="205"/>
                    <a:pt x="121" y="217"/>
                    <a:pt x="117" y="231"/>
                  </a:cubicBezTo>
                  <a:cubicBezTo>
                    <a:pt x="109" y="229"/>
                    <a:pt x="101" y="227"/>
                    <a:pt x="93" y="225"/>
                  </a:cubicBezTo>
                  <a:cubicBezTo>
                    <a:pt x="95" y="202"/>
                    <a:pt x="98" y="179"/>
                    <a:pt x="105" y="158"/>
                  </a:cubicBezTo>
                  <a:cubicBezTo>
                    <a:pt x="120" y="159"/>
                    <a:pt x="132" y="147"/>
                    <a:pt x="139" y="135"/>
                  </a:cubicBezTo>
                  <a:cubicBezTo>
                    <a:pt x="143" y="127"/>
                    <a:pt x="148" y="112"/>
                    <a:pt x="137" y="108"/>
                  </a:cubicBezTo>
                  <a:cubicBezTo>
                    <a:pt x="119" y="102"/>
                    <a:pt x="103" y="136"/>
                    <a:pt x="98" y="147"/>
                  </a:cubicBezTo>
                  <a:cubicBezTo>
                    <a:pt x="98" y="148"/>
                    <a:pt x="98" y="148"/>
                    <a:pt x="98" y="148"/>
                  </a:cubicBezTo>
                  <a:cubicBezTo>
                    <a:pt x="95" y="147"/>
                    <a:pt x="91" y="145"/>
                    <a:pt x="88" y="143"/>
                  </a:cubicBezTo>
                  <a:cubicBezTo>
                    <a:pt x="91" y="126"/>
                    <a:pt x="93" y="93"/>
                    <a:pt x="78" y="91"/>
                  </a:cubicBezTo>
                  <a:cubicBezTo>
                    <a:pt x="64" y="89"/>
                    <a:pt x="60" y="111"/>
                    <a:pt x="62" y="120"/>
                  </a:cubicBezTo>
                  <a:cubicBezTo>
                    <a:pt x="64" y="133"/>
                    <a:pt x="71" y="143"/>
                    <a:pt x="80" y="150"/>
                  </a:cubicBezTo>
                  <a:cubicBezTo>
                    <a:pt x="76" y="173"/>
                    <a:pt x="67" y="195"/>
                    <a:pt x="59" y="216"/>
                  </a:cubicBezTo>
                  <a:cubicBezTo>
                    <a:pt x="56" y="216"/>
                    <a:pt x="54" y="215"/>
                    <a:pt x="51" y="214"/>
                  </a:cubicBezTo>
                  <a:cubicBezTo>
                    <a:pt x="55" y="199"/>
                    <a:pt x="57" y="182"/>
                    <a:pt x="49" y="173"/>
                  </a:cubicBezTo>
                  <a:cubicBezTo>
                    <a:pt x="35" y="155"/>
                    <a:pt x="28" y="133"/>
                    <a:pt x="28" y="110"/>
                  </a:cubicBezTo>
                  <a:cubicBezTo>
                    <a:pt x="29" y="65"/>
                    <a:pt x="62" y="24"/>
                    <a:pt x="106" y="17"/>
                  </a:cubicBezTo>
                  <a:cubicBezTo>
                    <a:pt x="177" y="6"/>
                    <a:pt x="210" y="84"/>
                    <a:pt x="195" y="142"/>
                  </a:cubicBezTo>
                  <a:cubicBezTo>
                    <a:pt x="188" y="169"/>
                    <a:pt x="165" y="182"/>
                    <a:pt x="144" y="196"/>
                  </a:cubicBezTo>
                  <a:close/>
                  <a:moveTo>
                    <a:pt x="109" y="148"/>
                  </a:moveTo>
                  <a:cubicBezTo>
                    <a:pt x="111" y="143"/>
                    <a:pt x="113" y="138"/>
                    <a:pt x="116" y="133"/>
                  </a:cubicBezTo>
                  <a:cubicBezTo>
                    <a:pt x="119" y="129"/>
                    <a:pt x="139" y="107"/>
                    <a:pt x="133" y="125"/>
                  </a:cubicBezTo>
                  <a:cubicBezTo>
                    <a:pt x="130" y="136"/>
                    <a:pt x="121" y="145"/>
                    <a:pt x="111" y="148"/>
                  </a:cubicBezTo>
                  <a:cubicBezTo>
                    <a:pt x="110" y="148"/>
                    <a:pt x="109" y="148"/>
                    <a:pt x="109" y="148"/>
                  </a:cubicBezTo>
                  <a:close/>
                  <a:moveTo>
                    <a:pt x="82" y="138"/>
                  </a:moveTo>
                  <a:cubicBezTo>
                    <a:pt x="78" y="134"/>
                    <a:pt x="75" y="129"/>
                    <a:pt x="73" y="124"/>
                  </a:cubicBezTo>
                  <a:cubicBezTo>
                    <a:pt x="70" y="115"/>
                    <a:pt x="77" y="90"/>
                    <a:pt x="81" y="110"/>
                  </a:cubicBezTo>
                  <a:cubicBezTo>
                    <a:pt x="82" y="120"/>
                    <a:pt x="82" y="129"/>
                    <a:pt x="82" y="138"/>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2" name="Freeform 53"/>
            <p:cNvSpPr>
              <a:spLocks/>
            </p:cNvSpPr>
            <p:nvPr/>
          </p:nvSpPr>
          <p:spPr bwMode="auto">
            <a:xfrm>
              <a:off x="9404650" y="705760"/>
              <a:ext cx="162354" cy="327170"/>
            </a:xfrm>
            <a:custGeom>
              <a:avLst/>
              <a:gdLst>
                <a:gd name="T0" fmla="*/ 2147483647 w 28"/>
                <a:gd name="T1" fmla="*/ 2147483647 h 56"/>
                <a:gd name="T2" fmla="*/ 2147483647 w 28"/>
                <a:gd name="T3" fmla="*/ 2147483647 h 56"/>
                <a:gd name="T4" fmla="*/ 2147483647 w 28"/>
                <a:gd name="T5" fmla="*/ 2147483647 h 56"/>
                <a:gd name="T6" fmla="*/ 2147483647 w 28"/>
                <a:gd name="T7" fmla="*/ 2147483647 h 56"/>
                <a:gd name="T8" fmla="*/ 2147483647 w 28"/>
                <a:gd name="T9" fmla="*/ 2147483647 h 56"/>
                <a:gd name="T10" fmla="*/ 2147483647 w 28"/>
                <a:gd name="T11" fmla="*/ 2147483647 h 56"/>
                <a:gd name="T12" fmla="*/ 2147483647 w 28"/>
                <a:gd name="T13" fmla="*/ 2147483647 h 56"/>
                <a:gd name="T14" fmla="*/ 2147483647 w 28"/>
                <a:gd name="T15" fmla="*/ 2147483647 h 56"/>
                <a:gd name="T16" fmla="*/ 2147483647 w 28"/>
                <a:gd name="T17" fmla="*/ 2147483647 h 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28" h="56">
                  <a:moveTo>
                    <a:pt x="19" y="5"/>
                  </a:moveTo>
                  <a:cubicBezTo>
                    <a:pt x="16" y="0"/>
                    <a:pt x="10" y="0"/>
                    <a:pt x="7" y="5"/>
                  </a:cubicBezTo>
                  <a:cubicBezTo>
                    <a:pt x="5" y="9"/>
                    <a:pt x="3" y="14"/>
                    <a:pt x="2" y="19"/>
                  </a:cubicBezTo>
                  <a:cubicBezTo>
                    <a:pt x="0" y="30"/>
                    <a:pt x="2" y="41"/>
                    <a:pt x="8" y="51"/>
                  </a:cubicBezTo>
                  <a:cubicBezTo>
                    <a:pt x="10" y="56"/>
                    <a:pt x="17" y="56"/>
                    <a:pt x="19" y="51"/>
                  </a:cubicBezTo>
                  <a:cubicBezTo>
                    <a:pt x="19" y="51"/>
                    <a:pt x="19" y="51"/>
                    <a:pt x="19" y="51"/>
                  </a:cubicBezTo>
                  <a:cubicBezTo>
                    <a:pt x="20" y="51"/>
                    <a:pt x="21" y="50"/>
                    <a:pt x="22" y="49"/>
                  </a:cubicBezTo>
                  <a:cubicBezTo>
                    <a:pt x="22" y="47"/>
                    <a:pt x="22" y="46"/>
                    <a:pt x="22" y="45"/>
                  </a:cubicBezTo>
                  <a:cubicBezTo>
                    <a:pt x="28" y="32"/>
                    <a:pt x="28" y="17"/>
                    <a:pt x="19" y="5"/>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3" name="Freeform 54"/>
            <p:cNvSpPr>
              <a:spLocks/>
            </p:cNvSpPr>
            <p:nvPr/>
          </p:nvSpPr>
          <p:spPr bwMode="auto">
            <a:xfrm>
              <a:off x="9638341" y="757416"/>
              <a:ext cx="196793" cy="327170"/>
            </a:xfrm>
            <a:custGeom>
              <a:avLst/>
              <a:gdLst>
                <a:gd name="T0" fmla="*/ 2147483647 w 34"/>
                <a:gd name="T1" fmla="*/ 2147483647 h 56"/>
                <a:gd name="T2" fmla="*/ 2147483647 w 34"/>
                <a:gd name="T3" fmla="*/ 2147483647 h 56"/>
                <a:gd name="T4" fmla="*/ 2147483647 w 34"/>
                <a:gd name="T5" fmla="*/ 2147483647 h 56"/>
                <a:gd name="T6" fmla="*/ 2147483647 w 34"/>
                <a:gd name="T7" fmla="*/ 2147483647 h 56"/>
                <a:gd name="T8" fmla="*/ 2147483647 w 34"/>
                <a:gd name="T9" fmla="*/ 2147483647 h 56"/>
                <a:gd name="T10" fmla="*/ 2147483647 w 34"/>
                <a:gd name="T11" fmla="*/ 2147483647 h 56"/>
                <a:gd name="T12" fmla="*/ 2147483647 w 34"/>
                <a:gd name="T13" fmla="*/ 2147483647 h 56"/>
                <a:gd name="T14" fmla="*/ 2147483647 w 34"/>
                <a:gd name="T15" fmla="*/ 2147483647 h 56"/>
                <a:gd name="T16" fmla="*/ 2147483647 w 34"/>
                <a:gd name="T17" fmla="*/ 2147483647 h 5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4" h="56">
                  <a:moveTo>
                    <a:pt x="33" y="6"/>
                  </a:moveTo>
                  <a:cubicBezTo>
                    <a:pt x="33" y="1"/>
                    <a:pt x="26" y="0"/>
                    <a:pt x="22" y="3"/>
                  </a:cubicBezTo>
                  <a:cubicBezTo>
                    <a:pt x="19" y="5"/>
                    <a:pt x="16" y="9"/>
                    <a:pt x="14" y="12"/>
                  </a:cubicBezTo>
                  <a:cubicBezTo>
                    <a:pt x="13" y="13"/>
                    <a:pt x="12" y="14"/>
                    <a:pt x="11" y="15"/>
                  </a:cubicBezTo>
                  <a:cubicBezTo>
                    <a:pt x="10" y="17"/>
                    <a:pt x="9" y="18"/>
                    <a:pt x="9" y="20"/>
                  </a:cubicBezTo>
                  <a:cubicBezTo>
                    <a:pt x="5" y="28"/>
                    <a:pt x="3" y="37"/>
                    <a:pt x="1" y="45"/>
                  </a:cubicBezTo>
                  <a:cubicBezTo>
                    <a:pt x="0" y="52"/>
                    <a:pt x="7" y="56"/>
                    <a:pt x="13" y="52"/>
                  </a:cubicBezTo>
                  <a:cubicBezTo>
                    <a:pt x="26" y="42"/>
                    <a:pt x="33" y="26"/>
                    <a:pt x="34" y="10"/>
                  </a:cubicBezTo>
                  <a:cubicBezTo>
                    <a:pt x="34" y="8"/>
                    <a:pt x="34" y="7"/>
                    <a:pt x="33" y="6"/>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4" name="Freeform 55"/>
            <p:cNvSpPr>
              <a:spLocks/>
            </p:cNvSpPr>
            <p:nvPr/>
          </p:nvSpPr>
          <p:spPr bwMode="auto">
            <a:xfrm>
              <a:off x="9817915" y="922232"/>
              <a:ext cx="255831" cy="312410"/>
            </a:xfrm>
            <a:custGeom>
              <a:avLst/>
              <a:gdLst>
                <a:gd name="T0" fmla="*/ 2147483647 w 44"/>
                <a:gd name="T1" fmla="*/ 2147483647 h 54"/>
                <a:gd name="T2" fmla="*/ 2147483647 w 44"/>
                <a:gd name="T3" fmla="*/ 2147483647 h 54"/>
                <a:gd name="T4" fmla="*/ 2147483647 w 44"/>
                <a:gd name="T5" fmla="*/ 2147483647 h 54"/>
                <a:gd name="T6" fmla="*/ 2147483647 w 44"/>
                <a:gd name="T7" fmla="*/ 2147483647 h 54"/>
                <a:gd name="T8" fmla="*/ 2147483647 w 44"/>
                <a:gd name="T9" fmla="*/ 2147483647 h 54"/>
                <a:gd name="T10" fmla="*/ 2147483647 w 44"/>
                <a:gd name="T11" fmla="*/ 2147483647 h 54"/>
                <a:gd name="T12" fmla="*/ 2147483647 w 44"/>
                <a:gd name="T13" fmla="*/ 2147483647 h 54"/>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44" h="54">
                  <a:moveTo>
                    <a:pt x="34" y="2"/>
                  </a:moveTo>
                  <a:cubicBezTo>
                    <a:pt x="17" y="7"/>
                    <a:pt x="5" y="24"/>
                    <a:pt x="1" y="41"/>
                  </a:cubicBezTo>
                  <a:cubicBezTo>
                    <a:pt x="0" y="47"/>
                    <a:pt x="7" y="54"/>
                    <a:pt x="13" y="50"/>
                  </a:cubicBezTo>
                  <a:cubicBezTo>
                    <a:pt x="18" y="47"/>
                    <a:pt x="21" y="42"/>
                    <a:pt x="24" y="38"/>
                  </a:cubicBezTo>
                  <a:cubicBezTo>
                    <a:pt x="25" y="37"/>
                    <a:pt x="25" y="37"/>
                    <a:pt x="25" y="37"/>
                  </a:cubicBezTo>
                  <a:cubicBezTo>
                    <a:pt x="32" y="29"/>
                    <a:pt x="37" y="21"/>
                    <a:pt x="41" y="12"/>
                  </a:cubicBezTo>
                  <a:cubicBezTo>
                    <a:pt x="44" y="7"/>
                    <a:pt x="40" y="0"/>
                    <a:pt x="34" y="2"/>
                  </a:cubicBezTo>
                  <a:close/>
                </a:path>
              </a:pathLst>
            </a:custGeom>
            <a:solidFill>
              <a:srgbClr val="44424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grpSp>
    </p:spTree>
    <p:extLst>
      <p:ext uri="{BB962C8B-B14F-4D97-AF65-F5344CB8AC3E}">
        <p14:creationId xmlns:p14="http://schemas.microsoft.com/office/powerpoint/2010/main" val="2942027451"/>
      </p:ext>
    </p:extLst>
  </p:cSld>
  <p:clrMapOvr>
    <a:masterClrMapping/>
  </p:clrMapOvr>
  <mc:AlternateContent xmlns:mc="http://schemas.openxmlformats.org/markup-compatibility/2006" xmlns:p14="http://schemas.microsoft.com/office/powerpoint/2010/main">
    <mc:Choice Requires="p14">
      <p:transition spd="slow" p14:dur="20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7">
                                            <p:txEl>
                                              <p:pRg st="0" end="0"/>
                                            </p:txEl>
                                          </p:spTgt>
                                        </p:tgtEl>
                                        <p:attrNameLst>
                                          <p:attrName>style.visibility</p:attrName>
                                        </p:attrNameLst>
                                      </p:cBhvr>
                                      <p:to>
                                        <p:strVal val="visible"/>
                                      </p:to>
                                    </p:set>
                                    <p:animEffect transition="in" filter="fade">
                                      <p:cBhvr>
                                        <p:cTn id="11" dur="1000"/>
                                        <p:tgtEl>
                                          <p:spTgt spid="7">
                                            <p:txEl>
                                              <p:pRg st="0" end="0"/>
                                            </p:txEl>
                                          </p:spTgt>
                                        </p:tgtEl>
                                      </p:cBhvr>
                                    </p:animEffect>
                                    <p:anim calcmode="lin" valueType="num">
                                      <p:cBhvr>
                                        <p:cTn id="12"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13"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42" presetClass="entr" presetSubtype="0" fill="hold" nodeType="afterEffect">
                                  <p:stCondLst>
                                    <p:cond delay="0"/>
                                  </p:stCondLst>
                                  <p:childTnLst>
                                    <p:set>
                                      <p:cBhvr>
                                        <p:cTn id="16" dur="1" fill="hold">
                                          <p:stCondLst>
                                            <p:cond delay="0"/>
                                          </p:stCondLst>
                                        </p:cTn>
                                        <p:tgtEl>
                                          <p:spTgt spid="7">
                                            <p:txEl>
                                              <p:pRg st="1" end="1"/>
                                            </p:txEl>
                                          </p:spTgt>
                                        </p:tgtEl>
                                        <p:attrNameLst>
                                          <p:attrName>style.visibility</p:attrName>
                                        </p:attrNameLst>
                                      </p:cBhvr>
                                      <p:to>
                                        <p:strVal val="visible"/>
                                      </p:to>
                                    </p:set>
                                    <p:animEffect transition="in" filter="fade">
                                      <p:cBhvr>
                                        <p:cTn id="17" dur="1000"/>
                                        <p:tgtEl>
                                          <p:spTgt spid="7">
                                            <p:txEl>
                                              <p:pRg st="1" end="1"/>
                                            </p:txEl>
                                          </p:spTgt>
                                        </p:tgtEl>
                                      </p:cBhvr>
                                    </p:animEffect>
                                    <p:anim calcmode="lin" valueType="num">
                                      <p:cBhvr>
                                        <p:cTn id="18"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19" dur="10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wipe(left)">
                                      <p:cBhvr>
                                        <p:cTn id="24" dur="500"/>
                                        <p:tgtEl>
                                          <p:spTgt spid="12"/>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nodeType="clickEffect">
                                  <p:stCondLst>
                                    <p:cond delay="0"/>
                                  </p:stCondLst>
                                  <p:childTnLst>
                                    <p:set>
                                      <p:cBhvr>
                                        <p:cTn id="28" dur="1" fill="hold">
                                          <p:stCondLst>
                                            <p:cond delay="0"/>
                                          </p:stCondLst>
                                        </p:cTn>
                                        <p:tgtEl>
                                          <p:spTgt spid="18"/>
                                        </p:tgtEl>
                                        <p:attrNameLst>
                                          <p:attrName>style.visibility</p:attrName>
                                        </p:attrNameLst>
                                      </p:cBhvr>
                                      <p:to>
                                        <p:strVal val="visible"/>
                                      </p:to>
                                    </p:set>
                                    <p:anim calcmode="lin" valueType="num">
                                      <p:cBhvr>
                                        <p:cTn id="29" dur="500" fill="hold"/>
                                        <p:tgtEl>
                                          <p:spTgt spid="18"/>
                                        </p:tgtEl>
                                        <p:attrNameLst>
                                          <p:attrName>ppt_w</p:attrName>
                                        </p:attrNameLst>
                                      </p:cBhvr>
                                      <p:tavLst>
                                        <p:tav tm="0">
                                          <p:val>
                                            <p:fltVal val="0"/>
                                          </p:val>
                                        </p:tav>
                                        <p:tav tm="100000">
                                          <p:val>
                                            <p:strVal val="#ppt_w"/>
                                          </p:val>
                                        </p:tav>
                                      </p:tavLst>
                                    </p:anim>
                                    <p:anim calcmode="lin" valueType="num">
                                      <p:cBhvr>
                                        <p:cTn id="30" dur="500" fill="hold"/>
                                        <p:tgtEl>
                                          <p:spTgt spid="18"/>
                                        </p:tgtEl>
                                        <p:attrNameLst>
                                          <p:attrName>ppt_h</p:attrName>
                                        </p:attrNameLst>
                                      </p:cBhvr>
                                      <p:tavLst>
                                        <p:tav tm="0">
                                          <p:val>
                                            <p:fltVal val="0"/>
                                          </p:val>
                                        </p:tav>
                                        <p:tav tm="100000">
                                          <p:val>
                                            <p:strVal val="#ppt_h"/>
                                          </p:val>
                                        </p:tav>
                                      </p:tavLst>
                                    </p:anim>
                                    <p:animEffect transition="in" filter="fade">
                                      <p:cBhvr>
                                        <p:cTn id="31" dur="500"/>
                                        <p:tgtEl>
                                          <p:spTgt spid="18"/>
                                        </p:tgtEl>
                                      </p:cBhvr>
                                    </p:animEffect>
                                  </p:childTnLst>
                                </p:cTn>
                              </p:par>
                            </p:childTnLst>
                          </p:cTn>
                        </p:par>
                        <p:par>
                          <p:cTn id="32" fill="hold">
                            <p:stCondLst>
                              <p:cond delay="500"/>
                            </p:stCondLst>
                            <p:childTnLst>
                              <p:par>
                                <p:cTn id="33" presetID="22" presetClass="entr" presetSubtype="8" fill="hold" grpId="0" nodeType="after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wipe(left)">
                                      <p:cBhvr>
                                        <p:cTn id="3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2" grpId="0"/>
      <p:bldP spid="1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solidFill>
            <a:schemeClr val="bg1"/>
          </a:solidFill>
          <a:ln>
            <a:noFill/>
          </a:ln>
          <a:effectLst/>
        </p:spPr>
        <p:txBody>
          <a:bodyPr/>
          <a:lstStyle/>
          <a:p>
            <a:endParaRPr lang="zh-CN" altLang="en-US">
              <a:cs typeface="+mn-ea"/>
              <a:sym typeface="+mn-lt"/>
            </a:endParaRPr>
          </a:p>
        </p:txBody>
      </p:sp>
      <p:pic>
        <p:nvPicPr>
          <p:cNvPr id="5" name="图片 4" descr="图片包含 事情&#10;&#10;已生成极高可信度的说明">
            <a:extLst>
              <a:ext uri="{FF2B5EF4-FFF2-40B4-BE49-F238E27FC236}">
                <a16:creationId xmlns:a16="http://schemas.microsoft.com/office/drawing/2014/main" id="{76C0CC71-BCF3-48A7-B777-6893981FADF9}"/>
              </a:ext>
            </a:extLst>
          </p:cNvPr>
          <p:cNvPicPr>
            <a:picLocks noChangeAspect="1"/>
          </p:cNvPicPr>
          <p:nvPr/>
        </p:nvPicPr>
        <p:blipFill rotWithShape="1">
          <a:blip r:embed="rId5">
            <a:extLst>
              <a:ext uri="{28A0092B-C50C-407E-A947-70E740481C1C}">
                <a14:useLocalDpi xmlns:a14="http://schemas.microsoft.com/office/drawing/2010/main" val="0"/>
              </a:ext>
            </a:extLst>
          </a:blip>
          <a:srcRect l="39150" r="16406"/>
          <a:stretch/>
        </p:blipFill>
        <p:spPr>
          <a:xfrm>
            <a:off x="20" y="10"/>
            <a:ext cx="12191980" cy="6857990"/>
          </a:xfrm>
          <a:prstGeom prst="rect">
            <a:avLst/>
          </a:prstGeom>
        </p:spPr>
      </p:pic>
      <p:pic>
        <p:nvPicPr>
          <p:cNvPr id="16" name="图片 15">
            <a:extLst>
              <a:ext uri="{FF2B5EF4-FFF2-40B4-BE49-F238E27FC236}">
                <a16:creationId xmlns:a16="http://schemas.microsoft.com/office/drawing/2014/main" id="{9C028EC0-7487-4BD9-80C9-DB1C5DC0A41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43428" y="4940624"/>
            <a:ext cx="1170434" cy="1170434"/>
          </a:xfrm>
          <a:prstGeom prst="rect">
            <a:avLst/>
          </a:prstGeom>
        </p:spPr>
      </p:pic>
      <p:pic>
        <p:nvPicPr>
          <p:cNvPr id="13" name="图片 12">
            <a:extLst>
              <a:ext uri="{FF2B5EF4-FFF2-40B4-BE49-F238E27FC236}">
                <a16:creationId xmlns:a16="http://schemas.microsoft.com/office/drawing/2014/main" id="{D49F2B36-D97A-41DE-8724-0B49C92817C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440115" y="-451092"/>
            <a:ext cx="4081272" cy="4081272"/>
          </a:xfrm>
          <a:prstGeom prst="rect">
            <a:avLst/>
          </a:prstGeom>
        </p:spPr>
      </p:pic>
      <p:pic>
        <p:nvPicPr>
          <p:cNvPr id="7" name="图片 6">
            <a:extLst>
              <a:ext uri="{FF2B5EF4-FFF2-40B4-BE49-F238E27FC236}">
                <a16:creationId xmlns:a16="http://schemas.microsoft.com/office/drawing/2014/main" id="{D8F3CAB5-241C-4434-966E-B147D8FC3A8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468040" y="969264"/>
            <a:ext cx="6845822" cy="6041148"/>
          </a:xfrm>
          <a:prstGeom prst="rect">
            <a:avLst/>
          </a:prstGeom>
        </p:spPr>
      </p:pic>
      <p:sp>
        <p:nvSpPr>
          <p:cNvPr id="9" name="文本框 8">
            <a:extLst>
              <a:ext uri="{FF2B5EF4-FFF2-40B4-BE49-F238E27FC236}">
                <a16:creationId xmlns:a16="http://schemas.microsoft.com/office/drawing/2014/main" id="{6A913DDC-DB95-48F5-95E3-922B290A1989}"/>
              </a:ext>
            </a:extLst>
          </p:cNvPr>
          <p:cNvSpPr txBox="1"/>
          <p:nvPr/>
        </p:nvSpPr>
        <p:spPr>
          <a:xfrm rot="21332577">
            <a:off x="2641599" y="3291556"/>
            <a:ext cx="6908800" cy="2800767"/>
          </a:xfrm>
          <a:prstGeom prst="rect">
            <a:avLst/>
          </a:prstGeom>
          <a:noFill/>
        </p:spPr>
        <p:txBody>
          <a:bodyPr wrap="square" rtlCol="0">
            <a:spAutoFit/>
          </a:bodyPr>
          <a:lstStyle/>
          <a:p>
            <a:pPr algn="ctr"/>
            <a:r>
              <a:rPr lang="en-US" altLang="zh-CN" sz="8800" b="1" dirty="0">
                <a:solidFill>
                  <a:srgbClr val="FFFF00"/>
                </a:solidFill>
                <a:effectLst>
                  <a:outerShdw blurRad="38100" dist="38100" dir="2700000" algn="tl">
                    <a:srgbClr val="000000">
                      <a:alpha val="43137"/>
                    </a:srgbClr>
                  </a:outerShdw>
                </a:effectLst>
                <a:latin typeface="UTM Showcard" panose="02040603050506020204" pitchFamily="18" charset="0"/>
                <a:cs typeface="+mn-ea"/>
                <a:sym typeface="+mn-lt"/>
              </a:rPr>
              <a:t>KHỞI </a:t>
            </a:r>
          </a:p>
          <a:p>
            <a:pPr algn="ctr"/>
            <a:r>
              <a:rPr lang="en-US" altLang="zh-CN" sz="8800" b="1" dirty="0">
                <a:solidFill>
                  <a:srgbClr val="FFFF00"/>
                </a:solidFill>
                <a:effectLst>
                  <a:outerShdw blurRad="38100" dist="38100" dir="2700000" algn="tl">
                    <a:srgbClr val="000000">
                      <a:alpha val="43137"/>
                    </a:srgbClr>
                  </a:outerShdw>
                </a:effectLst>
                <a:latin typeface="UTM Showcard" panose="02040603050506020204" pitchFamily="18" charset="0"/>
                <a:cs typeface="+mn-ea"/>
                <a:sym typeface="+mn-lt"/>
              </a:rPr>
              <a:t>ĐỘNG </a:t>
            </a:r>
            <a:endParaRPr lang="zh-CN" altLang="en-US" sz="8800" b="1" dirty="0">
              <a:solidFill>
                <a:srgbClr val="FFFF00"/>
              </a:solidFill>
              <a:effectLst>
                <a:outerShdw blurRad="38100" dist="38100" dir="2700000" algn="tl">
                  <a:srgbClr val="000000">
                    <a:alpha val="43137"/>
                  </a:srgbClr>
                </a:outerShdw>
              </a:effectLst>
              <a:latin typeface="UTM Showcard" panose="02040603050506020204" pitchFamily="18" charset="0"/>
              <a:cs typeface="+mn-ea"/>
              <a:sym typeface="+mn-lt"/>
            </a:endParaRPr>
          </a:p>
        </p:txBody>
      </p:sp>
      <p:pic>
        <p:nvPicPr>
          <p:cNvPr id="17" name="图片 16">
            <a:extLst>
              <a:ext uri="{FF2B5EF4-FFF2-40B4-BE49-F238E27FC236}">
                <a16:creationId xmlns:a16="http://schemas.microsoft.com/office/drawing/2014/main" id="{AB2F0782-BD5A-409A-9457-614CBBFB63B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13468" y="3179063"/>
            <a:ext cx="1170434" cy="1170434"/>
          </a:xfrm>
          <a:prstGeom prst="rect">
            <a:avLst/>
          </a:prstGeom>
        </p:spPr>
      </p:pic>
      <p:pic>
        <p:nvPicPr>
          <p:cNvPr id="18" name="图片 17">
            <a:extLst>
              <a:ext uri="{FF2B5EF4-FFF2-40B4-BE49-F238E27FC236}">
                <a16:creationId xmlns:a16="http://schemas.microsoft.com/office/drawing/2014/main" id="{762CDE9D-0747-45D8-A7CA-344F7DA37FD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32408" y="544071"/>
            <a:ext cx="1170434" cy="1170434"/>
          </a:xfrm>
          <a:prstGeom prst="rect">
            <a:avLst/>
          </a:prstGeom>
        </p:spPr>
      </p:pic>
      <p:pic>
        <p:nvPicPr>
          <p:cNvPr id="19" name="Cleopatra Stratan-Zunea-Zunea">
            <a:hlinkClick r:id="" action="ppaction://media"/>
            <a:extLst>
              <a:ext uri="{FF2B5EF4-FFF2-40B4-BE49-F238E27FC236}">
                <a16:creationId xmlns:a16="http://schemas.microsoft.com/office/drawing/2014/main" id="{985E7366-F098-4ABA-9D25-97BA14BE8B95}"/>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4135315" y="-1094227"/>
            <a:ext cx="609600" cy="609600"/>
          </a:xfrm>
          <a:prstGeom prst="rect">
            <a:avLst/>
          </a:prstGeom>
        </p:spPr>
      </p:pic>
    </p:spTree>
    <p:extLst>
      <p:ext uri="{BB962C8B-B14F-4D97-AF65-F5344CB8AC3E}">
        <p14:creationId xmlns:p14="http://schemas.microsoft.com/office/powerpoint/2010/main" val="2766167141"/>
      </p:ext>
    </p:extLst>
  </p:cSld>
  <p:clrMapOvr>
    <a:masterClrMapping/>
  </p:clrMapOvr>
  <mc:AlternateContent xmlns:mc="http://schemas.openxmlformats.org/markup-compatibility/2006" xmlns:p14="http://schemas.microsoft.com/office/powerpoint/2010/main">
    <mc:Choice Requires="p14">
      <p:transition spd="slow" p14:dur="20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250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80">
                                          <p:stCondLst>
                                            <p:cond delay="0"/>
                                          </p:stCondLst>
                                        </p:cTn>
                                        <p:tgtEl>
                                          <p:spTgt spid="9"/>
                                        </p:tgtEl>
                                      </p:cBhvr>
                                    </p:animEffect>
                                    <p:anim calcmode="lin" valueType="num">
                                      <p:cBhvr>
                                        <p:cTn id="8"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3" dur="26">
                                          <p:stCondLst>
                                            <p:cond delay="650"/>
                                          </p:stCondLst>
                                        </p:cTn>
                                        <p:tgtEl>
                                          <p:spTgt spid="9"/>
                                        </p:tgtEl>
                                      </p:cBhvr>
                                      <p:to x="100000" y="60000"/>
                                    </p:animScale>
                                    <p:animScale>
                                      <p:cBhvr>
                                        <p:cTn id="14" dur="166" decel="50000">
                                          <p:stCondLst>
                                            <p:cond delay="676"/>
                                          </p:stCondLst>
                                        </p:cTn>
                                        <p:tgtEl>
                                          <p:spTgt spid="9"/>
                                        </p:tgtEl>
                                      </p:cBhvr>
                                      <p:to x="100000" y="100000"/>
                                    </p:animScale>
                                    <p:animScale>
                                      <p:cBhvr>
                                        <p:cTn id="15" dur="26">
                                          <p:stCondLst>
                                            <p:cond delay="1312"/>
                                          </p:stCondLst>
                                        </p:cTn>
                                        <p:tgtEl>
                                          <p:spTgt spid="9"/>
                                        </p:tgtEl>
                                      </p:cBhvr>
                                      <p:to x="100000" y="80000"/>
                                    </p:animScale>
                                    <p:animScale>
                                      <p:cBhvr>
                                        <p:cTn id="16" dur="166" decel="50000">
                                          <p:stCondLst>
                                            <p:cond delay="1338"/>
                                          </p:stCondLst>
                                        </p:cTn>
                                        <p:tgtEl>
                                          <p:spTgt spid="9"/>
                                        </p:tgtEl>
                                      </p:cBhvr>
                                      <p:to x="100000" y="100000"/>
                                    </p:animScale>
                                    <p:animScale>
                                      <p:cBhvr>
                                        <p:cTn id="17" dur="26">
                                          <p:stCondLst>
                                            <p:cond delay="1642"/>
                                          </p:stCondLst>
                                        </p:cTn>
                                        <p:tgtEl>
                                          <p:spTgt spid="9"/>
                                        </p:tgtEl>
                                      </p:cBhvr>
                                      <p:to x="100000" y="90000"/>
                                    </p:animScale>
                                    <p:animScale>
                                      <p:cBhvr>
                                        <p:cTn id="18" dur="166" decel="50000">
                                          <p:stCondLst>
                                            <p:cond delay="1668"/>
                                          </p:stCondLst>
                                        </p:cTn>
                                        <p:tgtEl>
                                          <p:spTgt spid="9"/>
                                        </p:tgtEl>
                                      </p:cBhvr>
                                      <p:to x="100000" y="100000"/>
                                    </p:animScale>
                                    <p:animScale>
                                      <p:cBhvr>
                                        <p:cTn id="19" dur="26">
                                          <p:stCondLst>
                                            <p:cond delay="1808"/>
                                          </p:stCondLst>
                                        </p:cTn>
                                        <p:tgtEl>
                                          <p:spTgt spid="9"/>
                                        </p:tgtEl>
                                      </p:cBhvr>
                                      <p:to x="100000" y="95000"/>
                                    </p:animScale>
                                    <p:animScale>
                                      <p:cBhvr>
                                        <p:cTn id="20" dur="166" decel="50000">
                                          <p:stCondLst>
                                            <p:cond delay="1834"/>
                                          </p:stCondLst>
                                        </p:cTn>
                                        <p:tgtEl>
                                          <p:spTgt spid="9"/>
                                        </p:tgtEl>
                                      </p:cBhvr>
                                      <p:to x="100000" y="100000"/>
                                    </p:animScale>
                                  </p:childTnLst>
                                </p:cTn>
                              </p:par>
                              <p:par>
                                <p:cTn id="21" presetID="2" presetClass="entr" presetSubtype="2" fill="hold" nodeType="withEffect">
                                  <p:stCondLst>
                                    <p:cond delay="1500"/>
                                  </p:stCondLst>
                                  <p:childTnLst>
                                    <p:set>
                                      <p:cBhvr>
                                        <p:cTn id="22" dur="1" fill="hold">
                                          <p:stCondLst>
                                            <p:cond delay="0"/>
                                          </p:stCondLst>
                                        </p:cTn>
                                        <p:tgtEl>
                                          <p:spTgt spid="16"/>
                                        </p:tgtEl>
                                        <p:attrNameLst>
                                          <p:attrName>style.visibility</p:attrName>
                                        </p:attrNameLst>
                                      </p:cBhvr>
                                      <p:to>
                                        <p:strVal val="visible"/>
                                      </p:to>
                                    </p:set>
                                    <p:anim calcmode="lin" valueType="num">
                                      <p:cBhvr additive="base">
                                        <p:cTn id="23" dur="500" fill="hold"/>
                                        <p:tgtEl>
                                          <p:spTgt spid="16"/>
                                        </p:tgtEl>
                                        <p:attrNameLst>
                                          <p:attrName>ppt_x</p:attrName>
                                        </p:attrNameLst>
                                      </p:cBhvr>
                                      <p:tavLst>
                                        <p:tav tm="0">
                                          <p:val>
                                            <p:strVal val="1+#ppt_w/2"/>
                                          </p:val>
                                        </p:tav>
                                        <p:tav tm="100000">
                                          <p:val>
                                            <p:strVal val="#ppt_x"/>
                                          </p:val>
                                        </p:tav>
                                      </p:tavLst>
                                    </p:anim>
                                    <p:anim calcmode="lin" valueType="num">
                                      <p:cBhvr additive="base">
                                        <p:cTn id="24" dur="500" fill="hold"/>
                                        <p:tgtEl>
                                          <p:spTgt spid="16"/>
                                        </p:tgtEl>
                                        <p:attrNameLst>
                                          <p:attrName>ppt_y</p:attrName>
                                        </p:attrNameLst>
                                      </p:cBhvr>
                                      <p:tavLst>
                                        <p:tav tm="0">
                                          <p:val>
                                            <p:strVal val="#ppt_y"/>
                                          </p:val>
                                        </p:tav>
                                        <p:tav tm="100000">
                                          <p:val>
                                            <p:strVal val="#ppt_y"/>
                                          </p:val>
                                        </p:tav>
                                      </p:tavLst>
                                    </p:anim>
                                  </p:childTnLst>
                                </p:cTn>
                              </p:par>
                              <p:par>
                                <p:cTn id="25" presetID="2" presetClass="entr" presetSubtype="2" fill="hold" nodeType="withEffect">
                                  <p:stCondLst>
                                    <p:cond delay="1500"/>
                                  </p:stCondLst>
                                  <p:childTnLst>
                                    <p:set>
                                      <p:cBhvr>
                                        <p:cTn id="26" dur="1" fill="hold">
                                          <p:stCondLst>
                                            <p:cond delay="0"/>
                                          </p:stCondLst>
                                        </p:cTn>
                                        <p:tgtEl>
                                          <p:spTgt spid="18"/>
                                        </p:tgtEl>
                                        <p:attrNameLst>
                                          <p:attrName>style.visibility</p:attrName>
                                        </p:attrNameLst>
                                      </p:cBhvr>
                                      <p:to>
                                        <p:strVal val="visible"/>
                                      </p:to>
                                    </p:set>
                                    <p:anim calcmode="lin" valueType="num">
                                      <p:cBhvr additive="base">
                                        <p:cTn id="27" dur="500" fill="hold"/>
                                        <p:tgtEl>
                                          <p:spTgt spid="18"/>
                                        </p:tgtEl>
                                        <p:attrNameLst>
                                          <p:attrName>ppt_x</p:attrName>
                                        </p:attrNameLst>
                                      </p:cBhvr>
                                      <p:tavLst>
                                        <p:tav tm="0">
                                          <p:val>
                                            <p:strVal val="1+#ppt_w/2"/>
                                          </p:val>
                                        </p:tav>
                                        <p:tav tm="100000">
                                          <p:val>
                                            <p:strVal val="#ppt_x"/>
                                          </p:val>
                                        </p:tav>
                                      </p:tavLst>
                                    </p:anim>
                                    <p:anim calcmode="lin" valueType="num">
                                      <p:cBhvr additive="base">
                                        <p:cTn id="28" dur="500" fill="hold"/>
                                        <p:tgtEl>
                                          <p:spTgt spid="18"/>
                                        </p:tgtEl>
                                        <p:attrNameLst>
                                          <p:attrName>ppt_y</p:attrName>
                                        </p:attrNameLst>
                                      </p:cBhvr>
                                      <p:tavLst>
                                        <p:tav tm="0">
                                          <p:val>
                                            <p:strVal val="#ppt_y"/>
                                          </p:val>
                                        </p:tav>
                                        <p:tav tm="100000">
                                          <p:val>
                                            <p:strVal val="#ppt_y"/>
                                          </p:val>
                                        </p:tav>
                                      </p:tavLst>
                                    </p:anim>
                                  </p:childTnLst>
                                </p:cTn>
                              </p:par>
                              <p:par>
                                <p:cTn id="29" presetID="2" presetClass="entr" presetSubtype="2" fill="hold" nodeType="withEffect">
                                  <p:stCondLst>
                                    <p:cond delay="1500"/>
                                  </p:stCondLst>
                                  <p:childTnLst>
                                    <p:set>
                                      <p:cBhvr>
                                        <p:cTn id="30" dur="1" fill="hold">
                                          <p:stCondLst>
                                            <p:cond delay="0"/>
                                          </p:stCondLst>
                                        </p:cTn>
                                        <p:tgtEl>
                                          <p:spTgt spid="17"/>
                                        </p:tgtEl>
                                        <p:attrNameLst>
                                          <p:attrName>style.visibility</p:attrName>
                                        </p:attrNameLst>
                                      </p:cBhvr>
                                      <p:to>
                                        <p:strVal val="visible"/>
                                      </p:to>
                                    </p:set>
                                    <p:anim calcmode="lin" valueType="num">
                                      <p:cBhvr additive="base">
                                        <p:cTn id="31" dur="500" fill="hold"/>
                                        <p:tgtEl>
                                          <p:spTgt spid="17"/>
                                        </p:tgtEl>
                                        <p:attrNameLst>
                                          <p:attrName>ppt_x</p:attrName>
                                        </p:attrNameLst>
                                      </p:cBhvr>
                                      <p:tavLst>
                                        <p:tav tm="0">
                                          <p:val>
                                            <p:strVal val="1+#ppt_w/2"/>
                                          </p:val>
                                        </p:tav>
                                        <p:tav tm="100000">
                                          <p:val>
                                            <p:strVal val="#ppt_x"/>
                                          </p:val>
                                        </p:tav>
                                      </p:tavLst>
                                    </p:anim>
                                    <p:anim calcmode="lin" valueType="num">
                                      <p:cBhvr additive="base">
                                        <p:cTn id="32" dur="500" fill="hold"/>
                                        <p:tgtEl>
                                          <p:spTgt spid="17"/>
                                        </p:tgtEl>
                                        <p:attrNameLst>
                                          <p:attrName>ppt_y</p:attrName>
                                        </p:attrNameLst>
                                      </p:cBhvr>
                                      <p:tavLst>
                                        <p:tav tm="0">
                                          <p:val>
                                            <p:strVal val="#ppt_y"/>
                                          </p:val>
                                        </p:tav>
                                        <p:tav tm="100000">
                                          <p:val>
                                            <p:strVal val="#ppt_y"/>
                                          </p:val>
                                        </p:tav>
                                      </p:tavLst>
                                    </p:anim>
                                  </p:childTnLst>
                                </p:cTn>
                              </p:par>
                              <p:par>
                                <p:cTn id="33" presetID="8" presetClass="emph" presetSubtype="0" repeatCount="2000" fill="hold" nodeType="withEffect">
                                  <p:stCondLst>
                                    <p:cond delay="0"/>
                                  </p:stCondLst>
                                  <p:childTnLst>
                                    <p:animRot by="21600000">
                                      <p:cBhvr>
                                        <p:cTn id="34" dur="2000" fill="hold"/>
                                        <p:tgtEl>
                                          <p:spTgt spid="16"/>
                                        </p:tgtEl>
                                        <p:attrNameLst>
                                          <p:attrName>r</p:attrName>
                                        </p:attrNameLst>
                                      </p:cBhvr>
                                    </p:animRot>
                                  </p:childTnLst>
                                </p:cTn>
                              </p:par>
                              <p:par>
                                <p:cTn id="35" presetID="8" presetClass="emph" presetSubtype="0" repeatCount="2000" fill="hold" nodeType="withEffect">
                                  <p:stCondLst>
                                    <p:cond delay="0"/>
                                  </p:stCondLst>
                                  <p:childTnLst>
                                    <p:animRot by="21600000">
                                      <p:cBhvr>
                                        <p:cTn id="36" dur="2000" fill="hold"/>
                                        <p:tgtEl>
                                          <p:spTgt spid="18"/>
                                        </p:tgtEl>
                                        <p:attrNameLst>
                                          <p:attrName>r</p:attrName>
                                        </p:attrNameLst>
                                      </p:cBhvr>
                                    </p:animRot>
                                  </p:childTnLst>
                                </p:cTn>
                              </p:par>
                              <p:par>
                                <p:cTn id="37" presetID="8" presetClass="emph" presetSubtype="0" repeatCount="2000" fill="hold" nodeType="withEffect">
                                  <p:stCondLst>
                                    <p:cond delay="0"/>
                                  </p:stCondLst>
                                  <p:childTnLst>
                                    <p:animRot by="21600000">
                                      <p:cBhvr>
                                        <p:cTn id="38" dur="2000" fill="hold"/>
                                        <p:tgtEl>
                                          <p:spTgt spid="17"/>
                                        </p:tgtEl>
                                        <p:attrNameLst>
                                          <p:attrName>r</p:attrName>
                                        </p:attrNameLst>
                                      </p:cBhvr>
                                    </p:animRot>
                                  </p:childTnLst>
                                </p:cTn>
                              </p:par>
                              <p:par>
                                <p:cTn id="39" presetID="47" presetClass="entr" presetSubtype="0" fill="hold" nodeType="with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fade">
                                      <p:cBhvr>
                                        <p:cTn id="41" dur="1000"/>
                                        <p:tgtEl>
                                          <p:spTgt spid="7"/>
                                        </p:tgtEl>
                                      </p:cBhvr>
                                    </p:animEffect>
                                    <p:anim calcmode="lin" valueType="num">
                                      <p:cBhvr>
                                        <p:cTn id="42" dur="1000" fill="hold"/>
                                        <p:tgtEl>
                                          <p:spTgt spid="7"/>
                                        </p:tgtEl>
                                        <p:attrNameLst>
                                          <p:attrName>ppt_x</p:attrName>
                                        </p:attrNameLst>
                                      </p:cBhvr>
                                      <p:tavLst>
                                        <p:tav tm="0">
                                          <p:val>
                                            <p:strVal val="#ppt_x"/>
                                          </p:val>
                                        </p:tav>
                                        <p:tav tm="100000">
                                          <p:val>
                                            <p:strVal val="#ppt_x"/>
                                          </p:val>
                                        </p:tav>
                                      </p:tavLst>
                                    </p:anim>
                                    <p:anim calcmode="lin" valueType="num">
                                      <p:cBhvr>
                                        <p:cTn id="43" dur="1000" fill="hold"/>
                                        <p:tgtEl>
                                          <p:spTgt spid="7"/>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0"/>
                                  </p:stCondLst>
                                  <p:childTnLst>
                                    <p:set>
                                      <p:cBhvr>
                                        <p:cTn id="45" dur="1" fill="hold">
                                          <p:stCondLst>
                                            <p:cond delay="0"/>
                                          </p:stCondLst>
                                        </p:cTn>
                                        <p:tgtEl>
                                          <p:spTgt spid="13"/>
                                        </p:tgtEl>
                                        <p:attrNameLst>
                                          <p:attrName>style.visibility</p:attrName>
                                        </p:attrNameLst>
                                      </p:cBhvr>
                                      <p:to>
                                        <p:strVal val="visible"/>
                                      </p:to>
                                    </p:set>
                                    <p:animEffect transition="in" filter="fade">
                                      <p:cBhvr>
                                        <p:cTn id="46" dur="1000"/>
                                        <p:tgtEl>
                                          <p:spTgt spid="13"/>
                                        </p:tgtEl>
                                      </p:cBhvr>
                                    </p:animEffect>
                                    <p:anim calcmode="lin" valueType="num">
                                      <p:cBhvr>
                                        <p:cTn id="47" dur="1000" fill="hold"/>
                                        <p:tgtEl>
                                          <p:spTgt spid="13"/>
                                        </p:tgtEl>
                                        <p:attrNameLst>
                                          <p:attrName>ppt_x</p:attrName>
                                        </p:attrNameLst>
                                      </p:cBhvr>
                                      <p:tavLst>
                                        <p:tav tm="0">
                                          <p:val>
                                            <p:strVal val="#ppt_x"/>
                                          </p:val>
                                        </p:tav>
                                        <p:tav tm="100000">
                                          <p:val>
                                            <p:strVal val="#ppt_x"/>
                                          </p:val>
                                        </p:tav>
                                      </p:tavLst>
                                    </p:anim>
                                    <p:anim calcmode="lin" valueType="num">
                                      <p:cBhvr>
                                        <p:cTn id="48"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49" repeatCount="indefinite" fill="hold" display="0">
                  <p:stCondLst>
                    <p:cond delay="indefinite"/>
                  </p:stCondLst>
                  <p:endCondLst>
                    <p:cond evt="onStopAudio" delay="0">
                      <p:tgtEl>
                        <p:sldTgt/>
                      </p:tgtEl>
                    </p:cond>
                  </p:endCondLst>
                </p:cTn>
                <p:tgtEl>
                  <p:spTgt spid="19"/>
                </p:tgtEl>
              </p:cMediaNode>
            </p:audio>
          </p:childTnLst>
        </p:cTn>
      </p:par>
    </p:tnLst>
    <p:bldLst>
      <p:bldP spid="9"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2" name="Straight Connector 21"/>
          <p:cNvCxnSpPr/>
          <p:nvPr/>
        </p:nvCxnSpPr>
        <p:spPr>
          <a:xfrm>
            <a:off x="9857196" y="3468881"/>
            <a:ext cx="612910" cy="856176"/>
          </a:xfrm>
          <a:prstGeom prst="line">
            <a:avLst/>
          </a:prstGeom>
          <a:ln w="57150">
            <a:solidFill>
              <a:srgbClr val="FF9933"/>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9756386" y="480487"/>
            <a:ext cx="612910" cy="856176"/>
          </a:xfrm>
          <a:prstGeom prst="line">
            <a:avLst/>
          </a:prstGeom>
          <a:ln w="57150">
            <a:solidFill>
              <a:srgbClr val="FF9933"/>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V="1">
            <a:off x="1749426" y="1604964"/>
            <a:ext cx="2030412" cy="1836737"/>
          </a:xfrm>
          <a:prstGeom prst="line">
            <a:avLst/>
          </a:prstGeom>
          <a:ln w="57150">
            <a:solidFill>
              <a:srgbClr val="FF9933"/>
            </a:solidFill>
          </a:ln>
        </p:spPr>
        <p:style>
          <a:lnRef idx="1">
            <a:schemeClr val="accent1"/>
          </a:lnRef>
          <a:fillRef idx="0">
            <a:schemeClr val="accent1"/>
          </a:fillRef>
          <a:effectRef idx="0">
            <a:schemeClr val="accent1"/>
          </a:effectRef>
          <a:fontRef idx="minor">
            <a:schemeClr val="tx1"/>
          </a:fontRef>
        </p:style>
      </p:cxnSp>
      <p:grpSp>
        <p:nvGrpSpPr>
          <p:cNvPr id="40" name="Group 39"/>
          <p:cNvGrpSpPr>
            <a:grpSpLocks/>
          </p:cNvGrpSpPr>
          <p:nvPr/>
        </p:nvGrpSpPr>
        <p:grpSpPr bwMode="auto">
          <a:xfrm>
            <a:off x="-395165" y="1860551"/>
            <a:ext cx="3717926" cy="3509963"/>
            <a:chOff x="87742" y="147564"/>
            <a:chExt cx="3943960" cy="3509058"/>
          </a:xfrm>
        </p:grpSpPr>
        <p:pic>
          <p:nvPicPr>
            <p:cNvPr id="10252" name="图片 2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81284" y="147564"/>
              <a:ext cx="3556876" cy="35090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 name="TextBox 41"/>
            <p:cNvSpPr txBox="1"/>
            <p:nvPr/>
          </p:nvSpPr>
          <p:spPr bwMode="auto">
            <a:xfrm>
              <a:off x="87742" y="1137483"/>
              <a:ext cx="3943960" cy="1760898"/>
            </a:xfrm>
            <a:prstGeom prst="rect">
              <a:avLst/>
            </a:prstGeom>
            <a:noFill/>
          </p:spPr>
          <p:txBody>
            <a:bodyPr spcFirstLastPara="1" lIns="98399" tIns="49199" rIns="98399" bIns="49199">
              <a:spAutoFit/>
            </a:bodyPr>
            <a:lstStyle/>
            <a:p>
              <a:pPr algn="ctr">
                <a:defRPr/>
              </a:pPr>
              <a:r>
                <a:rPr lang="en-US" sz="3600" b="1" kern="10" spc="323" dirty="0" err="1">
                  <a:solidFill>
                    <a:srgbClr val="FF0000"/>
                  </a:solidFill>
                  <a:latin typeface="UTM Avo" panose="02040603050506020204" pitchFamily="18" charset="0"/>
                </a:rPr>
                <a:t>Dấu</a:t>
              </a:r>
              <a:endParaRPr lang="en-US" sz="3600" b="1" kern="10" spc="323" dirty="0">
                <a:solidFill>
                  <a:srgbClr val="FF0000"/>
                </a:solidFill>
                <a:latin typeface="UTM Avo" panose="02040603050506020204" pitchFamily="18" charset="0"/>
              </a:endParaRPr>
            </a:p>
            <a:p>
              <a:pPr algn="ctr">
                <a:defRPr/>
              </a:pPr>
              <a:r>
                <a:rPr lang="en-US" sz="3600" b="1" kern="10" spc="323" dirty="0" err="1">
                  <a:solidFill>
                    <a:srgbClr val="FF0000"/>
                  </a:solidFill>
                  <a:latin typeface="UTM Avo" panose="02040603050506020204" pitchFamily="18" charset="0"/>
                </a:rPr>
                <a:t>ngoặc</a:t>
              </a:r>
              <a:r>
                <a:rPr lang="en-US" sz="3600" b="1" kern="10" spc="323" dirty="0">
                  <a:solidFill>
                    <a:srgbClr val="FF0000"/>
                  </a:solidFill>
                  <a:latin typeface="UTM Avo" panose="02040603050506020204" pitchFamily="18" charset="0"/>
                </a:rPr>
                <a:t> </a:t>
              </a:r>
            </a:p>
            <a:p>
              <a:pPr algn="ctr">
                <a:defRPr/>
              </a:pPr>
              <a:r>
                <a:rPr lang="en-US" sz="3600" b="1" kern="10" spc="323" dirty="0" err="1">
                  <a:solidFill>
                    <a:srgbClr val="FF0000"/>
                  </a:solidFill>
                  <a:latin typeface="UTM Avo" panose="02040603050506020204" pitchFamily="18" charset="0"/>
                </a:rPr>
                <a:t>kép</a:t>
              </a:r>
              <a:endParaRPr lang="en-US" sz="3600" b="1" kern="10" spc="323" dirty="0">
                <a:solidFill>
                  <a:srgbClr val="FF0000"/>
                </a:solidFill>
                <a:latin typeface="UTM Avo" panose="02040603050506020204" pitchFamily="18" charset="0"/>
              </a:endParaRPr>
            </a:p>
          </p:txBody>
        </p:sp>
      </p:grpSp>
      <p:cxnSp>
        <p:nvCxnSpPr>
          <p:cNvPr id="10" name="Straight Connector 9"/>
          <p:cNvCxnSpPr/>
          <p:nvPr/>
        </p:nvCxnSpPr>
        <p:spPr>
          <a:xfrm flipV="1">
            <a:off x="7260336" y="818343"/>
            <a:ext cx="712888" cy="613960"/>
          </a:xfrm>
          <a:prstGeom prst="line">
            <a:avLst/>
          </a:prstGeom>
          <a:ln w="57150">
            <a:solidFill>
              <a:srgbClr val="FF9933"/>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7025378" y="1302474"/>
            <a:ext cx="1195078" cy="1669408"/>
          </a:xfrm>
          <a:prstGeom prst="line">
            <a:avLst/>
          </a:prstGeom>
          <a:ln w="57150">
            <a:solidFill>
              <a:srgbClr val="FF9933"/>
            </a:solidFill>
          </a:ln>
        </p:spPr>
        <p:style>
          <a:lnRef idx="1">
            <a:schemeClr val="accent1"/>
          </a:lnRef>
          <a:fillRef idx="0">
            <a:schemeClr val="accent1"/>
          </a:fillRef>
          <a:effectRef idx="0">
            <a:schemeClr val="accent1"/>
          </a:effectRef>
          <a:fontRef idx="minor">
            <a:schemeClr val="tx1"/>
          </a:fontRef>
        </p:style>
      </p:cxnSp>
      <p:sp>
        <p:nvSpPr>
          <p:cNvPr id="12" name="Flowchart: Alternate Process 11"/>
          <p:cNvSpPr/>
          <p:nvPr/>
        </p:nvSpPr>
        <p:spPr>
          <a:xfrm>
            <a:off x="7944518" y="253954"/>
            <a:ext cx="1883725" cy="654759"/>
          </a:xfrm>
          <a:prstGeom prst="flowChartAlternateProcess">
            <a:avLst/>
          </a:prstGeom>
          <a:solidFill>
            <a:schemeClr val="bg1"/>
          </a:solidFill>
        </p:spPr>
        <p:txBody>
          <a:bodyPr wrap="square" lIns="98399" tIns="49199" rIns="98399" bIns="49199">
            <a:spAutoFit/>
          </a:bodyPr>
          <a:lstStyle/>
          <a:p>
            <a:pPr algn="ctr">
              <a:defRPr/>
            </a:pPr>
            <a:r>
              <a:rPr lang="en-US" sz="3200" b="1" dirty="0" err="1">
                <a:solidFill>
                  <a:srgbClr val="FF0066"/>
                </a:solidFill>
                <a:latin typeface="UTM Avo" panose="02040603050506020204" pitchFamily="18" charset="0"/>
                <a:cs typeface="Arial" pitchFamily="34" charset="0"/>
              </a:rPr>
              <a:t>Cụm</a:t>
            </a:r>
            <a:r>
              <a:rPr lang="en-US" sz="3200" b="1" dirty="0">
                <a:solidFill>
                  <a:srgbClr val="FF0066"/>
                </a:solidFill>
                <a:latin typeface="UTM Avo" panose="02040603050506020204" pitchFamily="18" charset="0"/>
                <a:cs typeface="Arial" pitchFamily="34" charset="0"/>
              </a:rPr>
              <a:t> </a:t>
            </a:r>
            <a:r>
              <a:rPr lang="en-US" sz="3200" b="1" dirty="0" err="1">
                <a:solidFill>
                  <a:srgbClr val="FF0066"/>
                </a:solidFill>
                <a:latin typeface="UTM Avo" panose="02040603050506020204" pitchFamily="18" charset="0"/>
                <a:cs typeface="Arial" pitchFamily="34" charset="0"/>
              </a:rPr>
              <a:t>từ</a:t>
            </a:r>
            <a:endParaRPr lang="en-US" sz="3200" b="1" dirty="0">
              <a:solidFill>
                <a:srgbClr val="FF0066"/>
              </a:solidFill>
              <a:latin typeface="UTM Avo" panose="02040603050506020204" pitchFamily="18" charset="0"/>
            </a:endParaRPr>
          </a:p>
        </p:txBody>
      </p:sp>
      <p:sp>
        <p:nvSpPr>
          <p:cNvPr id="13" name="Rounded Rectangle 12"/>
          <p:cNvSpPr/>
          <p:nvPr/>
        </p:nvSpPr>
        <p:spPr>
          <a:xfrm>
            <a:off x="6644904" y="2797798"/>
            <a:ext cx="3303767" cy="1199589"/>
          </a:xfrm>
          <a:prstGeom prst="roundRect">
            <a:avLst/>
          </a:prstGeom>
          <a:solidFill>
            <a:schemeClr val="bg1"/>
          </a:solidFill>
        </p:spPr>
        <p:txBody>
          <a:bodyPr wrap="square" lIns="98399" tIns="49199" rIns="98399" bIns="49199">
            <a:spAutoFit/>
          </a:bodyPr>
          <a:lstStyle/>
          <a:p>
            <a:pPr algn="ctr">
              <a:defRPr/>
            </a:pPr>
            <a:r>
              <a:rPr lang="en-US" sz="3200" b="1" dirty="0" err="1">
                <a:solidFill>
                  <a:srgbClr val="FF0066"/>
                </a:solidFill>
                <a:latin typeface="UTM Avo" panose="02040603050506020204" pitchFamily="18" charset="0"/>
                <a:cs typeface="Arial" pitchFamily="34" charset="0"/>
              </a:rPr>
              <a:t>Câu</a:t>
            </a:r>
            <a:r>
              <a:rPr lang="en-US" sz="3200" b="1" dirty="0">
                <a:solidFill>
                  <a:srgbClr val="FF0066"/>
                </a:solidFill>
                <a:latin typeface="UTM Avo" panose="02040603050506020204" pitchFamily="18" charset="0"/>
                <a:cs typeface="Arial" pitchFamily="34" charset="0"/>
              </a:rPr>
              <a:t> </a:t>
            </a:r>
            <a:r>
              <a:rPr lang="en-US" sz="3200" b="1" dirty="0" err="1">
                <a:solidFill>
                  <a:srgbClr val="FF0066"/>
                </a:solidFill>
                <a:latin typeface="UTM Avo" panose="02040603050506020204" pitchFamily="18" charset="0"/>
                <a:cs typeface="Arial" pitchFamily="34" charset="0"/>
              </a:rPr>
              <a:t>trọn</a:t>
            </a:r>
            <a:r>
              <a:rPr lang="en-US" sz="3200" b="1" dirty="0">
                <a:solidFill>
                  <a:srgbClr val="FF0066"/>
                </a:solidFill>
                <a:latin typeface="UTM Avo" panose="02040603050506020204" pitchFamily="18" charset="0"/>
                <a:cs typeface="Arial" pitchFamily="34" charset="0"/>
              </a:rPr>
              <a:t> </a:t>
            </a:r>
            <a:r>
              <a:rPr lang="en-US" sz="3200" b="1" dirty="0" err="1">
                <a:solidFill>
                  <a:srgbClr val="FF0066"/>
                </a:solidFill>
                <a:latin typeface="UTM Avo" panose="02040603050506020204" pitchFamily="18" charset="0"/>
                <a:cs typeface="Arial" pitchFamily="34" charset="0"/>
              </a:rPr>
              <a:t>vẹn</a:t>
            </a:r>
            <a:endParaRPr lang="en-US" sz="3200" b="1" dirty="0">
              <a:solidFill>
                <a:srgbClr val="FF0066"/>
              </a:solidFill>
              <a:latin typeface="UTM Avo" panose="02040603050506020204" pitchFamily="18" charset="0"/>
              <a:cs typeface="Arial" pitchFamily="34" charset="0"/>
            </a:endParaRPr>
          </a:p>
          <a:p>
            <a:pPr algn="ctr">
              <a:defRPr/>
            </a:pPr>
            <a:r>
              <a:rPr lang="en-US" sz="3200" b="1" dirty="0" err="1">
                <a:solidFill>
                  <a:srgbClr val="FF0066"/>
                </a:solidFill>
                <a:latin typeface="UTM Avo" panose="02040603050506020204" pitchFamily="18" charset="0"/>
                <a:cs typeface="Arial" pitchFamily="34" charset="0"/>
              </a:rPr>
              <a:t>Đoạn</a:t>
            </a:r>
            <a:r>
              <a:rPr lang="en-US" sz="3200" b="1" dirty="0">
                <a:solidFill>
                  <a:srgbClr val="FF0066"/>
                </a:solidFill>
                <a:latin typeface="UTM Avo" panose="02040603050506020204" pitchFamily="18" charset="0"/>
                <a:cs typeface="Arial" pitchFamily="34" charset="0"/>
              </a:rPr>
              <a:t> </a:t>
            </a:r>
            <a:r>
              <a:rPr lang="en-US" sz="3200" b="1" dirty="0" err="1">
                <a:solidFill>
                  <a:srgbClr val="FF0066"/>
                </a:solidFill>
                <a:latin typeface="UTM Avo" panose="02040603050506020204" pitchFamily="18" charset="0"/>
                <a:cs typeface="Arial" pitchFamily="34" charset="0"/>
              </a:rPr>
              <a:t>văn</a:t>
            </a:r>
            <a:endParaRPr lang="en-US" sz="3200" b="1" dirty="0">
              <a:solidFill>
                <a:srgbClr val="FF0066"/>
              </a:solidFill>
              <a:latin typeface="UTM Avo" panose="02040603050506020204" pitchFamily="18" charset="0"/>
            </a:endParaRPr>
          </a:p>
        </p:txBody>
      </p:sp>
      <p:grpSp>
        <p:nvGrpSpPr>
          <p:cNvPr id="50" name="Group 49"/>
          <p:cNvGrpSpPr>
            <a:grpSpLocks/>
          </p:cNvGrpSpPr>
          <p:nvPr/>
        </p:nvGrpSpPr>
        <p:grpSpPr bwMode="auto">
          <a:xfrm>
            <a:off x="2362203" y="-53975"/>
            <a:ext cx="4907278" cy="2947988"/>
            <a:chOff x="4477010" y="-11114"/>
            <a:chExt cx="4996665" cy="2947150"/>
          </a:xfrm>
          <a:effectLst>
            <a:outerShdw blurRad="50800" dist="38100" dir="2700000" algn="tl" rotWithShape="0">
              <a:prstClr val="black">
                <a:alpha val="40000"/>
              </a:prstClr>
            </a:outerShdw>
          </a:effectLst>
        </p:grpSpPr>
        <p:pic>
          <p:nvPicPr>
            <p:cNvPr id="10250" name="图片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20934439">
              <a:off x="4477010" y="-11114"/>
              <a:ext cx="4996665" cy="294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 name="Rectangle 1"/>
            <p:cNvSpPr>
              <a:spLocks noChangeArrowheads="1"/>
            </p:cNvSpPr>
            <p:nvPr/>
          </p:nvSpPr>
          <p:spPr bwMode="auto">
            <a:xfrm>
              <a:off x="5131485" y="619996"/>
              <a:ext cx="3635310" cy="1945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8399" tIns="49199" rIns="98399" bIns="49199" anchor="ctr">
              <a:spAutoFit/>
            </a:bodyPr>
            <a:lstStyle/>
            <a:p>
              <a:pPr algn="ctr">
                <a:defRPr/>
              </a:pPr>
              <a:r>
                <a:rPr kumimoji="1" lang="en-US" sz="4000" b="1" dirty="0" err="1">
                  <a:solidFill>
                    <a:srgbClr val="FF0000"/>
                  </a:solidFill>
                  <a:latin typeface="UTM Avo" panose="02040603050506020204" pitchFamily="18" charset="0"/>
                </a:rPr>
                <a:t>dẫn</a:t>
              </a:r>
              <a:r>
                <a:rPr kumimoji="1" lang="en-US" sz="4000" b="1" dirty="0">
                  <a:solidFill>
                    <a:srgbClr val="FF0000"/>
                  </a:solidFill>
                  <a:latin typeface="UTM Avo" panose="02040603050506020204" pitchFamily="18" charset="0"/>
                </a:rPr>
                <a:t> </a:t>
              </a:r>
              <a:r>
                <a:rPr kumimoji="1" lang="en-US" sz="4000" b="1" dirty="0" err="1">
                  <a:solidFill>
                    <a:srgbClr val="FF0000"/>
                  </a:solidFill>
                  <a:latin typeface="UTM Avo" panose="02040603050506020204" pitchFamily="18" charset="0"/>
                </a:rPr>
                <a:t>lời</a:t>
              </a:r>
              <a:r>
                <a:rPr kumimoji="1" lang="en-US" sz="4000" b="1" dirty="0">
                  <a:solidFill>
                    <a:srgbClr val="FF0000"/>
                  </a:solidFill>
                  <a:latin typeface="UTM Avo" panose="02040603050506020204" pitchFamily="18" charset="0"/>
                </a:rPr>
                <a:t> </a:t>
              </a:r>
              <a:r>
                <a:rPr kumimoji="1" lang="en-US" sz="4000" b="1" dirty="0" err="1">
                  <a:solidFill>
                    <a:srgbClr val="FF0000"/>
                  </a:solidFill>
                  <a:latin typeface="UTM Avo" panose="02040603050506020204" pitchFamily="18" charset="0"/>
                </a:rPr>
                <a:t>nói</a:t>
              </a:r>
              <a:r>
                <a:rPr kumimoji="1" lang="en-US" sz="4000" b="1" dirty="0">
                  <a:solidFill>
                    <a:srgbClr val="FF0000"/>
                  </a:solidFill>
                  <a:latin typeface="UTM Avo" panose="02040603050506020204" pitchFamily="18" charset="0"/>
                </a:rPr>
                <a:t> </a:t>
              </a:r>
              <a:r>
                <a:rPr kumimoji="1" lang="en-US" sz="4000" b="1" dirty="0" err="1">
                  <a:solidFill>
                    <a:srgbClr val="FF0000"/>
                  </a:solidFill>
                  <a:latin typeface="UTM Avo" panose="02040603050506020204" pitchFamily="18" charset="0"/>
                </a:rPr>
                <a:t>trực</a:t>
              </a:r>
              <a:r>
                <a:rPr kumimoji="1" lang="en-US" sz="4000" b="1" dirty="0">
                  <a:solidFill>
                    <a:srgbClr val="FF0000"/>
                  </a:solidFill>
                  <a:latin typeface="UTM Avo" panose="02040603050506020204" pitchFamily="18" charset="0"/>
                </a:rPr>
                <a:t> </a:t>
              </a:r>
              <a:r>
                <a:rPr kumimoji="1" lang="en-US" sz="4000" b="1" dirty="0" err="1">
                  <a:solidFill>
                    <a:srgbClr val="FF0000"/>
                  </a:solidFill>
                  <a:latin typeface="UTM Avo" panose="02040603050506020204" pitchFamily="18" charset="0"/>
                </a:rPr>
                <a:t>tiếp</a:t>
              </a:r>
              <a:r>
                <a:rPr kumimoji="1" lang="en-US" sz="4000" b="1" dirty="0">
                  <a:solidFill>
                    <a:srgbClr val="FF0000"/>
                  </a:solidFill>
                  <a:latin typeface="UTM Avo" panose="02040603050506020204" pitchFamily="18" charset="0"/>
                </a:rPr>
                <a:t> </a:t>
              </a:r>
              <a:r>
                <a:rPr kumimoji="1" lang="en-US" sz="4000" b="1" dirty="0" err="1">
                  <a:solidFill>
                    <a:schemeClr val="tx2"/>
                  </a:solidFill>
                  <a:latin typeface="UTM Avo" panose="02040603050506020204" pitchFamily="18" charset="0"/>
                </a:rPr>
                <a:t>của</a:t>
              </a:r>
              <a:r>
                <a:rPr kumimoji="1" lang="en-US" sz="4000" b="1" dirty="0">
                  <a:solidFill>
                    <a:schemeClr val="tx2"/>
                  </a:solidFill>
                  <a:latin typeface="UTM Avo" panose="02040603050506020204" pitchFamily="18" charset="0"/>
                </a:rPr>
                <a:t> </a:t>
              </a:r>
              <a:r>
                <a:rPr kumimoji="1" lang="en-US" sz="4000" b="1" dirty="0" err="1">
                  <a:solidFill>
                    <a:schemeClr val="tx2"/>
                  </a:solidFill>
                  <a:latin typeface="UTM Avo" panose="02040603050506020204" pitchFamily="18" charset="0"/>
                </a:rPr>
                <a:t>nhân</a:t>
              </a:r>
              <a:r>
                <a:rPr kumimoji="1" lang="en-US" sz="4000" b="1" dirty="0">
                  <a:solidFill>
                    <a:schemeClr val="tx2"/>
                  </a:solidFill>
                  <a:latin typeface="UTM Avo" panose="02040603050506020204" pitchFamily="18" charset="0"/>
                </a:rPr>
                <a:t> </a:t>
              </a:r>
              <a:r>
                <a:rPr kumimoji="1" lang="en-US" sz="4000" b="1" dirty="0" err="1">
                  <a:solidFill>
                    <a:schemeClr val="tx2"/>
                  </a:solidFill>
                  <a:latin typeface="UTM Avo" panose="02040603050506020204" pitchFamily="18" charset="0"/>
                </a:rPr>
                <a:t>vật</a:t>
              </a:r>
              <a:endParaRPr kumimoji="1" lang="en-US" sz="4000" b="1" dirty="0">
                <a:solidFill>
                  <a:schemeClr val="tx2"/>
                </a:solidFill>
                <a:latin typeface="UTM Avo" panose="02040603050506020204" pitchFamily="18" charset="0"/>
              </a:endParaRPr>
            </a:p>
          </p:txBody>
        </p:sp>
      </p:grpSp>
      <p:sp>
        <p:nvSpPr>
          <p:cNvPr id="14" name="Flowchart: Alternate Process 13"/>
          <p:cNvSpPr/>
          <p:nvPr/>
        </p:nvSpPr>
        <p:spPr>
          <a:xfrm>
            <a:off x="8886380" y="1222943"/>
            <a:ext cx="3137243" cy="654759"/>
          </a:xfrm>
          <a:prstGeom prst="flowChartAlternateProcess">
            <a:avLst/>
          </a:prstGeom>
          <a:solidFill>
            <a:schemeClr val="bg1"/>
          </a:solidFill>
        </p:spPr>
        <p:txBody>
          <a:bodyPr wrap="none" lIns="98399" tIns="49199" rIns="98399" bIns="49199">
            <a:spAutoFit/>
          </a:bodyPr>
          <a:lstStyle/>
          <a:p>
            <a:pPr>
              <a:defRPr/>
            </a:pPr>
            <a:r>
              <a:rPr lang="en-US" sz="3200" b="1" i="0" u="none" dirty="0" err="1">
                <a:latin typeface="UTM Avo" panose="02040603050506020204" pitchFamily="18" charset="0"/>
                <a:cs typeface="Arial" pitchFamily="34" charset="0"/>
              </a:rPr>
              <a:t>Dùng</a:t>
            </a:r>
            <a:r>
              <a:rPr lang="en-US" sz="3200" b="1" i="0" u="none" dirty="0">
                <a:latin typeface="UTM Avo" panose="02040603050506020204" pitchFamily="18" charset="0"/>
                <a:cs typeface="Arial" pitchFamily="34" charset="0"/>
              </a:rPr>
              <a:t> </a:t>
            </a:r>
            <a:r>
              <a:rPr lang="en-US" sz="3200" b="1" i="0" u="none" dirty="0" err="1">
                <a:latin typeface="UTM Avo" panose="02040603050506020204" pitchFamily="18" charset="0"/>
                <a:cs typeface="Arial" pitchFamily="34" charset="0"/>
              </a:rPr>
              <a:t>độc</a:t>
            </a:r>
            <a:r>
              <a:rPr lang="en-US" sz="3200" b="1" i="0" u="none" dirty="0">
                <a:latin typeface="UTM Avo" panose="02040603050506020204" pitchFamily="18" charset="0"/>
                <a:cs typeface="Arial" pitchFamily="34" charset="0"/>
              </a:rPr>
              <a:t> </a:t>
            </a:r>
            <a:r>
              <a:rPr lang="en-US" sz="3200" b="1" i="0" u="none" dirty="0" err="1">
                <a:latin typeface="UTM Avo" panose="02040603050506020204" pitchFamily="18" charset="0"/>
                <a:cs typeface="Arial" pitchFamily="34" charset="0"/>
              </a:rPr>
              <a:t>lập</a:t>
            </a:r>
            <a:endParaRPr lang="en-US" sz="3200" b="1" dirty="0">
              <a:latin typeface="UTM Avo" panose="02040603050506020204" pitchFamily="18" charset="0"/>
            </a:endParaRPr>
          </a:p>
        </p:txBody>
      </p:sp>
      <p:sp>
        <p:nvSpPr>
          <p:cNvPr id="21" name="Flowchart: Alternate Process 20"/>
          <p:cNvSpPr/>
          <p:nvPr/>
        </p:nvSpPr>
        <p:spPr>
          <a:xfrm>
            <a:off x="8705292" y="4252497"/>
            <a:ext cx="3257732" cy="1199589"/>
          </a:xfrm>
          <a:prstGeom prst="flowChartAlternateProcess">
            <a:avLst/>
          </a:prstGeom>
          <a:solidFill>
            <a:schemeClr val="bg1"/>
          </a:solidFill>
        </p:spPr>
        <p:txBody>
          <a:bodyPr wrap="none" lIns="98399" tIns="49199" rIns="98399" bIns="49199">
            <a:spAutoFit/>
          </a:bodyPr>
          <a:lstStyle/>
          <a:p>
            <a:pPr algn="ctr">
              <a:defRPr/>
            </a:pPr>
            <a:r>
              <a:rPr lang="en-US" sz="3200" b="1" dirty="0" err="1">
                <a:latin typeface="UTM Avo" panose="02040603050506020204" pitchFamily="18" charset="0"/>
                <a:cs typeface="Arial" pitchFamily="34" charset="0"/>
              </a:rPr>
              <a:t>Phối</a:t>
            </a:r>
            <a:r>
              <a:rPr lang="en-US" sz="3200" b="1" dirty="0">
                <a:latin typeface="UTM Avo" panose="02040603050506020204" pitchFamily="18" charset="0"/>
                <a:cs typeface="Arial" pitchFamily="34" charset="0"/>
              </a:rPr>
              <a:t> </a:t>
            </a:r>
            <a:r>
              <a:rPr lang="en-US" sz="3200" b="1" dirty="0" err="1">
                <a:latin typeface="UTM Avo" panose="02040603050506020204" pitchFamily="18" charset="0"/>
                <a:cs typeface="Arial" pitchFamily="34" charset="0"/>
              </a:rPr>
              <a:t>hợp</a:t>
            </a:r>
            <a:endParaRPr lang="en-US" sz="3200" b="1" dirty="0">
              <a:latin typeface="UTM Avo" panose="02040603050506020204" pitchFamily="18" charset="0"/>
              <a:cs typeface="Arial" pitchFamily="34" charset="0"/>
            </a:endParaRPr>
          </a:p>
          <a:p>
            <a:pPr algn="ctr">
              <a:defRPr/>
            </a:pPr>
            <a:r>
              <a:rPr lang="en-US" sz="3200" b="1" dirty="0" err="1">
                <a:latin typeface="UTM Avo" panose="02040603050506020204" pitchFamily="18" charset="0"/>
                <a:cs typeface="Arial" pitchFamily="34" charset="0"/>
              </a:rPr>
              <a:t>dấu</a:t>
            </a:r>
            <a:r>
              <a:rPr lang="en-US" sz="3200" b="1" dirty="0">
                <a:latin typeface="UTM Avo" panose="02040603050506020204" pitchFamily="18" charset="0"/>
                <a:cs typeface="Arial" pitchFamily="34" charset="0"/>
              </a:rPr>
              <a:t> </a:t>
            </a:r>
            <a:r>
              <a:rPr lang="en-US" sz="3200" b="1" dirty="0" err="1">
                <a:latin typeface="UTM Avo" panose="02040603050506020204" pitchFamily="18" charset="0"/>
                <a:cs typeface="Arial" pitchFamily="34" charset="0"/>
              </a:rPr>
              <a:t>hai</a:t>
            </a:r>
            <a:r>
              <a:rPr lang="en-US" sz="3200" b="1" dirty="0">
                <a:latin typeface="UTM Avo" panose="02040603050506020204" pitchFamily="18" charset="0"/>
                <a:cs typeface="Arial" pitchFamily="34" charset="0"/>
              </a:rPr>
              <a:t> </a:t>
            </a:r>
            <a:r>
              <a:rPr lang="en-US" sz="3200" b="1" dirty="0" err="1">
                <a:latin typeface="UTM Avo" panose="02040603050506020204" pitchFamily="18" charset="0"/>
                <a:cs typeface="Arial" pitchFamily="34" charset="0"/>
              </a:rPr>
              <a:t>chấm</a:t>
            </a:r>
            <a:endParaRPr lang="en-US" sz="3200" b="1" dirty="0">
              <a:latin typeface="UTM Avo" panose="02040603050506020204" pitchFamily="18" charset="0"/>
            </a:endParaRPr>
          </a:p>
        </p:txBody>
      </p:sp>
      <p:pic>
        <p:nvPicPr>
          <p:cNvPr id="23" name="图片 14" descr="图片包含 文字&#10;&#10;已生成高可信度的说明">
            <a:extLst>
              <a:ext uri="{FF2B5EF4-FFF2-40B4-BE49-F238E27FC236}">
                <a16:creationId xmlns:a16="http://schemas.microsoft.com/office/drawing/2014/main" id="{4461CEF8-CBA9-4CB1-9718-679C8B46603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32605" y="1493861"/>
            <a:ext cx="4729396" cy="5517272"/>
          </a:xfrm>
          <a:prstGeom prst="rect">
            <a:avLst/>
          </a:prstGeom>
        </p:spPr>
      </p:pic>
    </p:spTree>
    <p:extLst>
      <p:ext uri="{BB962C8B-B14F-4D97-AF65-F5344CB8AC3E}">
        <p14:creationId xmlns:p14="http://schemas.microsoft.com/office/powerpoint/2010/main" val="1138290023"/>
      </p:ext>
    </p:extLst>
  </p:cSld>
  <p:clrMapOvr>
    <a:masterClrMapping/>
  </p:clrMapOvr>
  <p:transition spd="slow">
    <p:dissolv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with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par>
                                <p:cTn id="10" presetID="53" presetClass="entr" presetSubtype="16" fill="hold" nodeType="withEffect">
                                  <p:stCondLst>
                                    <p:cond delay="0"/>
                                  </p:stCondLst>
                                  <p:childTnLst>
                                    <p:set>
                                      <p:cBhvr>
                                        <p:cTn id="11" dur="1" fill="hold">
                                          <p:stCondLst>
                                            <p:cond delay="0"/>
                                          </p:stCondLst>
                                        </p:cTn>
                                        <p:tgtEl>
                                          <p:spTgt spid="40"/>
                                        </p:tgtEl>
                                        <p:attrNameLst>
                                          <p:attrName>style.visibility</p:attrName>
                                        </p:attrNameLst>
                                      </p:cBhvr>
                                      <p:to>
                                        <p:strVal val="visible"/>
                                      </p:to>
                                    </p:set>
                                    <p:anim calcmode="lin" valueType="num">
                                      <p:cBhvr>
                                        <p:cTn id="12" dur="500" fill="hold"/>
                                        <p:tgtEl>
                                          <p:spTgt spid="40"/>
                                        </p:tgtEl>
                                        <p:attrNameLst>
                                          <p:attrName>ppt_w</p:attrName>
                                        </p:attrNameLst>
                                      </p:cBhvr>
                                      <p:tavLst>
                                        <p:tav tm="0">
                                          <p:val>
                                            <p:fltVal val="0"/>
                                          </p:val>
                                        </p:tav>
                                        <p:tav tm="100000">
                                          <p:val>
                                            <p:strVal val="#ppt_w"/>
                                          </p:val>
                                        </p:tav>
                                      </p:tavLst>
                                    </p:anim>
                                    <p:anim calcmode="lin" valueType="num">
                                      <p:cBhvr>
                                        <p:cTn id="13" dur="500" fill="hold"/>
                                        <p:tgtEl>
                                          <p:spTgt spid="40"/>
                                        </p:tgtEl>
                                        <p:attrNameLst>
                                          <p:attrName>ppt_h</p:attrName>
                                        </p:attrNameLst>
                                      </p:cBhvr>
                                      <p:tavLst>
                                        <p:tav tm="0">
                                          <p:val>
                                            <p:fltVal val="0"/>
                                          </p:val>
                                        </p:tav>
                                        <p:tav tm="100000">
                                          <p:val>
                                            <p:strVal val="#ppt_h"/>
                                          </p:val>
                                        </p:tav>
                                      </p:tavLst>
                                    </p:anim>
                                    <p:animEffect transition="in" filter="fade">
                                      <p:cBhvr>
                                        <p:cTn id="14" dur="500"/>
                                        <p:tgtEl>
                                          <p:spTgt spid="40"/>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22" presetClass="entr" presetSubtype="4"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down)">
                                      <p:cBhvr>
                                        <p:cTn id="19" dur="1000"/>
                                        <p:tgtEl>
                                          <p:spTgt spid="7"/>
                                        </p:tgtEl>
                                      </p:cBhvr>
                                    </p:animEffect>
                                  </p:childTnLst>
                                </p:cTn>
                              </p:par>
                            </p:childTnLst>
                          </p:cTn>
                        </p:par>
                        <p:par>
                          <p:cTn id="20" fill="hold" nodeType="afterGroup">
                            <p:stCondLst>
                              <p:cond delay="1000"/>
                            </p:stCondLst>
                            <p:childTnLst>
                              <p:par>
                                <p:cTn id="21" presetID="31" presetClass="entr" presetSubtype="0" fill="hold" nodeType="afterEffect">
                                  <p:stCondLst>
                                    <p:cond delay="0"/>
                                  </p:stCondLst>
                                  <p:childTnLst>
                                    <p:set>
                                      <p:cBhvr>
                                        <p:cTn id="22" dur="1" fill="hold">
                                          <p:stCondLst>
                                            <p:cond delay="0"/>
                                          </p:stCondLst>
                                        </p:cTn>
                                        <p:tgtEl>
                                          <p:spTgt spid="50"/>
                                        </p:tgtEl>
                                        <p:attrNameLst>
                                          <p:attrName>style.visibility</p:attrName>
                                        </p:attrNameLst>
                                      </p:cBhvr>
                                      <p:to>
                                        <p:strVal val="visible"/>
                                      </p:to>
                                    </p:set>
                                    <p:anim calcmode="lin" valueType="num">
                                      <p:cBhvr>
                                        <p:cTn id="23" dur="1000" fill="hold"/>
                                        <p:tgtEl>
                                          <p:spTgt spid="50"/>
                                        </p:tgtEl>
                                        <p:attrNameLst>
                                          <p:attrName>ppt_w</p:attrName>
                                        </p:attrNameLst>
                                      </p:cBhvr>
                                      <p:tavLst>
                                        <p:tav tm="0">
                                          <p:val>
                                            <p:fltVal val="0"/>
                                          </p:val>
                                        </p:tav>
                                        <p:tav tm="100000">
                                          <p:val>
                                            <p:strVal val="#ppt_w"/>
                                          </p:val>
                                        </p:tav>
                                      </p:tavLst>
                                    </p:anim>
                                    <p:anim calcmode="lin" valueType="num">
                                      <p:cBhvr>
                                        <p:cTn id="24" dur="1000" fill="hold"/>
                                        <p:tgtEl>
                                          <p:spTgt spid="50"/>
                                        </p:tgtEl>
                                        <p:attrNameLst>
                                          <p:attrName>ppt_h</p:attrName>
                                        </p:attrNameLst>
                                      </p:cBhvr>
                                      <p:tavLst>
                                        <p:tav tm="0">
                                          <p:val>
                                            <p:fltVal val="0"/>
                                          </p:val>
                                        </p:tav>
                                        <p:tav tm="100000">
                                          <p:val>
                                            <p:strVal val="#ppt_h"/>
                                          </p:val>
                                        </p:tav>
                                      </p:tavLst>
                                    </p:anim>
                                    <p:anim calcmode="lin" valueType="num">
                                      <p:cBhvr>
                                        <p:cTn id="25" dur="1000" fill="hold"/>
                                        <p:tgtEl>
                                          <p:spTgt spid="50"/>
                                        </p:tgtEl>
                                        <p:attrNameLst>
                                          <p:attrName>style.rotation</p:attrName>
                                        </p:attrNameLst>
                                      </p:cBhvr>
                                      <p:tavLst>
                                        <p:tav tm="0">
                                          <p:val>
                                            <p:fltVal val="90"/>
                                          </p:val>
                                        </p:tav>
                                        <p:tav tm="100000">
                                          <p:val>
                                            <p:fltVal val="0"/>
                                          </p:val>
                                        </p:tav>
                                      </p:tavLst>
                                    </p:anim>
                                    <p:animEffect transition="in" filter="fade">
                                      <p:cBhvr>
                                        <p:cTn id="26" dur="1000"/>
                                        <p:tgtEl>
                                          <p:spTgt spid="50"/>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22" presetClass="entr" presetSubtype="4"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wipe(down)">
                                      <p:cBhvr>
                                        <p:cTn id="31" dur="1000"/>
                                        <p:tgtEl>
                                          <p:spTgt spid="10"/>
                                        </p:tgtEl>
                                      </p:cBhvr>
                                    </p:animEffect>
                                  </p:childTnLst>
                                </p:cTn>
                              </p:par>
                            </p:childTnLst>
                          </p:cTn>
                        </p:par>
                        <p:par>
                          <p:cTn id="32" fill="hold" nodeType="afterGroup">
                            <p:stCondLst>
                              <p:cond delay="1000"/>
                            </p:stCondLst>
                            <p:childTnLst>
                              <p:par>
                                <p:cTn id="33" presetID="31" presetClass="entr" presetSubtype="0" fill="hold" grpId="0" nodeType="afterEffect">
                                  <p:stCondLst>
                                    <p:cond delay="0"/>
                                  </p:stCondLst>
                                  <p:childTnLst>
                                    <p:set>
                                      <p:cBhvr>
                                        <p:cTn id="34" dur="1" fill="hold">
                                          <p:stCondLst>
                                            <p:cond delay="0"/>
                                          </p:stCondLst>
                                        </p:cTn>
                                        <p:tgtEl>
                                          <p:spTgt spid="12"/>
                                        </p:tgtEl>
                                        <p:attrNameLst>
                                          <p:attrName>style.visibility</p:attrName>
                                        </p:attrNameLst>
                                      </p:cBhvr>
                                      <p:to>
                                        <p:strVal val="visible"/>
                                      </p:to>
                                    </p:set>
                                    <p:anim calcmode="lin" valueType="num">
                                      <p:cBhvr>
                                        <p:cTn id="35" dur="1000" fill="hold"/>
                                        <p:tgtEl>
                                          <p:spTgt spid="12"/>
                                        </p:tgtEl>
                                        <p:attrNameLst>
                                          <p:attrName>ppt_w</p:attrName>
                                        </p:attrNameLst>
                                      </p:cBhvr>
                                      <p:tavLst>
                                        <p:tav tm="0">
                                          <p:val>
                                            <p:fltVal val="0"/>
                                          </p:val>
                                        </p:tav>
                                        <p:tav tm="100000">
                                          <p:val>
                                            <p:strVal val="#ppt_w"/>
                                          </p:val>
                                        </p:tav>
                                      </p:tavLst>
                                    </p:anim>
                                    <p:anim calcmode="lin" valueType="num">
                                      <p:cBhvr>
                                        <p:cTn id="36" dur="1000" fill="hold"/>
                                        <p:tgtEl>
                                          <p:spTgt spid="12"/>
                                        </p:tgtEl>
                                        <p:attrNameLst>
                                          <p:attrName>ppt_h</p:attrName>
                                        </p:attrNameLst>
                                      </p:cBhvr>
                                      <p:tavLst>
                                        <p:tav tm="0">
                                          <p:val>
                                            <p:fltVal val="0"/>
                                          </p:val>
                                        </p:tav>
                                        <p:tav tm="100000">
                                          <p:val>
                                            <p:strVal val="#ppt_h"/>
                                          </p:val>
                                        </p:tav>
                                      </p:tavLst>
                                    </p:anim>
                                    <p:anim calcmode="lin" valueType="num">
                                      <p:cBhvr>
                                        <p:cTn id="37" dur="1000" fill="hold"/>
                                        <p:tgtEl>
                                          <p:spTgt spid="12"/>
                                        </p:tgtEl>
                                        <p:attrNameLst>
                                          <p:attrName>style.rotation</p:attrName>
                                        </p:attrNameLst>
                                      </p:cBhvr>
                                      <p:tavLst>
                                        <p:tav tm="0">
                                          <p:val>
                                            <p:fltVal val="90"/>
                                          </p:val>
                                        </p:tav>
                                        <p:tav tm="100000">
                                          <p:val>
                                            <p:fltVal val="0"/>
                                          </p:val>
                                        </p:tav>
                                      </p:tavLst>
                                    </p:anim>
                                    <p:animEffect transition="in" filter="fade">
                                      <p:cBhvr>
                                        <p:cTn id="38" dur="1000"/>
                                        <p:tgtEl>
                                          <p:spTgt spid="12"/>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1" fill="hold" nodeType="click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wipe(up)">
                                      <p:cBhvr>
                                        <p:cTn id="43" dur="1000"/>
                                        <p:tgtEl>
                                          <p:spTgt spid="18"/>
                                        </p:tgtEl>
                                      </p:cBhvr>
                                    </p:animEffect>
                                  </p:childTnLst>
                                </p:cTn>
                              </p:par>
                            </p:childTnLst>
                          </p:cTn>
                        </p:par>
                        <p:par>
                          <p:cTn id="44" fill="hold" nodeType="withGroup">
                            <p:stCondLst>
                              <p:cond delay="1000"/>
                            </p:stCondLst>
                            <p:childTnLst>
                              <p:par>
                                <p:cTn id="45" presetID="22" presetClass="entr" presetSubtype="8" fill="hold" grpId="0" nodeType="after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wipe(left)">
                                      <p:cBhvr>
                                        <p:cTn id="47" dur="500"/>
                                        <p:tgtEl>
                                          <p:spTgt spid="14"/>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1" fill="hold" nodeType="clickEffect">
                                  <p:stCondLst>
                                    <p:cond delay="0"/>
                                  </p:stCondLst>
                                  <p:childTnLst>
                                    <p:set>
                                      <p:cBhvr>
                                        <p:cTn id="51" dur="1" fill="hold">
                                          <p:stCondLst>
                                            <p:cond delay="0"/>
                                          </p:stCondLst>
                                        </p:cTn>
                                        <p:tgtEl>
                                          <p:spTgt spid="11"/>
                                        </p:tgtEl>
                                        <p:attrNameLst>
                                          <p:attrName>style.visibility</p:attrName>
                                        </p:attrNameLst>
                                      </p:cBhvr>
                                      <p:to>
                                        <p:strVal val="visible"/>
                                      </p:to>
                                    </p:set>
                                    <p:animEffect transition="in" filter="wipe(up)">
                                      <p:cBhvr>
                                        <p:cTn id="52" dur="1000"/>
                                        <p:tgtEl>
                                          <p:spTgt spid="11"/>
                                        </p:tgtEl>
                                      </p:cBhvr>
                                    </p:animEffect>
                                  </p:childTnLst>
                                </p:cTn>
                              </p:par>
                            </p:childTnLst>
                          </p:cTn>
                        </p:par>
                        <p:par>
                          <p:cTn id="53" fill="hold" nodeType="afterGroup">
                            <p:stCondLst>
                              <p:cond delay="1000"/>
                            </p:stCondLst>
                            <p:childTnLst>
                              <p:par>
                                <p:cTn id="54" presetID="31" presetClass="entr" presetSubtype="0" fill="hold" grpId="0" nodeType="afterEffect">
                                  <p:stCondLst>
                                    <p:cond delay="0"/>
                                  </p:stCondLst>
                                  <p:childTnLst>
                                    <p:set>
                                      <p:cBhvr>
                                        <p:cTn id="55" dur="1" fill="hold">
                                          <p:stCondLst>
                                            <p:cond delay="0"/>
                                          </p:stCondLst>
                                        </p:cTn>
                                        <p:tgtEl>
                                          <p:spTgt spid="13"/>
                                        </p:tgtEl>
                                        <p:attrNameLst>
                                          <p:attrName>style.visibility</p:attrName>
                                        </p:attrNameLst>
                                      </p:cBhvr>
                                      <p:to>
                                        <p:strVal val="visible"/>
                                      </p:to>
                                    </p:set>
                                    <p:anim calcmode="lin" valueType="num">
                                      <p:cBhvr>
                                        <p:cTn id="56" dur="1000" fill="hold"/>
                                        <p:tgtEl>
                                          <p:spTgt spid="13"/>
                                        </p:tgtEl>
                                        <p:attrNameLst>
                                          <p:attrName>ppt_w</p:attrName>
                                        </p:attrNameLst>
                                      </p:cBhvr>
                                      <p:tavLst>
                                        <p:tav tm="0">
                                          <p:val>
                                            <p:fltVal val="0"/>
                                          </p:val>
                                        </p:tav>
                                        <p:tav tm="100000">
                                          <p:val>
                                            <p:strVal val="#ppt_w"/>
                                          </p:val>
                                        </p:tav>
                                      </p:tavLst>
                                    </p:anim>
                                    <p:anim calcmode="lin" valueType="num">
                                      <p:cBhvr>
                                        <p:cTn id="57" dur="1000" fill="hold"/>
                                        <p:tgtEl>
                                          <p:spTgt spid="13"/>
                                        </p:tgtEl>
                                        <p:attrNameLst>
                                          <p:attrName>ppt_h</p:attrName>
                                        </p:attrNameLst>
                                      </p:cBhvr>
                                      <p:tavLst>
                                        <p:tav tm="0">
                                          <p:val>
                                            <p:fltVal val="0"/>
                                          </p:val>
                                        </p:tav>
                                        <p:tav tm="100000">
                                          <p:val>
                                            <p:strVal val="#ppt_h"/>
                                          </p:val>
                                        </p:tav>
                                      </p:tavLst>
                                    </p:anim>
                                    <p:anim calcmode="lin" valueType="num">
                                      <p:cBhvr>
                                        <p:cTn id="58" dur="1000" fill="hold"/>
                                        <p:tgtEl>
                                          <p:spTgt spid="13"/>
                                        </p:tgtEl>
                                        <p:attrNameLst>
                                          <p:attrName>style.rotation</p:attrName>
                                        </p:attrNameLst>
                                      </p:cBhvr>
                                      <p:tavLst>
                                        <p:tav tm="0">
                                          <p:val>
                                            <p:fltVal val="90"/>
                                          </p:val>
                                        </p:tav>
                                        <p:tav tm="100000">
                                          <p:val>
                                            <p:fltVal val="0"/>
                                          </p:val>
                                        </p:tav>
                                      </p:tavLst>
                                    </p:anim>
                                    <p:animEffect transition="in" filter="fade">
                                      <p:cBhvr>
                                        <p:cTn id="59" dur="1000"/>
                                        <p:tgtEl>
                                          <p:spTgt spid="13"/>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1" fill="hold" nodeType="clickEffect">
                                  <p:stCondLst>
                                    <p:cond delay="0"/>
                                  </p:stCondLst>
                                  <p:childTnLst>
                                    <p:set>
                                      <p:cBhvr>
                                        <p:cTn id="63" dur="1" fill="hold">
                                          <p:stCondLst>
                                            <p:cond delay="0"/>
                                          </p:stCondLst>
                                        </p:cTn>
                                        <p:tgtEl>
                                          <p:spTgt spid="22"/>
                                        </p:tgtEl>
                                        <p:attrNameLst>
                                          <p:attrName>style.visibility</p:attrName>
                                        </p:attrNameLst>
                                      </p:cBhvr>
                                      <p:to>
                                        <p:strVal val="visible"/>
                                      </p:to>
                                    </p:set>
                                    <p:animEffect transition="in" filter="wipe(up)">
                                      <p:cBhvr>
                                        <p:cTn id="64" dur="1000"/>
                                        <p:tgtEl>
                                          <p:spTgt spid="22"/>
                                        </p:tgtEl>
                                      </p:cBhvr>
                                    </p:animEffect>
                                  </p:childTnLst>
                                </p:cTn>
                              </p:par>
                            </p:childTnLst>
                          </p:cTn>
                        </p:par>
                        <p:par>
                          <p:cTn id="65" fill="hold">
                            <p:stCondLst>
                              <p:cond delay="1000"/>
                            </p:stCondLst>
                            <p:childTnLst>
                              <p:par>
                                <p:cTn id="66" presetID="22" presetClass="entr" presetSubtype="8" fill="hold" grpId="0" nodeType="afterEffect">
                                  <p:stCondLst>
                                    <p:cond delay="0"/>
                                  </p:stCondLst>
                                  <p:childTnLst>
                                    <p:set>
                                      <p:cBhvr>
                                        <p:cTn id="67" dur="1" fill="hold">
                                          <p:stCondLst>
                                            <p:cond delay="0"/>
                                          </p:stCondLst>
                                        </p:cTn>
                                        <p:tgtEl>
                                          <p:spTgt spid="21"/>
                                        </p:tgtEl>
                                        <p:attrNameLst>
                                          <p:attrName>style.visibility</p:attrName>
                                        </p:attrNameLst>
                                      </p:cBhvr>
                                      <p:to>
                                        <p:strVal val="visible"/>
                                      </p:to>
                                    </p:set>
                                    <p:animEffect transition="in" filter="wipe(left)">
                                      <p:cBhvr>
                                        <p:cTn id="68"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P spid="14" grpId="0" animBg="1"/>
      <p:bldP spid="21"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 Diagonal Corner Rectangle 1"/>
          <p:cNvSpPr/>
          <p:nvPr/>
        </p:nvSpPr>
        <p:spPr>
          <a:xfrm>
            <a:off x="388621" y="292608"/>
            <a:ext cx="11338560" cy="4434840"/>
          </a:xfrm>
          <a:prstGeom prst="round2DiagRect">
            <a:avLst/>
          </a:pr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4" name="Rectangle 3"/>
          <p:cNvSpPr/>
          <p:nvPr/>
        </p:nvSpPr>
        <p:spPr>
          <a:xfrm>
            <a:off x="714757" y="490419"/>
            <a:ext cx="10686288" cy="4031873"/>
          </a:xfrm>
          <a:prstGeom prst="rect">
            <a:avLst/>
          </a:prstGeom>
        </p:spPr>
        <p:txBody>
          <a:bodyPr wrap="square">
            <a:spAutoFit/>
          </a:bodyPr>
          <a:lstStyle/>
          <a:p>
            <a:pPr algn="just">
              <a:spcBef>
                <a:spcPts val="1291"/>
              </a:spcBef>
              <a:defRPr/>
            </a:pPr>
            <a:r>
              <a:rPr lang="en-US" sz="3200" b="1" dirty="0">
                <a:solidFill>
                  <a:srgbClr val="FF9933"/>
                </a:solidFill>
                <a:latin typeface="UTM Avo" panose="02040603050506020204" pitchFamily="18" charset="0"/>
                <a:cs typeface="Arial" pitchFamily="34" charset="0"/>
              </a:rPr>
              <a:t>3. </a:t>
            </a:r>
            <a:r>
              <a:rPr lang="en-US" sz="3200" b="1" dirty="0" err="1">
                <a:solidFill>
                  <a:srgbClr val="FF9933"/>
                </a:solidFill>
                <a:latin typeface="UTM Avo" panose="02040603050506020204" pitchFamily="18" charset="0"/>
                <a:cs typeface="Arial" pitchFamily="34" charset="0"/>
              </a:rPr>
              <a:t>Trong</a:t>
            </a:r>
            <a:r>
              <a:rPr lang="en-US" sz="3200" b="1" dirty="0">
                <a:solidFill>
                  <a:srgbClr val="FF9933"/>
                </a:solidFill>
                <a:latin typeface="UTM Avo" panose="02040603050506020204" pitchFamily="18" charset="0"/>
                <a:cs typeface="Arial" pitchFamily="34" charset="0"/>
              </a:rPr>
              <a:t> </a:t>
            </a:r>
            <a:r>
              <a:rPr lang="en-US" sz="3200" b="1" dirty="0" err="1">
                <a:solidFill>
                  <a:srgbClr val="FF9933"/>
                </a:solidFill>
                <a:latin typeface="UTM Avo" panose="02040603050506020204" pitchFamily="18" charset="0"/>
                <a:cs typeface="Arial" pitchFamily="34" charset="0"/>
              </a:rPr>
              <a:t>khổ</a:t>
            </a:r>
            <a:r>
              <a:rPr lang="en-US" sz="3200" b="1" dirty="0">
                <a:solidFill>
                  <a:srgbClr val="FF9933"/>
                </a:solidFill>
                <a:latin typeface="UTM Avo" panose="02040603050506020204" pitchFamily="18" charset="0"/>
                <a:cs typeface="Arial" pitchFamily="34" charset="0"/>
              </a:rPr>
              <a:t> </a:t>
            </a:r>
            <a:r>
              <a:rPr lang="en-US" sz="3200" b="1" dirty="0" err="1">
                <a:solidFill>
                  <a:srgbClr val="FF9933"/>
                </a:solidFill>
                <a:latin typeface="UTM Avo" panose="02040603050506020204" pitchFamily="18" charset="0"/>
                <a:cs typeface="Arial" pitchFamily="34" charset="0"/>
              </a:rPr>
              <a:t>thơ</a:t>
            </a:r>
            <a:r>
              <a:rPr lang="en-US" sz="3200" b="1" dirty="0">
                <a:solidFill>
                  <a:srgbClr val="FF9933"/>
                </a:solidFill>
                <a:latin typeface="UTM Avo" panose="02040603050506020204" pitchFamily="18" charset="0"/>
                <a:cs typeface="Arial" pitchFamily="34" charset="0"/>
              </a:rPr>
              <a:t> </a:t>
            </a:r>
            <a:r>
              <a:rPr lang="en-US" sz="3200" b="1" dirty="0" err="1">
                <a:solidFill>
                  <a:srgbClr val="FF9933"/>
                </a:solidFill>
                <a:latin typeface="UTM Avo" panose="02040603050506020204" pitchFamily="18" charset="0"/>
                <a:cs typeface="Arial" pitchFamily="34" charset="0"/>
              </a:rPr>
              <a:t>sau</a:t>
            </a:r>
            <a:r>
              <a:rPr lang="en-US" sz="3200" b="1" dirty="0">
                <a:solidFill>
                  <a:srgbClr val="FF9933"/>
                </a:solidFill>
                <a:latin typeface="UTM Avo" panose="02040603050506020204" pitchFamily="18" charset="0"/>
                <a:cs typeface="Arial" pitchFamily="34" charset="0"/>
              </a:rPr>
              <a:t>, </a:t>
            </a:r>
            <a:r>
              <a:rPr lang="en-US" sz="3200" b="1" dirty="0" err="1">
                <a:solidFill>
                  <a:srgbClr val="FF9933"/>
                </a:solidFill>
                <a:latin typeface="UTM Avo" panose="02040603050506020204" pitchFamily="18" charset="0"/>
                <a:cs typeface="Arial" pitchFamily="34" charset="0"/>
              </a:rPr>
              <a:t>từ</a:t>
            </a:r>
            <a:r>
              <a:rPr lang="en-US" sz="3200" b="1" dirty="0">
                <a:solidFill>
                  <a:srgbClr val="FF9933"/>
                </a:solidFill>
                <a:latin typeface="UTM Avo" panose="02040603050506020204" pitchFamily="18" charset="0"/>
                <a:cs typeface="Arial" pitchFamily="34" charset="0"/>
              </a:rPr>
              <a:t> </a:t>
            </a:r>
            <a:r>
              <a:rPr lang="en-US" sz="3200" b="1" dirty="0" err="1">
                <a:solidFill>
                  <a:srgbClr val="00B050"/>
                </a:solidFill>
                <a:latin typeface="UTM Avo" panose="02040603050506020204" pitchFamily="18" charset="0"/>
                <a:cs typeface="Arial" pitchFamily="34" charset="0"/>
              </a:rPr>
              <a:t>lầu</a:t>
            </a:r>
            <a:r>
              <a:rPr lang="en-US" sz="3200" b="1" dirty="0">
                <a:solidFill>
                  <a:srgbClr val="FF9933"/>
                </a:solidFill>
                <a:latin typeface="UTM Avo" panose="02040603050506020204" pitchFamily="18" charset="0"/>
                <a:cs typeface="Arial" pitchFamily="34" charset="0"/>
              </a:rPr>
              <a:t> </a:t>
            </a:r>
            <a:r>
              <a:rPr lang="en-US" sz="3200" b="1" dirty="0" err="1">
                <a:solidFill>
                  <a:srgbClr val="FF9933"/>
                </a:solidFill>
                <a:latin typeface="UTM Avo" panose="02040603050506020204" pitchFamily="18" charset="0"/>
                <a:cs typeface="Arial" pitchFamily="34" charset="0"/>
              </a:rPr>
              <a:t>được</a:t>
            </a:r>
            <a:r>
              <a:rPr lang="en-US" sz="3200" b="1" dirty="0">
                <a:solidFill>
                  <a:srgbClr val="FF9933"/>
                </a:solidFill>
                <a:latin typeface="UTM Avo" panose="02040603050506020204" pitchFamily="18" charset="0"/>
                <a:cs typeface="Arial" pitchFamily="34" charset="0"/>
              </a:rPr>
              <a:t> </a:t>
            </a:r>
            <a:r>
              <a:rPr lang="en-US" sz="3200" b="1" dirty="0" err="1">
                <a:solidFill>
                  <a:srgbClr val="FF9933"/>
                </a:solidFill>
                <a:latin typeface="UTM Avo" panose="02040603050506020204" pitchFamily="18" charset="0"/>
                <a:cs typeface="Arial" pitchFamily="34" charset="0"/>
              </a:rPr>
              <a:t>dùng</a:t>
            </a:r>
            <a:r>
              <a:rPr lang="en-US" sz="3200" b="1" dirty="0">
                <a:solidFill>
                  <a:srgbClr val="FF9933"/>
                </a:solidFill>
                <a:latin typeface="UTM Avo" panose="02040603050506020204" pitchFamily="18" charset="0"/>
                <a:cs typeface="Arial" pitchFamily="34" charset="0"/>
              </a:rPr>
              <a:t> </a:t>
            </a:r>
            <a:r>
              <a:rPr lang="en-US" sz="3200" b="1" dirty="0" err="1">
                <a:solidFill>
                  <a:srgbClr val="FF9933"/>
                </a:solidFill>
                <a:latin typeface="UTM Avo" panose="02040603050506020204" pitchFamily="18" charset="0"/>
                <a:cs typeface="Arial" pitchFamily="34" charset="0"/>
              </a:rPr>
              <a:t>với</a:t>
            </a:r>
            <a:r>
              <a:rPr lang="en-US" sz="3200" b="1" dirty="0">
                <a:solidFill>
                  <a:srgbClr val="FF9933"/>
                </a:solidFill>
                <a:latin typeface="UTM Avo" panose="02040603050506020204" pitchFamily="18" charset="0"/>
                <a:cs typeface="Arial" pitchFamily="34" charset="0"/>
              </a:rPr>
              <a:t> ý </a:t>
            </a:r>
            <a:r>
              <a:rPr lang="en-US" sz="3200" b="1" dirty="0" err="1">
                <a:solidFill>
                  <a:srgbClr val="FF9933"/>
                </a:solidFill>
                <a:latin typeface="UTM Avo" panose="02040603050506020204" pitchFamily="18" charset="0"/>
                <a:cs typeface="Arial" pitchFamily="34" charset="0"/>
              </a:rPr>
              <a:t>nghĩa</a:t>
            </a:r>
            <a:r>
              <a:rPr lang="en-US" sz="3200" b="1" dirty="0">
                <a:solidFill>
                  <a:srgbClr val="FF9933"/>
                </a:solidFill>
                <a:latin typeface="UTM Avo" panose="02040603050506020204" pitchFamily="18" charset="0"/>
                <a:cs typeface="Arial" pitchFamily="34" charset="0"/>
              </a:rPr>
              <a:t> </a:t>
            </a:r>
            <a:r>
              <a:rPr lang="en-US" sz="3200" b="1" dirty="0" err="1">
                <a:solidFill>
                  <a:srgbClr val="FF9933"/>
                </a:solidFill>
                <a:latin typeface="UTM Avo" panose="02040603050506020204" pitchFamily="18" charset="0"/>
                <a:cs typeface="Arial" pitchFamily="34" charset="0"/>
              </a:rPr>
              <a:t>gì</a:t>
            </a:r>
            <a:r>
              <a:rPr lang="en-US" sz="3200" b="1" dirty="0">
                <a:solidFill>
                  <a:srgbClr val="FF9933"/>
                </a:solidFill>
                <a:latin typeface="UTM Avo" panose="02040603050506020204" pitchFamily="18" charset="0"/>
                <a:cs typeface="Arial" pitchFamily="34" charset="0"/>
              </a:rPr>
              <a:t>? </a:t>
            </a:r>
            <a:r>
              <a:rPr lang="en-US" sz="3200" b="1" dirty="0" err="1">
                <a:solidFill>
                  <a:srgbClr val="FF9933"/>
                </a:solidFill>
                <a:latin typeface="UTM Avo" panose="02040603050506020204" pitchFamily="18" charset="0"/>
                <a:cs typeface="Arial" pitchFamily="34" charset="0"/>
              </a:rPr>
              <a:t>Dấu</a:t>
            </a:r>
            <a:r>
              <a:rPr lang="en-US" sz="3200" b="1" dirty="0">
                <a:solidFill>
                  <a:srgbClr val="FF9933"/>
                </a:solidFill>
                <a:latin typeface="UTM Avo" panose="02040603050506020204" pitchFamily="18" charset="0"/>
                <a:cs typeface="Arial" pitchFamily="34" charset="0"/>
              </a:rPr>
              <a:t> </a:t>
            </a:r>
            <a:r>
              <a:rPr lang="en-US" sz="3200" b="1" dirty="0" err="1">
                <a:solidFill>
                  <a:srgbClr val="FF9933"/>
                </a:solidFill>
                <a:latin typeface="UTM Avo" panose="02040603050506020204" pitchFamily="18" charset="0"/>
                <a:cs typeface="Arial" pitchFamily="34" charset="0"/>
              </a:rPr>
              <a:t>ngoặc</a:t>
            </a:r>
            <a:r>
              <a:rPr lang="en-US" sz="3200" b="1" dirty="0">
                <a:solidFill>
                  <a:srgbClr val="FF9933"/>
                </a:solidFill>
                <a:latin typeface="UTM Avo" panose="02040603050506020204" pitchFamily="18" charset="0"/>
                <a:cs typeface="Arial" pitchFamily="34" charset="0"/>
              </a:rPr>
              <a:t> </a:t>
            </a:r>
            <a:r>
              <a:rPr lang="en-US" sz="3200" b="1" dirty="0" err="1">
                <a:solidFill>
                  <a:srgbClr val="FF9933"/>
                </a:solidFill>
                <a:latin typeface="UTM Avo" panose="02040603050506020204" pitchFamily="18" charset="0"/>
                <a:cs typeface="Arial" pitchFamily="34" charset="0"/>
              </a:rPr>
              <a:t>kép</a:t>
            </a:r>
            <a:r>
              <a:rPr lang="en-US" sz="3200" b="1" dirty="0">
                <a:solidFill>
                  <a:srgbClr val="FF9933"/>
                </a:solidFill>
                <a:latin typeface="UTM Avo" panose="02040603050506020204" pitchFamily="18" charset="0"/>
                <a:cs typeface="Arial" pitchFamily="34" charset="0"/>
              </a:rPr>
              <a:t> </a:t>
            </a:r>
            <a:r>
              <a:rPr lang="en-US" sz="3200" b="1" dirty="0" err="1">
                <a:solidFill>
                  <a:srgbClr val="FF9933"/>
                </a:solidFill>
                <a:latin typeface="UTM Avo" panose="02040603050506020204" pitchFamily="18" charset="0"/>
                <a:cs typeface="Arial" pitchFamily="34" charset="0"/>
              </a:rPr>
              <a:t>trong</a:t>
            </a:r>
            <a:r>
              <a:rPr lang="en-US" sz="3200" b="1" dirty="0">
                <a:solidFill>
                  <a:srgbClr val="FF9933"/>
                </a:solidFill>
                <a:latin typeface="UTM Avo" panose="02040603050506020204" pitchFamily="18" charset="0"/>
                <a:cs typeface="Arial" pitchFamily="34" charset="0"/>
              </a:rPr>
              <a:t> </a:t>
            </a:r>
            <a:r>
              <a:rPr lang="en-US" sz="3200" b="1" dirty="0" err="1">
                <a:solidFill>
                  <a:srgbClr val="FF9933"/>
                </a:solidFill>
                <a:latin typeface="UTM Avo" panose="02040603050506020204" pitchFamily="18" charset="0"/>
                <a:cs typeface="Arial" pitchFamily="34" charset="0"/>
              </a:rPr>
              <a:t>trường</a:t>
            </a:r>
            <a:r>
              <a:rPr lang="en-US" sz="3200" b="1" dirty="0">
                <a:solidFill>
                  <a:srgbClr val="FF9933"/>
                </a:solidFill>
                <a:latin typeface="UTM Avo" panose="02040603050506020204" pitchFamily="18" charset="0"/>
                <a:cs typeface="Arial" pitchFamily="34" charset="0"/>
              </a:rPr>
              <a:t> </a:t>
            </a:r>
            <a:r>
              <a:rPr lang="en-US" sz="3200" b="1" dirty="0" err="1">
                <a:solidFill>
                  <a:srgbClr val="FF9933"/>
                </a:solidFill>
                <a:latin typeface="UTM Avo" panose="02040603050506020204" pitchFamily="18" charset="0"/>
                <a:cs typeface="Arial" pitchFamily="34" charset="0"/>
              </a:rPr>
              <a:t>hợp</a:t>
            </a:r>
            <a:r>
              <a:rPr lang="en-US" sz="3200" b="1" dirty="0">
                <a:solidFill>
                  <a:srgbClr val="FF9933"/>
                </a:solidFill>
                <a:latin typeface="UTM Avo" panose="02040603050506020204" pitchFamily="18" charset="0"/>
                <a:cs typeface="Arial" pitchFamily="34" charset="0"/>
              </a:rPr>
              <a:t> </a:t>
            </a:r>
            <a:r>
              <a:rPr lang="en-US" sz="3200" b="1" dirty="0" err="1">
                <a:solidFill>
                  <a:srgbClr val="FF9933"/>
                </a:solidFill>
                <a:latin typeface="UTM Avo" panose="02040603050506020204" pitchFamily="18" charset="0"/>
                <a:cs typeface="Arial" pitchFamily="34" charset="0"/>
              </a:rPr>
              <a:t>này</a:t>
            </a:r>
            <a:r>
              <a:rPr lang="en-US" sz="3200" b="1" dirty="0">
                <a:solidFill>
                  <a:srgbClr val="FF9933"/>
                </a:solidFill>
                <a:latin typeface="UTM Avo" panose="02040603050506020204" pitchFamily="18" charset="0"/>
                <a:cs typeface="Arial" pitchFamily="34" charset="0"/>
              </a:rPr>
              <a:t> </a:t>
            </a:r>
            <a:r>
              <a:rPr lang="en-US" sz="3200" b="1" dirty="0" err="1">
                <a:solidFill>
                  <a:srgbClr val="FF9933"/>
                </a:solidFill>
                <a:latin typeface="UTM Avo" panose="02040603050506020204" pitchFamily="18" charset="0"/>
                <a:cs typeface="Arial" pitchFamily="34" charset="0"/>
              </a:rPr>
              <a:t>được</a:t>
            </a:r>
            <a:r>
              <a:rPr lang="en-US" sz="3200" b="1" dirty="0">
                <a:solidFill>
                  <a:srgbClr val="FF9933"/>
                </a:solidFill>
                <a:latin typeface="UTM Avo" panose="02040603050506020204" pitchFamily="18" charset="0"/>
                <a:cs typeface="Arial" pitchFamily="34" charset="0"/>
              </a:rPr>
              <a:t> </a:t>
            </a:r>
            <a:r>
              <a:rPr lang="en-US" sz="3200" b="1" dirty="0" err="1">
                <a:solidFill>
                  <a:srgbClr val="FF9933"/>
                </a:solidFill>
                <a:latin typeface="UTM Avo" panose="02040603050506020204" pitchFamily="18" charset="0"/>
                <a:cs typeface="Arial" pitchFamily="34" charset="0"/>
              </a:rPr>
              <a:t>dùng</a:t>
            </a:r>
            <a:r>
              <a:rPr lang="en-US" sz="3200" b="1" dirty="0">
                <a:solidFill>
                  <a:srgbClr val="FF9933"/>
                </a:solidFill>
                <a:latin typeface="UTM Avo" panose="02040603050506020204" pitchFamily="18" charset="0"/>
                <a:cs typeface="Arial" pitchFamily="34" charset="0"/>
              </a:rPr>
              <a:t> </a:t>
            </a:r>
            <a:r>
              <a:rPr lang="en-US" sz="3200" b="1" dirty="0" err="1">
                <a:solidFill>
                  <a:srgbClr val="FF9933"/>
                </a:solidFill>
                <a:latin typeface="UTM Avo" panose="02040603050506020204" pitchFamily="18" charset="0"/>
                <a:cs typeface="Arial" pitchFamily="34" charset="0"/>
              </a:rPr>
              <a:t>làm</a:t>
            </a:r>
            <a:r>
              <a:rPr lang="en-US" sz="3200" b="1" dirty="0">
                <a:solidFill>
                  <a:srgbClr val="FF9933"/>
                </a:solidFill>
                <a:latin typeface="UTM Avo" panose="02040603050506020204" pitchFamily="18" charset="0"/>
                <a:cs typeface="Arial" pitchFamily="34" charset="0"/>
              </a:rPr>
              <a:t> </a:t>
            </a:r>
            <a:r>
              <a:rPr lang="en-US" sz="3200" b="1" dirty="0" err="1">
                <a:solidFill>
                  <a:srgbClr val="FF9933"/>
                </a:solidFill>
                <a:latin typeface="UTM Avo" panose="02040603050506020204" pitchFamily="18" charset="0"/>
                <a:cs typeface="Arial" pitchFamily="34" charset="0"/>
              </a:rPr>
              <a:t>gì</a:t>
            </a:r>
            <a:r>
              <a:rPr lang="en-US" sz="3200" b="1" dirty="0">
                <a:solidFill>
                  <a:srgbClr val="FF9933"/>
                </a:solidFill>
                <a:latin typeface="UTM Avo" panose="02040603050506020204" pitchFamily="18" charset="0"/>
                <a:cs typeface="Arial" pitchFamily="34" charset="0"/>
              </a:rPr>
              <a:t>?</a:t>
            </a:r>
            <a:endParaRPr lang="en-US" sz="3200" dirty="0">
              <a:solidFill>
                <a:srgbClr val="FF9933"/>
              </a:solidFill>
              <a:latin typeface="UTM Avo" panose="02040603050506020204" pitchFamily="18" charset="0"/>
              <a:cs typeface="Arial" pitchFamily="34" charset="0"/>
            </a:endParaRPr>
          </a:p>
          <a:p>
            <a:pPr>
              <a:buClr>
                <a:schemeClr val="hlink"/>
              </a:buClr>
              <a:defRPr/>
            </a:pPr>
            <a:r>
              <a:rPr lang="en-US" sz="3200" dirty="0">
                <a:latin typeface="UTM Avo" panose="02040603050506020204" pitchFamily="18" charset="0"/>
                <a:cs typeface="Arial" pitchFamily="34" charset="0"/>
              </a:rPr>
              <a:t>				</a:t>
            </a:r>
            <a:r>
              <a:rPr lang="en-US" sz="3200" dirty="0" err="1">
                <a:latin typeface="UTM Avo" panose="02040603050506020204" pitchFamily="18" charset="0"/>
                <a:cs typeface="Arial" pitchFamily="34" charset="0"/>
              </a:rPr>
              <a:t>Có</a:t>
            </a:r>
            <a:r>
              <a:rPr lang="en-US" sz="3200" dirty="0">
                <a:latin typeface="UTM Avo" panose="02040603050506020204" pitchFamily="18" charset="0"/>
                <a:cs typeface="Arial" pitchFamily="34" charset="0"/>
              </a:rPr>
              <a:t> </a:t>
            </a:r>
            <a:r>
              <a:rPr lang="en-US" sz="3200" dirty="0" err="1">
                <a:latin typeface="UTM Avo" panose="02040603050506020204" pitchFamily="18" charset="0"/>
                <a:cs typeface="Arial" pitchFamily="34" charset="0"/>
              </a:rPr>
              <a:t>bạn</a:t>
            </a:r>
            <a:r>
              <a:rPr lang="en-US" sz="3200" dirty="0">
                <a:latin typeface="UTM Avo" panose="02040603050506020204" pitchFamily="18" charset="0"/>
                <a:cs typeface="Arial" pitchFamily="34" charset="0"/>
              </a:rPr>
              <a:t> </a:t>
            </a:r>
            <a:r>
              <a:rPr lang="en-US" sz="3200" dirty="0" err="1">
                <a:latin typeface="UTM Avo" panose="02040603050506020204" pitchFamily="18" charset="0"/>
                <a:cs typeface="Arial" pitchFamily="34" charset="0"/>
              </a:rPr>
              <a:t>tắc</a:t>
            </a:r>
            <a:r>
              <a:rPr lang="en-US" sz="3200" dirty="0">
                <a:latin typeface="UTM Avo" panose="02040603050506020204" pitchFamily="18" charset="0"/>
                <a:cs typeface="Arial" pitchFamily="34" charset="0"/>
              </a:rPr>
              <a:t> </a:t>
            </a:r>
            <a:r>
              <a:rPr lang="en-US" sz="3200" dirty="0" err="1">
                <a:latin typeface="UTM Avo" panose="02040603050506020204" pitchFamily="18" charset="0"/>
                <a:cs typeface="Arial" pitchFamily="34" charset="0"/>
              </a:rPr>
              <a:t>kè</a:t>
            </a:r>
            <a:r>
              <a:rPr lang="en-US" sz="3200" dirty="0">
                <a:latin typeface="UTM Avo" panose="02040603050506020204" pitchFamily="18" charset="0"/>
                <a:cs typeface="Arial" pitchFamily="34" charset="0"/>
              </a:rPr>
              <a:t> </a:t>
            </a:r>
            <a:r>
              <a:rPr lang="en-US" sz="3200" dirty="0" err="1">
                <a:latin typeface="UTM Avo" panose="02040603050506020204" pitchFamily="18" charset="0"/>
                <a:cs typeface="Arial" pitchFamily="34" charset="0"/>
              </a:rPr>
              <a:t>hoa</a:t>
            </a:r>
            <a:endParaRPr lang="en-US" sz="3200" dirty="0">
              <a:latin typeface="UTM Avo" panose="02040603050506020204" pitchFamily="18" charset="0"/>
              <a:cs typeface="Arial" pitchFamily="34" charset="0"/>
            </a:endParaRPr>
          </a:p>
          <a:p>
            <a:pPr>
              <a:buClr>
                <a:schemeClr val="hlink"/>
              </a:buClr>
              <a:defRPr/>
            </a:pPr>
            <a:r>
              <a:rPr lang="en-US" sz="3200" dirty="0">
                <a:latin typeface="UTM Avo" panose="02040603050506020204" pitchFamily="18" charset="0"/>
                <a:cs typeface="Arial" pitchFamily="34" charset="0"/>
              </a:rPr>
              <a:t>				</a:t>
            </a:r>
            <a:r>
              <a:rPr lang="en-US" sz="3200" dirty="0" err="1">
                <a:latin typeface="UTM Avo" panose="02040603050506020204" pitchFamily="18" charset="0"/>
                <a:cs typeface="Arial" pitchFamily="34" charset="0"/>
              </a:rPr>
              <a:t>Xây</a:t>
            </a:r>
            <a:r>
              <a:rPr lang="en-US" sz="3200" dirty="0">
                <a:latin typeface="UTM Avo" panose="02040603050506020204" pitchFamily="18" charset="0"/>
                <a:cs typeface="Arial" pitchFamily="34" charset="0"/>
              </a:rPr>
              <a:t> “</a:t>
            </a:r>
            <a:r>
              <a:rPr lang="en-US" sz="3200" dirty="0" err="1">
                <a:latin typeface="UTM Avo" panose="02040603050506020204" pitchFamily="18" charset="0"/>
                <a:cs typeface="Arial" pitchFamily="34" charset="0"/>
              </a:rPr>
              <a:t>lầu</a:t>
            </a:r>
            <a:r>
              <a:rPr lang="en-US" sz="3200" dirty="0">
                <a:latin typeface="UTM Avo" panose="02040603050506020204" pitchFamily="18" charset="0"/>
                <a:cs typeface="Arial" pitchFamily="34" charset="0"/>
              </a:rPr>
              <a:t>” </a:t>
            </a:r>
            <a:r>
              <a:rPr lang="en-US" sz="3200" dirty="0" err="1">
                <a:latin typeface="UTM Avo" panose="02040603050506020204" pitchFamily="18" charset="0"/>
                <a:cs typeface="Arial" pitchFamily="34" charset="0"/>
              </a:rPr>
              <a:t>trên</a:t>
            </a:r>
            <a:r>
              <a:rPr lang="en-US" sz="3200" dirty="0">
                <a:latin typeface="UTM Avo" panose="02040603050506020204" pitchFamily="18" charset="0"/>
                <a:cs typeface="Arial" pitchFamily="34" charset="0"/>
              </a:rPr>
              <a:t> </a:t>
            </a:r>
            <a:r>
              <a:rPr lang="en-US" sz="3200" dirty="0" err="1">
                <a:latin typeface="UTM Avo" panose="02040603050506020204" pitchFamily="18" charset="0"/>
                <a:cs typeface="Arial" pitchFamily="34" charset="0"/>
              </a:rPr>
              <a:t>cây</a:t>
            </a:r>
            <a:r>
              <a:rPr lang="en-US" sz="3200" dirty="0">
                <a:latin typeface="UTM Avo" panose="02040603050506020204" pitchFamily="18" charset="0"/>
                <a:cs typeface="Arial" pitchFamily="34" charset="0"/>
              </a:rPr>
              <a:t> </a:t>
            </a:r>
            <a:r>
              <a:rPr lang="en-US" sz="3200" dirty="0" err="1">
                <a:latin typeface="UTM Avo" panose="02040603050506020204" pitchFamily="18" charset="0"/>
                <a:cs typeface="Arial" pitchFamily="34" charset="0"/>
              </a:rPr>
              <a:t>đa</a:t>
            </a:r>
            <a:endParaRPr lang="en-US" sz="3200" dirty="0">
              <a:latin typeface="UTM Avo" panose="02040603050506020204" pitchFamily="18" charset="0"/>
              <a:cs typeface="Arial" pitchFamily="34" charset="0"/>
            </a:endParaRPr>
          </a:p>
          <a:p>
            <a:pPr>
              <a:buClr>
                <a:schemeClr val="hlink"/>
              </a:buClr>
              <a:defRPr/>
            </a:pPr>
            <a:r>
              <a:rPr lang="en-US" sz="3200" dirty="0">
                <a:latin typeface="UTM Avo" panose="02040603050506020204" pitchFamily="18" charset="0"/>
                <a:cs typeface="Arial" pitchFamily="34" charset="0"/>
              </a:rPr>
              <a:t>				</a:t>
            </a:r>
            <a:r>
              <a:rPr lang="en-US" sz="3200" dirty="0" err="1">
                <a:latin typeface="UTM Avo" panose="02040603050506020204" pitchFamily="18" charset="0"/>
                <a:cs typeface="Arial" pitchFamily="34" charset="0"/>
              </a:rPr>
              <a:t>Rét</a:t>
            </a:r>
            <a:r>
              <a:rPr lang="en-US" sz="3200" dirty="0">
                <a:latin typeface="UTM Avo" panose="02040603050506020204" pitchFamily="18" charset="0"/>
                <a:cs typeface="Arial" pitchFamily="34" charset="0"/>
              </a:rPr>
              <a:t>, </a:t>
            </a:r>
            <a:r>
              <a:rPr lang="en-US" sz="3200" dirty="0" err="1">
                <a:latin typeface="UTM Avo" panose="02040603050506020204" pitchFamily="18" charset="0"/>
                <a:cs typeface="Arial" pitchFamily="34" charset="0"/>
              </a:rPr>
              <a:t>chơi</a:t>
            </a:r>
            <a:r>
              <a:rPr lang="en-US" sz="3200" dirty="0">
                <a:latin typeface="UTM Avo" panose="02040603050506020204" pitchFamily="18" charset="0"/>
                <a:cs typeface="Arial" pitchFamily="34" charset="0"/>
              </a:rPr>
              <a:t> </a:t>
            </a:r>
            <a:r>
              <a:rPr lang="en-US" sz="3200" dirty="0" err="1">
                <a:latin typeface="UTM Avo" panose="02040603050506020204" pitchFamily="18" charset="0"/>
                <a:cs typeface="Arial" pitchFamily="34" charset="0"/>
              </a:rPr>
              <a:t>trò</a:t>
            </a:r>
            <a:r>
              <a:rPr lang="en-US" sz="3200" dirty="0">
                <a:latin typeface="UTM Avo" panose="02040603050506020204" pitchFamily="18" charset="0"/>
                <a:cs typeface="Arial" pitchFamily="34" charset="0"/>
              </a:rPr>
              <a:t> </a:t>
            </a:r>
            <a:r>
              <a:rPr lang="en-US" sz="3200" dirty="0" err="1">
                <a:latin typeface="UTM Avo" panose="02040603050506020204" pitchFamily="18" charset="0"/>
                <a:cs typeface="Arial" pitchFamily="34" charset="0"/>
              </a:rPr>
              <a:t>đi</a:t>
            </a:r>
            <a:r>
              <a:rPr lang="en-US" sz="3200" dirty="0">
                <a:latin typeface="UTM Avo" panose="02040603050506020204" pitchFamily="18" charset="0"/>
                <a:cs typeface="Arial" pitchFamily="34" charset="0"/>
              </a:rPr>
              <a:t> </a:t>
            </a:r>
            <a:r>
              <a:rPr lang="en-US" sz="3200" dirty="0" err="1">
                <a:latin typeface="UTM Avo" panose="02040603050506020204" pitchFamily="18" charset="0"/>
                <a:cs typeface="Arial" pitchFamily="34" charset="0"/>
              </a:rPr>
              <a:t>trốn</a:t>
            </a:r>
            <a:endParaRPr lang="en-US" sz="3200" dirty="0">
              <a:latin typeface="UTM Avo" panose="02040603050506020204" pitchFamily="18" charset="0"/>
              <a:cs typeface="Arial" pitchFamily="34" charset="0"/>
            </a:endParaRPr>
          </a:p>
          <a:p>
            <a:pPr>
              <a:buClr>
                <a:schemeClr val="hlink"/>
              </a:buClr>
              <a:defRPr/>
            </a:pPr>
            <a:r>
              <a:rPr lang="en-US" sz="3200" dirty="0">
                <a:latin typeface="UTM Avo" panose="02040603050506020204" pitchFamily="18" charset="0"/>
                <a:cs typeface="Arial" pitchFamily="34" charset="0"/>
              </a:rPr>
              <a:t>				</a:t>
            </a:r>
            <a:r>
              <a:rPr lang="en-US" sz="3200" dirty="0" err="1">
                <a:latin typeface="UTM Avo" panose="02040603050506020204" pitchFamily="18" charset="0"/>
                <a:cs typeface="Arial" pitchFamily="34" charset="0"/>
              </a:rPr>
              <a:t>Đợi</a:t>
            </a:r>
            <a:r>
              <a:rPr lang="en-US" sz="3200" dirty="0">
                <a:latin typeface="UTM Avo" panose="02040603050506020204" pitchFamily="18" charset="0"/>
                <a:cs typeface="Arial" pitchFamily="34" charset="0"/>
              </a:rPr>
              <a:t> </a:t>
            </a:r>
            <a:r>
              <a:rPr lang="en-US" sz="3200" dirty="0" err="1">
                <a:latin typeface="UTM Avo" panose="02040603050506020204" pitchFamily="18" charset="0"/>
                <a:cs typeface="Arial" pitchFamily="34" charset="0"/>
              </a:rPr>
              <a:t>ấm</a:t>
            </a:r>
            <a:r>
              <a:rPr lang="en-US" sz="3200" dirty="0">
                <a:latin typeface="UTM Avo" panose="02040603050506020204" pitchFamily="18" charset="0"/>
                <a:cs typeface="Arial" pitchFamily="34" charset="0"/>
              </a:rPr>
              <a:t> </a:t>
            </a:r>
            <a:r>
              <a:rPr lang="en-US" sz="3200" dirty="0" err="1">
                <a:latin typeface="UTM Avo" panose="02040603050506020204" pitchFamily="18" charset="0"/>
                <a:cs typeface="Arial" pitchFamily="34" charset="0"/>
              </a:rPr>
              <a:t>trời</a:t>
            </a:r>
            <a:r>
              <a:rPr lang="en-US" sz="3200" dirty="0">
                <a:latin typeface="UTM Avo" panose="02040603050506020204" pitchFamily="18" charset="0"/>
                <a:cs typeface="Arial" pitchFamily="34" charset="0"/>
              </a:rPr>
              <a:t> </a:t>
            </a:r>
            <a:r>
              <a:rPr lang="en-US" sz="3200" dirty="0" err="1">
                <a:latin typeface="UTM Avo" panose="02040603050506020204" pitchFamily="18" charset="0"/>
                <a:cs typeface="Arial" pitchFamily="34" charset="0"/>
              </a:rPr>
              <a:t>mới</a:t>
            </a:r>
            <a:r>
              <a:rPr lang="en-US" sz="3200" dirty="0">
                <a:latin typeface="UTM Avo" panose="02040603050506020204" pitchFamily="18" charset="0"/>
                <a:cs typeface="Arial" pitchFamily="34" charset="0"/>
              </a:rPr>
              <a:t> ra.</a:t>
            </a:r>
          </a:p>
          <a:p>
            <a:pPr algn="ctr">
              <a:buClr>
                <a:schemeClr val="hlink"/>
              </a:buClr>
              <a:defRPr/>
            </a:pPr>
            <a:r>
              <a:rPr lang="en-US" sz="3200" dirty="0">
                <a:latin typeface="UTM Avo" panose="02040603050506020204" pitchFamily="18" charset="0"/>
                <a:cs typeface="Arial" pitchFamily="34" charset="0"/>
              </a:rPr>
              <a:t>								</a:t>
            </a:r>
            <a:r>
              <a:rPr lang="en-US" sz="3200" b="1" i="1" dirty="0" err="1">
                <a:latin typeface="UTM Avo" panose="02040603050506020204" pitchFamily="18" charset="0"/>
                <a:cs typeface="Arial" pitchFamily="34" charset="0"/>
              </a:rPr>
              <a:t>Phạm</a:t>
            </a:r>
            <a:r>
              <a:rPr lang="en-US" sz="3200" b="1" i="1" dirty="0">
                <a:latin typeface="UTM Avo" panose="02040603050506020204" pitchFamily="18" charset="0"/>
                <a:cs typeface="Arial" pitchFamily="34" charset="0"/>
              </a:rPr>
              <a:t> </a:t>
            </a:r>
            <a:r>
              <a:rPr lang="en-US" sz="3200" b="1" i="1" dirty="0" err="1">
                <a:latin typeface="UTM Avo" panose="02040603050506020204" pitchFamily="18" charset="0"/>
                <a:cs typeface="Arial" pitchFamily="34" charset="0"/>
              </a:rPr>
              <a:t>Đình</a:t>
            </a:r>
            <a:r>
              <a:rPr lang="en-US" sz="3200" b="1" i="1" dirty="0">
                <a:latin typeface="UTM Avo" panose="02040603050506020204" pitchFamily="18" charset="0"/>
                <a:cs typeface="Arial" pitchFamily="34" charset="0"/>
              </a:rPr>
              <a:t> </a:t>
            </a:r>
            <a:r>
              <a:rPr lang="en-US" sz="3200" b="1" i="1" dirty="0" err="1">
                <a:latin typeface="UTM Avo" panose="02040603050506020204" pitchFamily="18" charset="0"/>
                <a:cs typeface="Arial" pitchFamily="34" charset="0"/>
              </a:rPr>
              <a:t>Ân</a:t>
            </a:r>
            <a:endParaRPr lang="en-US" sz="3200" b="1" i="1" dirty="0">
              <a:solidFill>
                <a:srgbClr val="FF9933"/>
              </a:solidFill>
              <a:latin typeface="UTM Avo" panose="02040603050506020204" pitchFamily="18" charset="0"/>
              <a:cs typeface="Arial" pitchFamily="34" charset="0"/>
            </a:endParaRPr>
          </a:p>
        </p:txBody>
      </p:sp>
      <p:pic>
        <p:nvPicPr>
          <p:cNvPr id="13" name="PA_图片 6">
            <a:extLst>
              <a:ext uri="{FF2B5EF4-FFF2-40B4-BE49-F238E27FC236}">
                <a16:creationId xmlns:a16="http://schemas.microsoft.com/office/drawing/2014/main" id="{DE6F9D9B-5679-4CA5-BAFC-EE3896824CC4}"/>
              </a:ext>
            </a:extLst>
          </p:cNvPr>
          <p:cNvPicPr>
            <a:picLocks noChangeAspect="1"/>
          </p:cNvPicPr>
          <p:nvPr>
            <p:custDataLst>
              <p:tags r:id="rId1"/>
            </p:custDataLst>
          </p:nvPr>
        </p:nvPicPr>
        <p:blipFill>
          <a:blip r:embed="rId5" cstate="print">
            <a:extLst>
              <a:ext uri="{28A0092B-C50C-407E-A947-70E740481C1C}">
                <a14:useLocalDpi xmlns:a14="http://schemas.microsoft.com/office/drawing/2010/main" val="0"/>
              </a:ext>
            </a:extLst>
          </a:blip>
          <a:stretch>
            <a:fillRect/>
          </a:stretch>
        </p:blipFill>
        <p:spPr>
          <a:xfrm>
            <a:off x="0" y="3482325"/>
            <a:ext cx="4229070" cy="3064817"/>
          </a:xfrm>
          <a:prstGeom prst="rect">
            <a:avLst/>
          </a:prstGeom>
        </p:spPr>
      </p:pic>
      <p:pic>
        <p:nvPicPr>
          <p:cNvPr id="18" name="PA_图片 8" descr="图片包含 矢量图形&#10;&#10;已生成高可信度的说明">
            <a:extLst>
              <a:ext uri="{FF2B5EF4-FFF2-40B4-BE49-F238E27FC236}">
                <a16:creationId xmlns:a16="http://schemas.microsoft.com/office/drawing/2014/main" id="{4DA5AF76-6DDF-4146-8347-8D8DFFC7778A}"/>
              </a:ext>
            </a:extLst>
          </p:cNvPr>
          <p:cNvPicPr>
            <a:picLocks noChangeAspect="1"/>
          </p:cNvPicPr>
          <p:nvPr>
            <p:custDataLst>
              <p:tags r:id="rId2"/>
            </p:custDataLst>
          </p:nvPr>
        </p:nvPicPr>
        <p:blipFill>
          <a:blip r:embed="rId6" cstate="hqprint">
            <a:extLst>
              <a:ext uri="{28A0092B-C50C-407E-A947-70E740481C1C}">
                <a14:useLocalDpi xmlns:a14="http://schemas.microsoft.com/office/drawing/2010/main" val="0"/>
              </a:ext>
            </a:extLst>
          </a:blip>
          <a:stretch>
            <a:fillRect/>
          </a:stretch>
        </p:blipFill>
        <p:spPr>
          <a:xfrm>
            <a:off x="9994393" y="4131709"/>
            <a:ext cx="2489414" cy="3594901"/>
          </a:xfrm>
          <a:prstGeom prst="rect">
            <a:avLst/>
          </a:prstGeom>
        </p:spPr>
      </p:pic>
    </p:spTree>
    <p:extLst>
      <p:ext uri="{BB962C8B-B14F-4D97-AF65-F5344CB8AC3E}">
        <p14:creationId xmlns:p14="http://schemas.microsoft.com/office/powerpoint/2010/main" val="1380308242"/>
      </p:ext>
    </p:extLst>
  </p:cSld>
  <p:clrMapOvr>
    <a:masterClrMapping/>
  </p:clrMapOvr>
  <mc:AlternateContent xmlns:mc="http://schemas.openxmlformats.org/markup-compatibility/2006" xmlns:p14="http://schemas.microsoft.com/office/powerpoint/2010/main">
    <mc:Choice Requires="p14">
      <p:transition spd="slow" p14:dur="20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500"/>
                                        <p:tgtEl>
                                          <p:spTgt spid="13"/>
                                        </p:tgtEl>
                                      </p:cBhvr>
                                    </p:animEffect>
                                  </p:childTnLst>
                                </p:cTn>
                              </p:par>
                            </p:childTnLst>
                          </p:cTn>
                        </p:par>
                        <p:par>
                          <p:cTn id="12" fill="hold">
                            <p:stCondLst>
                              <p:cond delay="1000"/>
                            </p:stCondLst>
                            <p:childTnLst>
                              <p:par>
                                <p:cTn id="13" presetID="42" presetClass="entr" presetSubtype="0" fill="hold" nodeType="after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1000"/>
                                        <p:tgtEl>
                                          <p:spTgt spid="18"/>
                                        </p:tgtEl>
                                      </p:cBhvr>
                                    </p:animEffect>
                                    <p:anim calcmode="lin" valueType="num">
                                      <p:cBhvr>
                                        <p:cTn id="16" dur="1000" fill="hold"/>
                                        <p:tgtEl>
                                          <p:spTgt spid="18"/>
                                        </p:tgtEl>
                                        <p:attrNameLst>
                                          <p:attrName>ppt_x</p:attrName>
                                        </p:attrNameLst>
                                      </p:cBhvr>
                                      <p:tavLst>
                                        <p:tav tm="0">
                                          <p:val>
                                            <p:strVal val="#ppt_x"/>
                                          </p:val>
                                        </p:tav>
                                        <p:tav tm="100000">
                                          <p:val>
                                            <p:strVal val="#ppt_x"/>
                                          </p:val>
                                        </p:tav>
                                      </p:tavLst>
                                    </p:anim>
                                    <p:anim calcmode="lin" valueType="num">
                                      <p:cBhvr>
                                        <p:cTn id="17" dur="1000" fill="hold"/>
                                        <p:tgtEl>
                                          <p:spTgt spid="18"/>
                                        </p:tgtEl>
                                        <p:attrNameLst>
                                          <p:attrName>ppt_y</p:attrName>
                                        </p:attrNameLst>
                                      </p:cBhvr>
                                      <p:tavLst>
                                        <p:tav tm="0">
                                          <p:val>
                                            <p:strVal val="#ppt_y+.1"/>
                                          </p:val>
                                        </p:tav>
                                        <p:tav tm="100000">
                                          <p:val>
                                            <p:strVal val="#ppt_y"/>
                                          </p:val>
                                        </p:tav>
                                      </p:tavLst>
                                    </p:anim>
                                  </p:childTnLst>
                                </p:cTn>
                              </p:par>
                            </p:childTnLst>
                          </p:cTn>
                        </p:par>
                        <p:par>
                          <p:cTn id="18" fill="hold">
                            <p:stCondLst>
                              <p:cond delay="2000"/>
                            </p:stCondLst>
                            <p:childTnLst>
                              <p:par>
                                <p:cTn id="19" presetID="22" presetClass="entr" presetSubtype="4" fill="hold" grpId="0" nodeType="after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wipe(down)">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800x600_0021352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888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3" name="Rectangle 3"/>
          <p:cNvSpPr>
            <a:spLocks noChangeArrowheads="1"/>
          </p:cNvSpPr>
          <p:nvPr/>
        </p:nvSpPr>
        <p:spPr bwMode="auto">
          <a:xfrm>
            <a:off x="1589" y="1524000"/>
            <a:ext cx="12188825" cy="5334000"/>
          </a:xfrm>
          <a:prstGeom prst="rect">
            <a:avLst/>
          </a:prstGeom>
          <a:noFill/>
          <a:ln>
            <a:noFill/>
          </a:ln>
          <a:effectLst>
            <a:outerShdw dist="80322" dir="15093903" algn="ctr" rotWithShape="0">
              <a:schemeClr val="bg2">
                <a:alpha val="50000"/>
              </a:schemeClr>
            </a:outerShdw>
          </a:effectLst>
          <a:extLst>
            <a:ext uri="{909E8E84-426E-40DD-AFC4-6F175D3DCCD1}">
              <a14:hiddenFill xmlns:a14="http://schemas.microsoft.com/office/drawing/2010/main">
                <a:solidFill>
                  <a:srgbClr val="009900">
                    <a:alpha val="0"/>
                  </a:srgbClr>
                </a:solidFill>
              </a14:hiddenFill>
            </a:ext>
            <a:ext uri="{91240B29-F687-4F45-9708-019B960494DF}">
              <a14:hiddenLine xmlns:a14="http://schemas.microsoft.com/office/drawing/2010/main" w="38100">
                <a:solidFill>
                  <a:srgbClr val="FFCC00"/>
                </a:solidFill>
                <a:miter lim="800000"/>
                <a:headEnd/>
                <a:tailEnd/>
              </a14:hiddenLine>
            </a:ext>
          </a:extLst>
        </p:spPr>
        <p:txBody>
          <a:bodyPr lIns="0" tIns="344395" rIns="295196" bIns="49199"/>
          <a:lstStyle>
            <a:lvl1pPr marL="655638" indent="-655638" eaLnBrk="0" hangingPunct="0">
              <a:defRPr sz="1500" i="1" u="sng">
                <a:solidFill>
                  <a:schemeClr val="tx1"/>
                </a:solidFill>
                <a:latin typeface=".VnArabia" panose="020B7200000000000000" pitchFamily="34" charset="0"/>
              </a:defRPr>
            </a:lvl1pPr>
            <a:lvl2pPr marL="742950" indent="-285750" eaLnBrk="0" hangingPunct="0">
              <a:defRPr sz="1500" i="1" u="sng">
                <a:solidFill>
                  <a:schemeClr val="tx1"/>
                </a:solidFill>
                <a:latin typeface=".VnArabia" panose="020B7200000000000000" pitchFamily="34" charset="0"/>
              </a:defRPr>
            </a:lvl2pPr>
            <a:lvl3pPr marL="1143000" indent="-228600" eaLnBrk="0" hangingPunct="0">
              <a:defRPr sz="1500" i="1" u="sng">
                <a:solidFill>
                  <a:schemeClr val="tx1"/>
                </a:solidFill>
                <a:latin typeface=".VnArabia" panose="020B7200000000000000" pitchFamily="34" charset="0"/>
              </a:defRPr>
            </a:lvl3pPr>
            <a:lvl4pPr marL="1600200" indent="-228600" eaLnBrk="0" hangingPunct="0">
              <a:defRPr sz="1500" i="1" u="sng">
                <a:solidFill>
                  <a:schemeClr val="tx1"/>
                </a:solidFill>
                <a:latin typeface=".VnArabia" panose="020B7200000000000000" pitchFamily="34" charset="0"/>
              </a:defRPr>
            </a:lvl4pPr>
            <a:lvl5pPr marL="2057400" indent="-228600" eaLnBrk="0" hangingPunct="0">
              <a:defRPr sz="1500" i="1" u="sng">
                <a:solidFill>
                  <a:schemeClr val="tx1"/>
                </a:solidFill>
                <a:latin typeface=".VnArabia" panose="020B7200000000000000" pitchFamily="34" charset="0"/>
              </a:defRPr>
            </a:lvl5pPr>
            <a:lvl6pPr marL="2514600" indent="-228600" algn="r" eaLnBrk="0" fontAlgn="base" hangingPunct="0">
              <a:spcBef>
                <a:spcPct val="0"/>
              </a:spcBef>
              <a:spcAft>
                <a:spcPct val="0"/>
              </a:spcAft>
              <a:defRPr sz="1500" i="1" u="sng">
                <a:solidFill>
                  <a:schemeClr val="tx1"/>
                </a:solidFill>
                <a:latin typeface=".VnArabia" panose="020B7200000000000000" pitchFamily="34" charset="0"/>
              </a:defRPr>
            </a:lvl6pPr>
            <a:lvl7pPr marL="2971800" indent="-228600" algn="r" eaLnBrk="0" fontAlgn="base" hangingPunct="0">
              <a:spcBef>
                <a:spcPct val="0"/>
              </a:spcBef>
              <a:spcAft>
                <a:spcPct val="0"/>
              </a:spcAft>
              <a:defRPr sz="1500" i="1" u="sng">
                <a:solidFill>
                  <a:schemeClr val="tx1"/>
                </a:solidFill>
                <a:latin typeface=".VnArabia" panose="020B7200000000000000" pitchFamily="34" charset="0"/>
              </a:defRPr>
            </a:lvl7pPr>
            <a:lvl8pPr marL="3429000" indent="-228600" algn="r" eaLnBrk="0" fontAlgn="base" hangingPunct="0">
              <a:spcBef>
                <a:spcPct val="0"/>
              </a:spcBef>
              <a:spcAft>
                <a:spcPct val="0"/>
              </a:spcAft>
              <a:defRPr sz="1500" i="1" u="sng">
                <a:solidFill>
                  <a:schemeClr val="tx1"/>
                </a:solidFill>
                <a:latin typeface=".VnArabia" panose="020B7200000000000000" pitchFamily="34" charset="0"/>
              </a:defRPr>
            </a:lvl8pPr>
            <a:lvl9pPr marL="3886200" indent="-228600" algn="r" eaLnBrk="0" fontAlgn="base" hangingPunct="0">
              <a:spcBef>
                <a:spcPct val="0"/>
              </a:spcBef>
              <a:spcAft>
                <a:spcPct val="0"/>
              </a:spcAft>
              <a:defRPr sz="1500" i="1" u="sng">
                <a:solidFill>
                  <a:schemeClr val="tx1"/>
                </a:solidFill>
                <a:latin typeface=".VnArabia" panose="020B7200000000000000" pitchFamily="34" charset="0"/>
              </a:defRPr>
            </a:lvl9pPr>
          </a:lstStyle>
          <a:p>
            <a:pPr algn="just" eaLnBrk="1" hangingPunct="1">
              <a:spcBef>
                <a:spcPct val="20000"/>
              </a:spcBef>
              <a:buClr>
                <a:schemeClr val="hlink"/>
              </a:buClr>
            </a:pPr>
            <a:endParaRPr lang="en-US" altLang="en-US" sz="2800" b="1" u="none">
              <a:solidFill>
                <a:schemeClr val="tx2"/>
              </a:solidFill>
              <a:latin typeface="Verdana" panose="020B0604030504040204" pitchFamily="34" charset="0"/>
            </a:endParaRPr>
          </a:p>
        </p:txBody>
      </p:sp>
    </p:spTree>
    <p:extLst>
      <p:ext uri="{BB962C8B-B14F-4D97-AF65-F5344CB8AC3E}">
        <p14:creationId xmlns:p14="http://schemas.microsoft.com/office/powerpoint/2010/main" val="3208067435"/>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6" presetClass="entr" presetSubtype="32"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ou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 Diagonal Corner Rectangle 1"/>
          <p:cNvSpPr/>
          <p:nvPr/>
        </p:nvSpPr>
        <p:spPr>
          <a:xfrm>
            <a:off x="388621" y="292608"/>
            <a:ext cx="11338560" cy="4096512"/>
          </a:xfrm>
          <a:prstGeom prst="round2DiagRect">
            <a:avLst/>
          </a:pr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4" name="Rectangle 3"/>
          <p:cNvSpPr/>
          <p:nvPr/>
        </p:nvSpPr>
        <p:spPr>
          <a:xfrm>
            <a:off x="714757" y="490419"/>
            <a:ext cx="10686288" cy="3662541"/>
          </a:xfrm>
          <a:prstGeom prst="rect">
            <a:avLst/>
          </a:prstGeom>
        </p:spPr>
        <p:txBody>
          <a:bodyPr wrap="square">
            <a:spAutoFit/>
          </a:bodyPr>
          <a:lstStyle/>
          <a:p>
            <a:pPr algn="ctr">
              <a:spcBef>
                <a:spcPts val="1291"/>
              </a:spcBef>
              <a:defRPr/>
            </a:pPr>
            <a:r>
              <a:rPr lang="en-US" sz="4000" b="1" dirty="0" err="1">
                <a:solidFill>
                  <a:srgbClr val="FF9933"/>
                </a:solidFill>
                <a:latin typeface="UTM Avo" panose="02040603050506020204" pitchFamily="18" charset="0"/>
                <a:cs typeface="Arial" pitchFamily="34" charset="0"/>
              </a:rPr>
              <a:t>Từ</a:t>
            </a:r>
            <a:r>
              <a:rPr lang="en-US" sz="4000" b="1" dirty="0">
                <a:solidFill>
                  <a:srgbClr val="FF9933"/>
                </a:solidFill>
                <a:latin typeface="UTM Avo" panose="02040603050506020204" pitchFamily="18" charset="0"/>
                <a:cs typeface="Arial" pitchFamily="34" charset="0"/>
              </a:rPr>
              <a:t> </a:t>
            </a:r>
            <a:r>
              <a:rPr lang="en-US" sz="4000" b="1" dirty="0" err="1">
                <a:solidFill>
                  <a:srgbClr val="FF0000"/>
                </a:solidFill>
                <a:latin typeface="UTM Avo" panose="02040603050506020204" pitchFamily="18" charset="0"/>
                <a:cs typeface="Arial" pitchFamily="34" charset="0"/>
              </a:rPr>
              <a:t>lầu</a:t>
            </a:r>
            <a:r>
              <a:rPr lang="en-US" sz="4000" b="1" dirty="0">
                <a:solidFill>
                  <a:srgbClr val="FF9933"/>
                </a:solidFill>
                <a:latin typeface="UTM Avo" panose="02040603050506020204" pitchFamily="18" charset="0"/>
                <a:cs typeface="Arial" pitchFamily="34" charset="0"/>
              </a:rPr>
              <a:t> </a:t>
            </a:r>
            <a:r>
              <a:rPr lang="en-US" sz="4000" b="1" dirty="0" err="1">
                <a:solidFill>
                  <a:srgbClr val="FF9933"/>
                </a:solidFill>
                <a:latin typeface="UTM Avo" panose="02040603050506020204" pitchFamily="18" charset="0"/>
                <a:cs typeface="Arial" pitchFamily="34" charset="0"/>
              </a:rPr>
              <a:t>được</a:t>
            </a:r>
            <a:r>
              <a:rPr lang="en-US" sz="4000" b="1" dirty="0">
                <a:solidFill>
                  <a:srgbClr val="FF9933"/>
                </a:solidFill>
                <a:latin typeface="UTM Avo" panose="02040603050506020204" pitchFamily="18" charset="0"/>
                <a:cs typeface="Arial" pitchFamily="34" charset="0"/>
              </a:rPr>
              <a:t> </a:t>
            </a:r>
            <a:r>
              <a:rPr lang="en-US" sz="4000" b="1" dirty="0" err="1">
                <a:solidFill>
                  <a:srgbClr val="FF9933"/>
                </a:solidFill>
                <a:latin typeface="UTM Avo" panose="02040603050506020204" pitchFamily="18" charset="0"/>
                <a:cs typeface="Arial" pitchFamily="34" charset="0"/>
              </a:rPr>
              <a:t>dùng</a:t>
            </a:r>
            <a:r>
              <a:rPr lang="en-US" sz="4000" b="1" dirty="0">
                <a:solidFill>
                  <a:srgbClr val="FF9933"/>
                </a:solidFill>
                <a:latin typeface="UTM Avo" panose="02040603050506020204" pitchFamily="18" charset="0"/>
                <a:cs typeface="Arial" pitchFamily="34" charset="0"/>
              </a:rPr>
              <a:t> </a:t>
            </a:r>
            <a:r>
              <a:rPr lang="en-US" sz="4000" b="1" dirty="0" err="1">
                <a:solidFill>
                  <a:srgbClr val="FF9933"/>
                </a:solidFill>
                <a:latin typeface="UTM Avo" panose="02040603050506020204" pitchFamily="18" charset="0"/>
                <a:cs typeface="Arial" pitchFamily="34" charset="0"/>
              </a:rPr>
              <a:t>với</a:t>
            </a:r>
            <a:r>
              <a:rPr lang="en-US" sz="4000" b="1" dirty="0">
                <a:solidFill>
                  <a:srgbClr val="FF9933"/>
                </a:solidFill>
                <a:latin typeface="UTM Avo" panose="02040603050506020204" pitchFamily="18" charset="0"/>
                <a:cs typeface="Arial" pitchFamily="34" charset="0"/>
              </a:rPr>
              <a:t> ý </a:t>
            </a:r>
            <a:r>
              <a:rPr lang="en-US" sz="4000" b="1" dirty="0" err="1">
                <a:solidFill>
                  <a:srgbClr val="FF9933"/>
                </a:solidFill>
                <a:latin typeface="UTM Avo" panose="02040603050506020204" pitchFamily="18" charset="0"/>
                <a:cs typeface="Arial" pitchFamily="34" charset="0"/>
              </a:rPr>
              <a:t>nghĩa</a:t>
            </a:r>
            <a:r>
              <a:rPr lang="en-US" sz="4000" b="1" dirty="0">
                <a:solidFill>
                  <a:srgbClr val="FF9933"/>
                </a:solidFill>
                <a:latin typeface="UTM Avo" panose="02040603050506020204" pitchFamily="18" charset="0"/>
                <a:cs typeface="Arial" pitchFamily="34" charset="0"/>
              </a:rPr>
              <a:t> </a:t>
            </a:r>
            <a:r>
              <a:rPr lang="en-US" sz="4000" b="1" dirty="0" err="1">
                <a:solidFill>
                  <a:srgbClr val="FF9933"/>
                </a:solidFill>
                <a:latin typeface="UTM Avo" panose="02040603050506020204" pitchFamily="18" charset="0"/>
                <a:cs typeface="Arial" pitchFamily="34" charset="0"/>
              </a:rPr>
              <a:t>gì</a:t>
            </a:r>
            <a:r>
              <a:rPr lang="en-US" sz="4000" b="1" dirty="0">
                <a:solidFill>
                  <a:srgbClr val="FF9933"/>
                </a:solidFill>
                <a:latin typeface="UTM Avo" panose="02040603050506020204" pitchFamily="18" charset="0"/>
                <a:cs typeface="Arial" pitchFamily="34" charset="0"/>
              </a:rPr>
              <a:t>?</a:t>
            </a:r>
            <a:endParaRPr lang="en-US" sz="3200" dirty="0">
              <a:solidFill>
                <a:srgbClr val="FF9933"/>
              </a:solidFill>
              <a:latin typeface="UTM Avo" panose="02040603050506020204" pitchFamily="18" charset="0"/>
              <a:cs typeface="Arial" pitchFamily="34" charset="0"/>
            </a:endParaRPr>
          </a:p>
          <a:p>
            <a:pPr algn="ctr">
              <a:buClr>
                <a:schemeClr val="hlink"/>
              </a:buClr>
              <a:defRPr/>
            </a:pPr>
            <a:endParaRPr lang="en-US" sz="3200" dirty="0">
              <a:latin typeface="UTM Avo" panose="02040603050506020204" pitchFamily="18" charset="0"/>
              <a:cs typeface="Arial" pitchFamily="34" charset="0"/>
            </a:endParaRPr>
          </a:p>
          <a:p>
            <a:pPr>
              <a:buClr>
                <a:schemeClr val="hlink"/>
              </a:buClr>
              <a:defRPr/>
            </a:pPr>
            <a:r>
              <a:rPr lang="en-US" sz="3200" dirty="0">
                <a:latin typeface="UTM Avo" panose="02040603050506020204" pitchFamily="18" charset="0"/>
                <a:cs typeface="Arial" pitchFamily="34" charset="0"/>
              </a:rPr>
              <a:t>				</a:t>
            </a:r>
            <a:r>
              <a:rPr lang="en-US" sz="3200" dirty="0" err="1">
                <a:latin typeface="UTM Avo" panose="02040603050506020204" pitchFamily="18" charset="0"/>
                <a:cs typeface="Arial" pitchFamily="34" charset="0"/>
              </a:rPr>
              <a:t>Có</a:t>
            </a:r>
            <a:r>
              <a:rPr lang="en-US" sz="3200" dirty="0">
                <a:latin typeface="UTM Avo" panose="02040603050506020204" pitchFamily="18" charset="0"/>
                <a:cs typeface="Arial" pitchFamily="34" charset="0"/>
              </a:rPr>
              <a:t> </a:t>
            </a:r>
            <a:r>
              <a:rPr lang="en-US" sz="3200" dirty="0" err="1">
                <a:latin typeface="UTM Avo" panose="02040603050506020204" pitchFamily="18" charset="0"/>
                <a:cs typeface="Arial" pitchFamily="34" charset="0"/>
              </a:rPr>
              <a:t>bạn</a:t>
            </a:r>
            <a:r>
              <a:rPr lang="en-US" sz="3200" dirty="0">
                <a:latin typeface="UTM Avo" panose="02040603050506020204" pitchFamily="18" charset="0"/>
                <a:cs typeface="Arial" pitchFamily="34" charset="0"/>
              </a:rPr>
              <a:t> </a:t>
            </a:r>
            <a:r>
              <a:rPr lang="en-US" sz="3200" dirty="0" err="1">
                <a:latin typeface="UTM Avo" panose="02040603050506020204" pitchFamily="18" charset="0"/>
                <a:cs typeface="Arial" pitchFamily="34" charset="0"/>
              </a:rPr>
              <a:t>tắc</a:t>
            </a:r>
            <a:r>
              <a:rPr lang="en-US" sz="3200" dirty="0">
                <a:latin typeface="UTM Avo" panose="02040603050506020204" pitchFamily="18" charset="0"/>
                <a:cs typeface="Arial" pitchFamily="34" charset="0"/>
              </a:rPr>
              <a:t> </a:t>
            </a:r>
            <a:r>
              <a:rPr lang="en-US" sz="3200" dirty="0" err="1">
                <a:latin typeface="UTM Avo" panose="02040603050506020204" pitchFamily="18" charset="0"/>
                <a:cs typeface="Arial" pitchFamily="34" charset="0"/>
              </a:rPr>
              <a:t>kè</a:t>
            </a:r>
            <a:r>
              <a:rPr lang="en-US" sz="3200" dirty="0">
                <a:latin typeface="UTM Avo" panose="02040603050506020204" pitchFamily="18" charset="0"/>
                <a:cs typeface="Arial" pitchFamily="34" charset="0"/>
              </a:rPr>
              <a:t> </a:t>
            </a:r>
            <a:r>
              <a:rPr lang="en-US" sz="3200" dirty="0" err="1">
                <a:latin typeface="UTM Avo" panose="02040603050506020204" pitchFamily="18" charset="0"/>
                <a:cs typeface="Arial" pitchFamily="34" charset="0"/>
              </a:rPr>
              <a:t>hoa</a:t>
            </a:r>
            <a:endParaRPr lang="en-US" sz="3200" dirty="0">
              <a:latin typeface="UTM Avo" panose="02040603050506020204" pitchFamily="18" charset="0"/>
              <a:cs typeface="Arial" pitchFamily="34" charset="0"/>
            </a:endParaRPr>
          </a:p>
          <a:p>
            <a:pPr>
              <a:buClr>
                <a:schemeClr val="hlink"/>
              </a:buClr>
              <a:defRPr/>
            </a:pPr>
            <a:r>
              <a:rPr lang="en-US" sz="3200" dirty="0">
                <a:latin typeface="UTM Avo" panose="02040603050506020204" pitchFamily="18" charset="0"/>
                <a:cs typeface="Arial" pitchFamily="34" charset="0"/>
              </a:rPr>
              <a:t>				</a:t>
            </a:r>
            <a:r>
              <a:rPr lang="en-US" sz="3200" dirty="0" err="1">
                <a:latin typeface="UTM Avo" panose="02040603050506020204" pitchFamily="18" charset="0"/>
                <a:cs typeface="Arial" pitchFamily="34" charset="0"/>
              </a:rPr>
              <a:t>Xây</a:t>
            </a:r>
            <a:r>
              <a:rPr lang="en-US" sz="3200" dirty="0">
                <a:latin typeface="UTM Avo" panose="02040603050506020204" pitchFamily="18" charset="0"/>
                <a:cs typeface="Arial" pitchFamily="34" charset="0"/>
              </a:rPr>
              <a:t> </a:t>
            </a:r>
            <a:r>
              <a:rPr lang="en-US" sz="3200" b="1" dirty="0">
                <a:latin typeface="UTM Avo" panose="02040603050506020204" pitchFamily="18" charset="0"/>
                <a:cs typeface="Arial" pitchFamily="34" charset="0"/>
              </a:rPr>
              <a:t>“</a:t>
            </a:r>
            <a:r>
              <a:rPr lang="en-US" sz="3200" b="1" dirty="0" err="1">
                <a:latin typeface="UTM Avo" panose="02040603050506020204" pitchFamily="18" charset="0"/>
                <a:cs typeface="Arial" pitchFamily="34" charset="0"/>
              </a:rPr>
              <a:t>lầu</a:t>
            </a:r>
            <a:r>
              <a:rPr lang="en-US" sz="3200" b="1" dirty="0">
                <a:latin typeface="UTM Avo" panose="02040603050506020204" pitchFamily="18" charset="0"/>
                <a:cs typeface="Arial" pitchFamily="34" charset="0"/>
              </a:rPr>
              <a:t>” </a:t>
            </a:r>
            <a:r>
              <a:rPr lang="en-US" sz="3200" dirty="0" err="1">
                <a:latin typeface="UTM Avo" panose="02040603050506020204" pitchFamily="18" charset="0"/>
                <a:cs typeface="Arial" pitchFamily="34" charset="0"/>
              </a:rPr>
              <a:t>trên</a:t>
            </a:r>
            <a:r>
              <a:rPr lang="en-US" sz="3200" dirty="0">
                <a:latin typeface="UTM Avo" panose="02040603050506020204" pitchFamily="18" charset="0"/>
                <a:cs typeface="Arial" pitchFamily="34" charset="0"/>
              </a:rPr>
              <a:t> </a:t>
            </a:r>
            <a:r>
              <a:rPr lang="en-US" sz="3200" dirty="0" err="1">
                <a:latin typeface="UTM Avo" panose="02040603050506020204" pitchFamily="18" charset="0"/>
                <a:cs typeface="Arial" pitchFamily="34" charset="0"/>
              </a:rPr>
              <a:t>cây</a:t>
            </a:r>
            <a:r>
              <a:rPr lang="en-US" sz="3200" dirty="0">
                <a:latin typeface="UTM Avo" panose="02040603050506020204" pitchFamily="18" charset="0"/>
                <a:cs typeface="Arial" pitchFamily="34" charset="0"/>
              </a:rPr>
              <a:t> </a:t>
            </a:r>
            <a:r>
              <a:rPr lang="en-US" sz="3200" dirty="0" err="1">
                <a:latin typeface="UTM Avo" panose="02040603050506020204" pitchFamily="18" charset="0"/>
                <a:cs typeface="Arial" pitchFamily="34" charset="0"/>
              </a:rPr>
              <a:t>đa</a:t>
            </a:r>
            <a:endParaRPr lang="en-US" sz="3200" dirty="0">
              <a:latin typeface="UTM Avo" panose="02040603050506020204" pitchFamily="18" charset="0"/>
              <a:cs typeface="Arial" pitchFamily="34" charset="0"/>
            </a:endParaRPr>
          </a:p>
          <a:p>
            <a:pPr>
              <a:buClr>
                <a:schemeClr val="hlink"/>
              </a:buClr>
              <a:defRPr/>
            </a:pPr>
            <a:r>
              <a:rPr lang="en-US" sz="3200" dirty="0">
                <a:latin typeface="UTM Avo" panose="02040603050506020204" pitchFamily="18" charset="0"/>
                <a:cs typeface="Arial" pitchFamily="34" charset="0"/>
              </a:rPr>
              <a:t>				</a:t>
            </a:r>
            <a:r>
              <a:rPr lang="en-US" sz="3200" dirty="0" err="1">
                <a:latin typeface="UTM Avo" panose="02040603050506020204" pitchFamily="18" charset="0"/>
                <a:cs typeface="Arial" pitchFamily="34" charset="0"/>
              </a:rPr>
              <a:t>Rét</a:t>
            </a:r>
            <a:r>
              <a:rPr lang="en-US" sz="3200" dirty="0">
                <a:latin typeface="UTM Avo" panose="02040603050506020204" pitchFamily="18" charset="0"/>
                <a:cs typeface="Arial" pitchFamily="34" charset="0"/>
              </a:rPr>
              <a:t>, </a:t>
            </a:r>
            <a:r>
              <a:rPr lang="en-US" sz="3200" dirty="0" err="1">
                <a:latin typeface="UTM Avo" panose="02040603050506020204" pitchFamily="18" charset="0"/>
                <a:cs typeface="Arial" pitchFamily="34" charset="0"/>
              </a:rPr>
              <a:t>chơi</a:t>
            </a:r>
            <a:r>
              <a:rPr lang="en-US" sz="3200" dirty="0">
                <a:latin typeface="UTM Avo" panose="02040603050506020204" pitchFamily="18" charset="0"/>
                <a:cs typeface="Arial" pitchFamily="34" charset="0"/>
              </a:rPr>
              <a:t> </a:t>
            </a:r>
            <a:r>
              <a:rPr lang="en-US" sz="3200" dirty="0" err="1">
                <a:latin typeface="UTM Avo" panose="02040603050506020204" pitchFamily="18" charset="0"/>
                <a:cs typeface="Arial" pitchFamily="34" charset="0"/>
              </a:rPr>
              <a:t>trò</a:t>
            </a:r>
            <a:r>
              <a:rPr lang="en-US" sz="3200" dirty="0">
                <a:latin typeface="UTM Avo" panose="02040603050506020204" pitchFamily="18" charset="0"/>
                <a:cs typeface="Arial" pitchFamily="34" charset="0"/>
              </a:rPr>
              <a:t> </a:t>
            </a:r>
            <a:r>
              <a:rPr lang="en-US" sz="3200" dirty="0" err="1">
                <a:latin typeface="UTM Avo" panose="02040603050506020204" pitchFamily="18" charset="0"/>
                <a:cs typeface="Arial" pitchFamily="34" charset="0"/>
              </a:rPr>
              <a:t>đi</a:t>
            </a:r>
            <a:r>
              <a:rPr lang="en-US" sz="3200" dirty="0">
                <a:latin typeface="UTM Avo" panose="02040603050506020204" pitchFamily="18" charset="0"/>
                <a:cs typeface="Arial" pitchFamily="34" charset="0"/>
              </a:rPr>
              <a:t> </a:t>
            </a:r>
            <a:r>
              <a:rPr lang="en-US" sz="3200" dirty="0" err="1">
                <a:latin typeface="UTM Avo" panose="02040603050506020204" pitchFamily="18" charset="0"/>
                <a:cs typeface="Arial" pitchFamily="34" charset="0"/>
              </a:rPr>
              <a:t>trốn</a:t>
            </a:r>
            <a:endParaRPr lang="en-US" sz="3200" dirty="0">
              <a:latin typeface="UTM Avo" panose="02040603050506020204" pitchFamily="18" charset="0"/>
              <a:cs typeface="Arial" pitchFamily="34" charset="0"/>
            </a:endParaRPr>
          </a:p>
          <a:p>
            <a:pPr>
              <a:buClr>
                <a:schemeClr val="hlink"/>
              </a:buClr>
              <a:defRPr/>
            </a:pPr>
            <a:r>
              <a:rPr lang="en-US" sz="3200" dirty="0">
                <a:latin typeface="UTM Avo" panose="02040603050506020204" pitchFamily="18" charset="0"/>
                <a:cs typeface="Arial" pitchFamily="34" charset="0"/>
              </a:rPr>
              <a:t>				</a:t>
            </a:r>
            <a:r>
              <a:rPr lang="en-US" sz="3200" dirty="0" err="1">
                <a:latin typeface="UTM Avo" panose="02040603050506020204" pitchFamily="18" charset="0"/>
                <a:cs typeface="Arial" pitchFamily="34" charset="0"/>
              </a:rPr>
              <a:t>Đợi</a:t>
            </a:r>
            <a:r>
              <a:rPr lang="en-US" sz="3200" dirty="0">
                <a:latin typeface="UTM Avo" panose="02040603050506020204" pitchFamily="18" charset="0"/>
                <a:cs typeface="Arial" pitchFamily="34" charset="0"/>
              </a:rPr>
              <a:t> </a:t>
            </a:r>
            <a:r>
              <a:rPr lang="en-US" sz="3200" dirty="0" err="1">
                <a:latin typeface="UTM Avo" panose="02040603050506020204" pitchFamily="18" charset="0"/>
                <a:cs typeface="Arial" pitchFamily="34" charset="0"/>
              </a:rPr>
              <a:t>ấm</a:t>
            </a:r>
            <a:r>
              <a:rPr lang="en-US" sz="3200" dirty="0">
                <a:latin typeface="UTM Avo" panose="02040603050506020204" pitchFamily="18" charset="0"/>
                <a:cs typeface="Arial" pitchFamily="34" charset="0"/>
              </a:rPr>
              <a:t> </a:t>
            </a:r>
            <a:r>
              <a:rPr lang="en-US" sz="3200" dirty="0" err="1">
                <a:latin typeface="UTM Avo" panose="02040603050506020204" pitchFamily="18" charset="0"/>
                <a:cs typeface="Arial" pitchFamily="34" charset="0"/>
              </a:rPr>
              <a:t>trời</a:t>
            </a:r>
            <a:r>
              <a:rPr lang="en-US" sz="3200" dirty="0">
                <a:latin typeface="UTM Avo" panose="02040603050506020204" pitchFamily="18" charset="0"/>
                <a:cs typeface="Arial" pitchFamily="34" charset="0"/>
              </a:rPr>
              <a:t> </a:t>
            </a:r>
            <a:r>
              <a:rPr lang="en-US" sz="3200" dirty="0" err="1">
                <a:latin typeface="UTM Avo" panose="02040603050506020204" pitchFamily="18" charset="0"/>
                <a:cs typeface="Arial" pitchFamily="34" charset="0"/>
              </a:rPr>
              <a:t>mới</a:t>
            </a:r>
            <a:r>
              <a:rPr lang="en-US" sz="3200" dirty="0">
                <a:latin typeface="UTM Avo" panose="02040603050506020204" pitchFamily="18" charset="0"/>
                <a:cs typeface="Arial" pitchFamily="34" charset="0"/>
              </a:rPr>
              <a:t> ra.</a:t>
            </a:r>
          </a:p>
          <a:p>
            <a:pPr algn="ctr">
              <a:buClr>
                <a:schemeClr val="hlink"/>
              </a:buClr>
              <a:defRPr/>
            </a:pPr>
            <a:r>
              <a:rPr lang="en-US" sz="3200" dirty="0">
                <a:latin typeface="UTM Avo" panose="02040603050506020204" pitchFamily="18" charset="0"/>
                <a:cs typeface="Arial" pitchFamily="34" charset="0"/>
              </a:rPr>
              <a:t>								</a:t>
            </a:r>
            <a:r>
              <a:rPr lang="en-US" sz="3200" b="1" i="1" dirty="0" err="1">
                <a:latin typeface="UTM Avo" panose="02040603050506020204" pitchFamily="18" charset="0"/>
                <a:cs typeface="Arial" pitchFamily="34" charset="0"/>
              </a:rPr>
              <a:t>Phạm</a:t>
            </a:r>
            <a:r>
              <a:rPr lang="en-US" sz="3200" b="1" i="1" dirty="0">
                <a:latin typeface="UTM Avo" panose="02040603050506020204" pitchFamily="18" charset="0"/>
                <a:cs typeface="Arial" pitchFamily="34" charset="0"/>
              </a:rPr>
              <a:t> </a:t>
            </a:r>
            <a:r>
              <a:rPr lang="en-US" sz="3200" b="1" i="1" dirty="0" err="1">
                <a:latin typeface="UTM Avo" panose="02040603050506020204" pitchFamily="18" charset="0"/>
                <a:cs typeface="Arial" pitchFamily="34" charset="0"/>
              </a:rPr>
              <a:t>Đình</a:t>
            </a:r>
            <a:r>
              <a:rPr lang="en-US" sz="3200" b="1" i="1" dirty="0">
                <a:latin typeface="UTM Avo" panose="02040603050506020204" pitchFamily="18" charset="0"/>
                <a:cs typeface="Arial" pitchFamily="34" charset="0"/>
              </a:rPr>
              <a:t> </a:t>
            </a:r>
            <a:r>
              <a:rPr lang="en-US" sz="3200" b="1" i="1" dirty="0" err="1">
                <a:latin typeface="UTM Avo" panose="02040603050506020204" pitchFamily="18" charset="0"/>
                <a:cs typeface="Arial" pitchFamily="34" charset="0"/>
              </a:rPr>
              <a:t>Ân</a:t>
            </a:r>
            <a:endParaRPr lang="en-US" sz="3200" b="1" i="1" dirty="0">
              <a:solidFill>
                <a:srgbClr val="FF9933"/>
              </a:solidFill>
              <a:latin typeface="UTM Avo" panose="02040603050506020204" pitchFamily="18" charset="0"/>
              <a:cs typeface="Arial" pitchFamily="34" charset="0"/>
            </a:endParaRPr>
          </a:p>
        </p:txBody>
      </p:sp>
      <p:pic>
        <p:nvPicPr>
          <p:cNvPr id="18" name="PA_图片 8" descr="图片包含 矢量图形&#10;&#10;已生成高可信度的说明">
            <a:extLst>
              <a:ext uri="{FF2B5EF4-FFF2-40B4-BE49-F238E27FC236}">
                <a16:creationId xmlns:a16="http://schemas.microsoft.com/office/drawing/2014/main" id="{4DA5AF76-6DDF-4146-8347-8D8DFFC7778A}"/>
              </a:ext>
            </a:extLst>
          </p:cNvPr>
          <p:cNvPicPr>
            <a:picLocks noChangeAspect="1"/>
          </p:cNvPicPr>
          <p:nvPr>
            <p:custDataLst>
              <p:tags r:id="rId1"/>
            </p:custDataLst>
          </p:nvPr>
        </p:nvPicPr>
        <p:blipFill>
          <a:blip r:embed="rId4" cstate="print">
            <a:extLst>
              <a:ext uri="{28A0092B-C50C-407E-A947-70E740481C1C}">
                <a14:useLocalDpi xmlns:a14="http://schemas.microsoft.com/office/drawing/2010/main" val="0"/>
              </a:ext>
            </a:extLst>
          </a:blip>
          <a:stretch>
            <a:fillRect/>
          </a:stretch>
        </p:blipFill>
        <p:spPr>
          <a:xfrm rot="20916526">
            <a:off x="9436606" y="3536567"/>
            <a:ext cx="3129495" cy="4519226"/>
          </a:xfrm>
          <a:prstGeom prst="rect">
            <a:avLst/>
          </a:prstGeom>
        </p:spPr>
      </p:pic>
      <p:pic>
        <p:nvPicPr>
          <p:cNvPr id="6" name="Picture 2"/>
          <p:cNvPicPr>
            <a:picLocks noChangeAspect="1" noChangeArrowheads="1"/>
          </p:cNvPicPr>
          <p:nvPr/>
        </p:nvPicPr>
        <p:blipFill>
          <a:blip r:embed="rId5">
            <a:extLst>
              <a:ext uri="{28A0092B-C50C-407E-A947-70E740481C1C}">
                <a14:useLocalDpi xmlns:a14="http://schemas.microsoft.com/office/drawing/2010/main" val="0"/>
              </a:ext>
            </a:extLst>
          </a:blip>
          <a:srcRect l="2" r="2126" b="6876"/>
          <a:stretch>
            <a:fillRect/>
          </a:stretch>
        </p:blipFill>
        <p:spPr bwMode="auto">
          <a:xfrm>
            <a:off x="121063" y="2593673"/>
            <a:ext cx="3586163" cy="411259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7" name="Picture 4" descr="Vrai Sticker by danslevrai for iOS &amp; Android | GIPHY"/>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3403951" y="3721608"/>
            <a:ext cx="2225694" cy="2984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57269685"/>
      </p:ext>
    </p:extLst>
  </p:cSld>
  <p:clrMapOvr>
    <a:masterClrMapping/>
  </p:clrMapOvr>
  <mc:AlternateContent xmlns:mc="http://schemas.openxmlformats.org/markup-compatibility/2006" xmlns:p14="http://schemas.microsoft.com/office/powerpoint/2010/main">
    <mc:Choice Requires="p14">
      <p:transition spd="slow" p14:dur="20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1000"/>
                                        <p:tgtEl>
                                          <p:spTgt spid="18"/>
                                        </p:tgtEl>
                                      </p:cBhvr>
                                    </p:animEffect>
                                    <p:anim calcmode="lin" valueType="num">
                                      <p:cBhvr>
                                        <p:cTn id="12" dur="1000" fill="hold"/>
                                        <p:tgtEl>
                                          <p:spTgt spid="18"/>
                                        </p:tgtEl>
                                        <p:attrNameLst>
                                          <p:attrName>ppt_x</p:attrName>
                                        </p:attrNameLst>
                                      </p:cBhvr>
                                      <p:tavLst>
                                        <p:tav tm="0">
                                          <p:val>
                                            <p:strVal val="#ppt_x"/>
                                          </p:val>
                                        </p:tav>
                                        <p:tav tm="100000">
                                          <p:val>
                                            <p:strVal val="#ppt_x"/>
                                          </p:val>
                                        </p:tav>
                                      </p:tavLst>
                                    </p:anim>
                                    <p:anim calcmode="lin" valueType="num">
                                      <p:cBhvr>
                                        <p:cTn id="13" dur="1000" fill="hold"/>
                                        <p:tgtEl>
                                          <p:spTgt spid="18"/>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22" presetClass="entr" presetSubtype="4" fill="hold" grpId="0"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32"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circle(out)">
                                      <p:cBhvr>
                                        <p:cTn id="22" dur="20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32"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circle(out)">
                                      <p:cBhvr>
                                        <p:cTn id="2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 Diagonal Corner Rectangle 1"/>
          <p:cNvSpPr/>
          <p:nvPr/>
        </p:nvSpPr>
        <p:spPr>
          <a:xfrm>
            <a:off x="388621" y="292608"/>
            <a:ext cx="11338560" cy="4096512"/>
          </a:xfrm>
          <a:prstGeom prst="round2DiagRect">
            <a:avLst/>
          </a:prstGeom>
          <a:solidFill>
            <a:schemeClr val="bg1"/>
          </a:solid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4" name="Rectangle 3"/>
          <p:cNvSpPr/>
          <p:nvPr/>
        </p:nvSpPr>
        <p:spPr>
          <a:xfrm>
            <a:off x="622555" y="355705"/>
            <a:ext cx="10870691" cy="3970318"/>
          </a:xfrm>
          <a:prstGeom prst="rect">
            <a:avLst/>
          </a:prstGeom>
        </p:spPr>
        <p:txBody>
          <a:bodyPr wrap="square">
            <a:spAutoFit/>
          </a:bodyPr>
          <a:lstStyle/>
          <a:p>
            <a:pPr algn="ctr">
              <a:spcBef>
                <a:spcPts val="1291"/>
              </a:spcBef>
              <a:defRPr/>
            </a:pPr>
            <a:r>
              <a:rPr lang="vi-VN" sz="3600" b="1" dirty="0">
                <a:solidFill>
                  <a:srgbClr val="FF9933"/>
                </a:solidFill>
                <a:latin typeface="UTM Avo" panose="02040603050506020204" pitchFamily="18" charset="0"/>
                <a:cs typeface="Arial" pitchFamily="34" charset="0"/>
              </a:rPr>
              <a:t>Dấu ngoặc kép trong trường hợp này được dùng làm gì?</a:t>
            </a:r>
          </a:p>
          <a:p>
            <a:pPr>
              <a:buClr>
                <a:schemeClr val="hlink"/>
              </a:buClr>
              <a:defRPr/>
            </a:pPr>
            <a:r>
              <a:rPr lang="en-US" sz="3600" dirty="0">
                <a:latin typeface="UTM Avo" panose="02040603050506020204" pitchFamily="18" charset="0"/>
                <a:cs typeface="Arial" pitchFamily="34" charset="0"/>
              </a:rPr>
              <a:t>				</a:t>
            </a:r>
            <a:r>
              <a:rPr lang="en-US" sz="3600" dirty="0" err="1">
                <a:latin typeface="UTM Avo" panose="02040603050506020204" pitchFamily="18" charset="0"/>
                <a:cs typeface="Arial" pitchFamily="34" charset="0"/>
              </a:rPr>
              <a:t>Có</a:t>
            </a:r>
            <a:r>
              <a:rPr lang="en-US" sz="3600" dirty="0">
                <a:latin typeface="UTM Avo" panose="02040603050506020204" pitchFamily="18" charset="0"/>
                <a:cs typeface="Arial" pitchFamily="34" charset="0"/>
              </a:rPr>
              <a:t> </a:t>
            </a:r>
            <a:r>
              <a:rPr lang="en-US" sz="3600" dirty="0" err="1">
                <a:latin typeface="UTM Avo" panose="02040603050506020204" pitchFamily="18" charset="0"/>
                <a:cs typeface="Arial" pitchFamily="34" charset="0"/>
              </a:rPr>
              <a:t>bạn</a:t>
            </a:r>
            <a:r>
              <a:rPr lang="en-US" sz="3600" dirty="0">
                <a:latin typeface="UTM Avo" panose="02040603050506020204" pitchFamily="18" charset="0"/>
                <a:cs typeface="Arial" pitchFamily="34" charset="0"/>
              </a:rPr>
              <a:t> </a:t>
            </a:r>
            <a:r>
              <a:rPr lang="en-US" sz="3600" dirty="0" err="1">
                <a:latin typeface="UTM Avo" panose="02040603050506020204" pitchFamily="18" charset="0"/>
                <a:cs typeface="Arial" pitchFamily="34" charset="0"/>
              </a:rPr>
              <a:t>tắc</a:t>
            </a:r>
            <a:r>
              <a:rPr lang="en-US" sz="3600" dirty="0">
                <a:latin typeface="UTM Avo" panose="02040603050506020204" pitchFamily="18" charset="0"/>
                <a:cs typeface="Arial" pitchFamily="34" charset="0"/>
              </a:rPr>
              <a:t> </a:t>
            </a:r>
            <a:r>
              <a:rPr lang="en-US" sz="3600" dirty="0" err="1">
                <a:latin typeface="UTM Avo" panose="02040603050506020204" pitchFamily="18" charset="0"/>
                <a:cs typeface="Arial" pitchFamily="34" charset="0"/>
              </a:rPr>
              <a:t>kè</a:t>
            </a:r>
            <a:r>
              <a:rPr lang="en-US" sz="3600" dirty="0">
                <a:latin typeface="UTM Avo" panose="02040603050506020204" pitchFamily="18" charset="0"/>
                <a:cs typeface="Arial" pitchFamily="34" charset="0"/>
              </a:rPr>
              <a:t> </a:t>
            </a:r>
            <a:r>
              <a:rPr lang="en-US" sz="3600" dirty="0" err="1">
                <a:latin typeface="UTM Avo" panose="02040603050506020204" pitchFamily="18" charset="0"/>
                <a:cs typeface="Arial" pitchFamily="34" charset="0"/>
              </a:rPr>
              <a:t>hoa</a:t>
            </a:r>
            <a:endParaRPr lang="en-US" sz="3600" dirty="0">
              <a:latin typeface="UTM Avo" panose="02040603050506020204" pitchFamily="18" charset="0"/>
              <a:cs typeface="Arial" pitchFamily="34" charset="0"/>
            </a:endParaRPr>
          </a:p>
          <a:p>
            <a:pPr>
              <a:buClr>
                <a:schemeClr val="hlink"/>
              </a:buClr>
              <a:defRPr/>
            </a:pPr>
            <a:r>
              <a:rPr lang="en-US" sz="3600" dirty="0">
                <a:latin typeface="UTM Avo" panose="02040603050506020204" pitchFamily="18" charset="0"/>
                <a:cs typeface="Arial" pitchFamily="34" charset="0"/>
              </a:rPr>
              <a:t>				</a:t>
            </a:r>
            <a:r>
              <a:rPr lang="en-US" sz="3600" dirty="0" err="1">
                <a:latin typeface="UTM Avo" panose="02040603050506020204" pitchFamily="18" charset="0"/>
                <a:cs typeface="Arial" pitchFamily="34" charset="0"/>
              </a:rPr>
              <a:t>Xây</a:t>
            </a:r>
            <a:r>
              <a:rPr lang="en-US" sz="3600" dirty="0">
                <a:latin typeface="UTM Avo" panose="02040603050506020204" pitchFamily="18" charset="0"/>
                <a:cs typeface="Arial" pitchFamily="34" charset="0"/>
              </a:rPr>
              <a:t> </a:t>
            </a:r>
            <a:r>
              <a:rPr lang="en-US" sz="3600" b="1" dirty="0">
                <a:latin typeface="UTM Avo" panose="02040603050506020204" pitchFamily="18" charset="0"/>
                <a:cs typeface="Arial" pitchFamily="34" charset="0"/>
              </a:rPr>
              <a:t>“</a:t>
            </a:r>
            <a:r>
              <a:rPr lang="en-US" sz="3600" b="1" dirty="0" err="1">
                <a:latin typeface="UTM Avo" panose="02040603050506020204" pitchFamily="18" charset="0"/>
                <a:cs typeface="Arial" pitchFamily="34" charset="0"/>
              </a:rPr>
              <a:t>lầu</a:t>
            </a:r>
            <a:r>
              <a:rPr lang="en-US" sz="3600" b="1" dirty="0">
                <a:latin typeface="UTM Avo" panose="02040603050506020204" pitchFamily="18" charset="0"/>
                <a:cs typeface="Arial" pitchFamily="34" charset="0"/>
              </a:rPr>
              <a:t>” </a:t>
            </a:r>
            <a:r>
              <a:rPr lang="en-US" sz="3600" dirty="0" err="1">
                <a:latin typeface="UTM Avo" panose="02040603050506020204" pitchFamily="18" charset="0"/>
                <a:cs typeface="Arial" pitchFamily="34" charset="0"/>
              </a:rPr>
              <a:t>trên</a:t>
            </a:r>
            <a:r>
              <a:rPr lang="en-US" sz="3600" dirty="0">
                <a:latin typeface="UTM Avo" panose="02040603050506020204" pitchFamily="18" charset="0"/>
                <a:cs typeface="Arial" pitchFamily="34" charset="0"/>
              </a:rPr>
              <a:t> </a:t>
            </a:r>
            <a:r>
              <a:rPr lang="en-US" sz="3600" dirty="0" err="1">
                <a:latin typeface="UTM Avo" panose="02040603050506020204" pitchFamily="18" charset="0"/>
                <a:cs typeface="Arial" pitchFamily="34" charset="0"/>
              </a:rPr>
              <a:t>cây</a:t>
            </a:r>
            <a:r>
              <a:rPr lang="en-US" sz="3600" dirty="0">
                <a:latin typeface="UTM Avo" panose="02040603050506020204" pitchFamily="18" charset="0"/>
                <a:cs typeface="Arial" pitchFamily="34" charset="0"/>
              </a:rPr>
              <a:t> </a:t>
            </a:r>
            <a:r>
              <a:rPr lang="en-US" sz="3600" dirty="0" err="1">
                <a:latin typeface="UTM Avo" panose="02040603050506020204" pitchFamily="18" charset="0"/>
                <a:cs typeface="Arial" pitchFamily="34" charset="0"/>
              </a:rPr>
              <a:t>đa</a:t>
            </a:r>
            <a:endParaRPr lang="en-US" sz="3600" dirty="0">
              <a:latin typeface="UTM Avo" panose="02040603050506020204" pitchFamily="18" charset="0"/>
              <a:cs typeface="Arial" pitchFamily="34" charset="0"/>
            </a:endParaRPr>
          </a:p>
          <a:p>
            <a:pPr>
              <a:buClr>
                <a:schemeClr val="hlink"/>
              </a:buClr>
              <a:defRPr/>
            </a:pPr>
            <a:r>
              <a:rPr lang="en-US" sz="3600" dirty="0">
                <a:latin typeface="UTM Avo" panose="02040603050506020204" pitchFamily="18" charset="0"/>
                <a:cs typeface="Arial" pitchFamily="34" charset="0"/>
              </a:rPr>
              <a:t>				</a:t>
            </a:r>
            <a:r>
              <a:rPr lang="en-US" sz="3600" dirty="0" err="1">
                <a:latin typeface="UTM Avo" panose="02040603050506020204" pitchFamily="18" charset="0"/>
                <a:cs typeface="Arial" pitchFamily="34" charset="0"/>
              </a:rPr>
              <a:t>Rét</a:t>
            </a:r>
            <a:r>
              <a:rPr lang="en-US" sz="3600" dirty="0">
                <a:latin typeface="UTM Avo" panose="02040603050506020204" pitchFamily="18" charset="0"/>
                <a:cs typeface="Arial" pitchFamily="34" charset="0"/>
              </a:rPr>
              <a:t>, </a:t>
            </a:r>
            <a:r>
              <a:rPr lang="en-US" sz="3600" dirty="0" err="1">
                <a:latin typeface="UTM Avo" panose="02040603050506020204" pitchFamily="18" charset="0"/>
                <a:cs typeface="Arial" pitchFamily="34" charset="0"/>
              </a:rPr>
              <a:t>chơi</a:t>
            </a:r>
            <a:r>
              <a:rPr lang="en-US" sz="3600" dirty="0">
                <a:latin typeface="UTM Avo" panose="02040603050506020204" pitchFamily="18" charset="0"/>
                <a:cs typeface="Arial" pitchFamily="34" charset="0"/>
              </a:rPr>
              <a:t> </a:t>
            </a:r>
            <a:r>
              <a:rPr lang="en-US" sz="3600" dirty="0" err="1">
                <a:latin typeface="UTM Avo" panose="02040603050506020204" pitchFamily="18" charset="0"/>
                <a:cs typeface="Arial" pitchFamily="34" charset="0"/>
              </a:rPr>
              <a:t>trò</a:t>
            </a:r>
            <a:r>
              <a:rPr lang="en-US" sz="3600" dirty="0">
                <a:latin typeface="UTM Avo" panose="02040603050506020204" pitchFamily="18" charset="0"/>
                <a:cs typeface="Arial" pitchFamily="34" charset="0"/>
              </a:rPr>
              <a:t> </a:t>
            </a:r>
            <a:r>
              <a:rPr lang="en-US" sz="3600" dirty="0" err="1">
                <a:latin typeface="UTM Avo" panose="02040603050506020204" pitchFamily="18" charset="0"/>
                <a:cs typeface="Arial" pitchFamily="34" charset="0"/>
              </a:rPr>
              <a:t>đi</a:t>
            </a:r>
            <a:r>
              <a:rPr lang="en-US" sz="3600" dirty="0">
                <a:latin typeface="UTM Avo" panose="02040603050506020204" pitchFamily="18" charset="0"/>
                <a:cs typeface="Arial" pitchFamily="34" charset="0"/>
              </a:rPr>
              <a:t> </a:t>
            </a:r>
            <a:r>
              <a:rPr lang="en-US" sz="3600" dirty="0" err="1">
                <a:latin typeface="UTM Avo" panose="02040603050506020204" pitchFamily="18" charset="0"/>
                <a:cs typeface="Arial" pitchFamily="34" charset="0"/>
              </a:rPr>
              <a:t>trốn</a:t>
            </a:r>
            <a:endParaRPr lang="en-US" sz="3600" dirty="0">
              <a:latin typeface="UTM Avo" panose="02040603050506020204" pitchFamily="18" charset="0"/>
              <a:cs typeface="Arial" pitchFamily="34" charset="0"/>
            </a:endParaRPr>
          </a:p>
          <a:p>
            <a:pPr>
              <a:buClr>
                <a:schemeClr val="hlink"/>
              </a:buClr>
              <a:defRPr/>
            </a:pPr>
            <a:r>
              <a:rPr lang="en-US" sz="3600" dirty="0">
                <a:latin typeface="UTM Avo" panose="02040603050506020204" pitchFamily="18" charset="0"/>
                <a:cs typeface="Arial" pitchFamily="34" charset="0"/>
              </a:rPr>
              <a:t>				</a:t>
            </a:r>
            <a:r>
              <a:rPr lang="en-US" sz="3600" dirty="0" err="1">
                <a:latin typeface="UTM Avo" panose="02040603050506020204" pitchFamily="18" charset="0"/>
                <a:cs typeface="Arial" pitchFamily="34" charset="0"/>
              </a:rPr>
              <a:t>Đợi</a:t>
            </a:r>
            <a:r>
              <a:rPr lang="en-US" sz="3600" dirty="0">
                <a:latin typeface="UTM Avo" panose="02040603050506020204" pitchFamily="18" charset="0"/>
                <a:cs typeface="Arial" pitchFamily="34" charset="0"/>
              </a:rPr>
              <a:t> </a:t>
            </a:r>
            <a:r>
              <a:rPr lang="en-US" sz="3600" dirty="0" err="1">
                <a:latin typeface="UTM Avo" panose="02040603050506020204" pitchFamily="18" charset="0"/>
                <a:cs typeface="Arial" pitchFamily="34" charset="0"/>
              </a:rPr>
              <a:t>ấm</a:t>
            </a:r>
            <a:r>
              <a:rPr lang="en-US" sz="3600" dirty="0">
                <a:latin typeface="UTM Avo" panose="02040603050506020204" pitchFamily="18" charset="0"/>
                <a:cs typeface="Arial" pitchFamily="34" charset="0"/>
              </a:rPr>
              <a:t> </a:t>
            </a:r>
            <a:r>
              <a:rPr lang="en-US" sz="3600" dirty="0" err="1">
                <a:latin typeface="UTM Avo" panose="02040603050506020204" pitchFamily="18" charset="0"/>
                <a:cs typeface="Arial" pitchFamily="34" charset="0"/>
              </a:rPr>
              <a:t>trời</a:t>
            </a:r>
            <a:r>
              <a:rPr lang="en-US" sz="3600" dirty="0">
                <a:latin typeface="UTM Avo" panose="02040603050506020204" pitchFamily="18" charset="0"/>
                <a:cs typeface="Arial" pitchFamily="34" charset="0"/>
              </a:rPr>
              <a:t> </a:t>
            </a:r>
            <a:r>
              <a:rPr lang="en-US" sz="3600" dirty="0" err="1">
                <a:latin typeface="UTM Avo" panose="02040603050506020204" pitchFamily="18" charset="0"/>
                <a:cs typeface="Arial" pitchFamily="34" charset="0"/>
              </a:rPr>
              <a:t>mới</a:t>
            </a:r>
            <a:r>
              <a:rPr lang="en-US" sz="3600" dirty="0">
                <a:latin typeface="UTM Avo" panose="02040603050506020204" pitchFamily="18" charset="0"/>
                <a:cs typeface="Arial" pitchFamily="34" charset="0"/>
              </a:rPr>
              <a:t> ra.</a:t>
            </a:r>
          </a:p>
          <a:p>
            <a:pPr algn="ctr">
              <a:buClr>
                <a:schemeClr val="hlink"/>
              </a:buClr>
              <a:defRPr/>
            </a:pPr>
            <a:r>
              <a:rPr lang="en-US" sz="3600" dirty="0">
                <a:latin typeface="UTM Avo" panose="02040603050506020204" pitchFamily="18" charset="0"/>
                <a:cs typeface="Arial" pitchFamily="34" charset="0"/>
              </a:rPr>
              <a:t>								</a:t>
            </a:r>
            <a:r>
              <a:rPr lang="en-US" sz="3600" b="1" i="1" dirty="0" err="1">
                <a:latin typeface="UTM Avo" panose="02040603050506020204" pitchFamily="18" charset="0"/>
                <a:cs typeface="Arial" pitchFamily="34" charset="0"/>
              </a:rPr>
              <a:t>Phạm</a:t>
            </a:r>
            <a:r>
              <a:rPr lang="en-US" sz="3600" b="1" i="1" dirty="0">
                <a:latin typeface="UTM Avo" panose="02040603050506020204" pitchFamily="18" charset="0"/>
                <a:cs typeface="Arial" pitchFamily="34" charset="0"/>
              </a:rPr>
              <a:t> </a:t>
            </a:r>
            <a:r>
              <a:rPr lang="en-US" sz="3600" b="1" i="1" dirty="0" err="1">
                <a:latin typeface="UTM Avo" panose="02040603050506020204" pitchFamily="18" charset="0"/>
                <a:cs typeface="Arial" pitchFamily="34" charset="0"/>
              </a:rPr>
              <a:t>Đình</a:t>
            </a:r>
            <a:r>
              <a:rPr lang="en-US" sz="3600" b="1" i="1" dirty="0">
                <a:latin typeface="UTM Avo" panose="02040603050506020204" pitchFamily="18" charset="0"/>
                <a:cs typeface="Arial" pitchFamily="34" charset="0"/>
              </a:rPr>
              <a:t> </a:t>
            </a:r>
            <a:r>
              <a:rPr lang="en-US" sz="3600" b="1" i="1" dirty="0" err="1">
                <a:latin typeface="UTM Avo" panose="02040603050506020204" pitchFamily="18" charset="0"/>
                <a:cs typeface="Arial" pitchFamily="34" charset="0"/>
              </a:rPr>
              <a:t>Ân</a:t>
            </a:r>
            <a:endParaRPr lang="en-US" sz="3600" b="1" i="1" dirty="0">
              <a:solidFill>
                <a:srgbClr val="FF9933"/>
              </a:solidFill>
              <a:latin typeface="UTM Avo" panose="02040603050506020204" pitchFamily="18" charset="0"/>
              <a:cs typeface="Arial" pitchFamily="34" charset="0"/>
            </a:endParaRPr>
          </a:p>
        </p:txBody>
      </p:sp>
      <p:pic>
        <p:nvPicPr>
          <p:cNvPr id="18" name="PA_图片 8" descr="图片包含 矢量图形&#10;&#10;已生成高可信度的说明">
            <a:extLst>
              <a:ext uri="{FF2B5EF4-FFF2-40B4-BE49-F238E27FC236}">
                <a16:creationId xmlns:a16="http://schemas.microsoft.com/office/drawing/2014/main" id="{4DA5AF76-6DDF-4146-8347-8D8DFFC7778A}"/>
              </a:ext>
            </a:extLst>
          </p:cNvPr>
          <p:cNvPicPr>
            <a:picLocks noChangeAspect="1"/>
          </p:cNvPicPr>
          <p:nvPr>
            <p:custDataLst>
              <p:tags r:id="rId1"/>
            </p:custDataLst>
          </p:nvPr>
        </p:nvPicPr>
        <p:blipFill>
          <a:blip r:embed="rId5" cstate="print">
            <a:extLst>
              <a:ext uri="{28A0092B-C50C-407E-A947-70E740481C1C}">
                <a14:useLocalDpi xmlns:a14="http://schemas.microsoft.com/office/drawing/2010/main" val="0"/>
              </a:ext>
            </a:extLst>
          </a:blip>
          <a:stretch>
            <a:fillRect/>
          </a:stretch>
        </p:blipFill>
        <p:spPr>
          <a:xfrm rot="20916526">
            <a:off x="9436606" y="3536567"/>
            <a:ext cx="3129495" cy="4519226"/>
          </a:xfrm>
          <a:prstGeom prst="rect">
            <a:avLst/>
          </a:prstGeom>
        </p:spPr>
      </p:pic>
      <p:pic>
        <p:nvPicPr>
          <p:cNvPr id="8" name="PA_图片 6">
            <a:extLst>
              <a:ext uri="{FF2B5EF4-FFF2-40B4-BE49-F238E27FC236}">
                <a16:creationId xmlns:a16="http://schemas.microsoft.com/office/drawing/2014/main" id="{438DC0D5-BF0E-444C-9C18-BE52B7EBCACC}"/>
              </a:ext>
            </a:extLst>
          </p:cNvPr>
          <p:cNvPicPr>
            <a:picLocks noChangeAspect="1"/>
          </p:cNvPicPr>
          <p:nvPr>
            <p:custDataLst>
              <p:tags r:id="rId2"/>
            </p:custDataLst>
          </p:nvPr>
        </p:nvPicPr>
        <p:blipFill>
          <a:blip r:embed="rId6">
            <a:extLst>
              <a:ext uri="{28A0092B-C50C-407E-A947-70E740481C1C}">
                <a14:useLocalDpi xmlns:a14="http://schemas.microsoft.com/office/drawing/2010/main" val="0"/>
              </a:ext>
            </a:extLst>
          </a:blip>
          <a:stretch>
            <a:fillRect/>
          </a:stretch>
        </p:blipFill>
        <p:spPr>
          <a:xfrm>
            <a:off x="-359664" y="2292096"/>
            <a:ext cx="5260848" cy="5260848"/>
          </a:xfrm>
          <a:prstGeom prst="rect">
            <a:avLst/>
          </a:prstGeom>
        </p:spPr>
      </p:pic>
      <p:sp>
        <p:nvSpPr>
          <p:cNvPr id="9" name="Rectangle 8"/>
          <p:cNvSpPr/>
          <p:nvPr/>
        </p:nvSpPr>
        <p:spPr>
          <a:xfrm>
            <a:off x="487299" y="3861488"/>
            <a:ext cx="3278124" cy="2246769"/>
          </a:xfrm>
          <a:prstGeom prst="rect">
            <a:avLst/>
          </a:prstGeom>
        </p:spPr>
        <p:txBody>
          <a:bodyPr wrap="square">
            <a:spAutoFit/>
          </a:bodyPr>
          <a:lstStyle/>
          <a:p>
            <a:pPr algn="just">
              <a:defRPr/>
            </a:pPr>
            <a:r>
              <a:rPr kumimoji="1" lang="en-US" sz="2800" b="1" dirty="0" err="1">
                <a:solidFill>
                  <a:srgbClr val="3366FF"/>
                </a:solidFill>
                <a:latin typeface="UTM Avo" panose="02040603050506020204" pitchFamily="18" charset="0"/>
                <a:cs typeface="Times New Roman" pitchFamily="18" charset="0"/>
              </a:rPr>
              <a:t>Dấu</a:t>
            </a:r>
            <a:r>
              <a:rPr kumimoji="1" lang="en-US" sz="2800" b="1" dirty="0">
                <a:solidFill>
                  <a:srgbClr val="3366FF"/>
                </a:solidFill>
                <a:latin typeface="UTM Avo" panose="02040603050506020204" pitchFamily="18" charset="0"/>
                <a:cs typeface="Times New Roman" pitchFamily="18" charset="0"/>
              </a:rPr>
              <a:t> </a:t>
            </a:r>
            <a:r>
              <a:rPr kumimoji="1" lang="en-US" sz="2800" b="1" dirty="0" err="1">
                <a:solidFill>
                  <a:srgbClr val="3366FF"/>
                </a:solidFill>
                <a:latin typeface="UTM Avo" panose="02040603050506020204" pitchFamily="18" charset="0"/>
                <a:cs typeface="Times New Roman" pitchFamily="18" charset="0"/>
              </a:rPr>
              <a:t>ngoặc</a:t>
            </a:r>
            <a:r>
              <a:rPr kumimoji="1" lang="en-US" sz="2800" b="1" dirty="0">
                <a:solidFill>
                  <a:srgbClr val="3366FF"/>
                </a:solidFill>
                <a:latin typeface="UTM Avo" panose="02040603050506020204" pitchFamily="18" charset="0"/>
                <a:cs typeface="Times New Roman" pitchFamily="18" charset="0"/>
              </a:rPr>
              <a:t> </a:t>
            </a:r>
            <a:r>
              <a:rPr kumimoji="1" lang="en-US" sz="2800" b="1" dirty="0" err="1">
                <a:solidFill>
                  <a:srgbClr val="3366FF"/>
                </a:solidFill>
                <a:latin typeface="UTM Avo" panose="02040603050506020204" pitchFamily="18" charset="0"/>
                <a:cs typeface="Times New Roman" pitchFamily="18" charset="0"/>
              </a:rPr>
              <a:t>kép</a:t>
            </a:r>
            <a:r>
              <a:rPr kumimoji="1" lang="en-US" sz="2800" b="1" dirty="0">
                <a:solidFill>
                  <a:srgbClr val="3366FF"/>
                </a:solidFill>
                <a:latin typeface="UTM Avo" panose="02040603050506020204" pitchFamily="18" charset="0"/>
                <a:cs typeface="Times New Roman" pitchFamily="18" charset="0"/>
              </a:rPr>
              <a:t> </a:t>
            </a:r>
            <a:r>
              <a:rPr kumimoji="1" lang="en-US" sz="2800" b="1" dirty="0" err="1">
                <a:solidFill>
                  <a:srgbClr val="3366FF"/>
                </a:solidFill>
                <a:latin typeface="UTM Avo" panose="02040603050506020204" pitchFamily="18" charset="0"/>
                <a:cs typeface="Times New Roman" pitchFamily="18" charset="0"/>
              </a:rPr>
              <a:t>đánh</a:t>
            </a:r>
            <a:r>
              <a:rPr kumimoji="1" lang="en-US" sz="2800" b="1" dirty="0">
                <a:solidFill>
                  <a:srgbClr val="3366FF"/>
                </a:solidFill>
                <a:latin typeface="UTM Avo" panose="02040603050506020204" pitchFamily="18" charset="0"/>
                <a:cs typeface="Times New Roman" pitchFamily="18" charset="0"/>
              </a:rPr>
              <a:t> </a:t>
            </a:r>
            <a:r>
              <a:rPr kumimoji="1" lang="en-US" sz="2800" b="1" dirty="0" err="1">
                <a:solidFill>
                  <a:srgbClr val="3366FF"/>
                </a:solidFill>
                <a:latin typeface="UTM Avo" panose="02040603050506020204" pitchFamily="18" charset="0"/>
                <a:cs typeface="Times New Roman" pitchFamily="18" charset="0"/>
              </a:rPr>
              <a:t>dấu</a:t>
            </a:r>
            <a:r>
              <a:rPr kumimoji="1" lang="en-US" sz="2800" b="1" dirty="0">
                <a:solidFill>
                  <a:srgbClr val="3366FF"/>
                </a:solidFill>
                <a:latin typeface="UTM Avo" panose="02040603050506020204" pitchFamily="18" charset="0"/>
                <a:cs typeface="Times New Roman" pitchFamily="18" charset="0"/>
              </a:rPr>
              <a:t> </a:t>
            </a:r>
            <a:r>
              <a:rPr kumimoji="1" lang="en-US" sz="2800" b="1" dirty="0" err="1">
                <a:solidFill>
                  <a:srgbClr val="3366FF"/>
                </a:solidFill>
                <a:latin typeface="UTM Avo" panose="02040603050506020204" pitchFamily="18" charset="0"/>
                <a:cs typeface="Times New Roman" pitchFamily="18" charset="0"/>
              </a:rPr>
              <a:t>từ</a:t>
            </a:r>
            <a:r>
              <a:rPr kumimoji="1" lang="en-US" sz="2800" b="1" dirty="0">
                <a:solidFill>
                  <a:srgbClr val="3366FF"/>
                </a:solidFill>
                <a:latin typeface="UTM Avo" panose="02040603050506020204" pitchFamily="18" charset="0"/>
                <a:cs typeface="Times New Roman" pitchFamily="18" charset="0"/>
              </a:rPr>
              <a:t> </a:t>
            </a:r>
            <a:r>
              <a:rPr kumimoji="1" lang="en-US" sz="2800" b="1" dirty="0" err="1">
                <a:solidFill>
                  <a:srgbClr val="FF0000"/>
                </a:solidFill>
                <a:latin typeface="UTM Avo" panose="02040603050506020204" pitchFamily="18" charset="0"/>
                <a:cs typeface="Times New Roman" pitchFamily="18" charset="0"/>
              </a:rPr>
              <a:t>lầu</a:t>
            </a:r>
            <a:r>
              <a:rPr kumimoji="1" lang="en-US" sz="2800" b="1" dirty="0">
                <a:solidFill>
                  <a:srgbClr val="3366FF"/>
                </a:solidFill>
                <a:latin typeface="UTM Avo" panose="02040603050506020204" pitchFamily="18" charset="0"/>
                <a:cs typeface="Times New Roman" pitchFamily="18" charset="0"/>
              </a:rPr>
              <a:t> </a:t>
            </a:r>
            <a:r>
              <a:rPr kumimoji="1" lang="en-US" sz="2800" b="1" dirty="0" err="1">
                <a:solidFill>
                  <a:srgbClr val="3366FF"/>
                </a:solidFill>
                <a:latin typeface="UTM Avo" panose="02040603050506020204" pitchFamily="18" charset="0"/>
                <a:cs typeface="Times New Roman" pitchFamily="18" charset="0"/>
              </a:rPr>
              <a:t>là</a:t>
            </a:r>
            <a:r>
              <a:rPr kumimoji="1" lang="en-US" sz="2800" b="1" dirty="0">
                <a:solidFill>
                  <a:srgbClr val="3366FF"/>
                </a:solidFill>
                <a:latin typeface="UTM Avo" panose="02040603050506020204" pitchFamily="18" charset="0"/>
                <a:cs typeface="Times New Roman" pitchFamily="18" charset="0"/>
              </a:rPr>
              <a:t> </a:t>
            </a:r>
            <a:r>
              <a:rPr kumimoji="1" lang="en-US" sz="2800" b="1" dirty="0" err="1">
                <a:solidFill>
                  <a:srgbClr val="3366FF"/>
                </a:solidFill>
                <a:latin typeface="UTM Avo" panose="02040603050506020204" pitchFamily="18" charset="0"/>
                <a:cs typeface="Times New Roman" pitchFamily="18" charset="0"/>
              </a:rPr>
              <a:t>từ</a:t>
            </a:r>
            <a:r>
              <a:rPr kumimoji="1" lang="en-US" sz="2800" b="1" dirty="0">
                <a:solidFill>
                  <a:srgbClr val="3366FF"/>
                </a:solidFill>
                <a:latin typeface="UTM Avo" panose="02040603050506020204" pitchFamily="18" charset="0"/>
                <a:cs typeface="Times New Roman" pitchFamily="18" charset="0"/>
              </a:rPr>
              <a:t> </a:t>
            </a:r>
            <a:r>
              <a:rPr kumimoji="1" lang="en-US" sz="2800" b="1" dirty="0" err="1">
                <a:solidFill>
                  <a:srgbClr val="3366FF"/>
                </a:solidFill>
                <a:latin typeface="UTM Avo" panose="02040603050506020204" pitchFamily="18" charset="0"/>
                <a:cs typeface="Times New Roman" pitchFamily="18" charset="0"/>
              </a:rPr>
              <a:t>được</a:t>
            </a:r>
            <a:r>
              <a:rPr kumimoji="1" lang="en-US" sz="2800" b="1" dirty="0">
                <a:solidFill>
                  <a:srgbClr val="3366FF"/>
                </a:solidFill>
                <a:latin typeface="UTM Avo" panose="02040603050506020204" pitchFamily="18" charset="0"/>
                <a:cs typeface="Times New Roman" pitchFamily="18" charset="0"/>
              </a:rPr>
              <a:t> </a:t>
            </a:r>
            <a:r>
              <a:rPr kumimoji="1" lang="en-US" sz="2800" b="1" dirty="0" err="1">
                <a:solidFill>
                  <a:srgbClr val="3366FF"/>
                </a:solidFill>
                <a:latin typeface="UTM Avo" panose="02040603050506020204" pitchFamily="18" charset="0"/>
                <a:cs typeface="Times New Roman" pitchFamily="18" charset="0"/>
              </a:rPr>
              <a:t>dùng</a:t>
            </a:r>
            <a:r>
              <a:rPr kumimoji="1" lang="en-US" sz="2800" b="1" dirty="0">
                <a:solidFill>
                  <a:srgbClr val="3366FF"/>
                </a:solidFill>
                <a:latin typeface="UTM Avo" panose="02040603050506020204" pitchFamily="18" charset="0"/>
                <a:cs typeface="Times New Roman" pitchFamily="18" charset="0"/>
              </a:rPr>
              <a:t> </a:t>
            </a:r>
            <a:r>
              <a:rPr kumimoji="1" lang="en-US" sz="2800" b="1" dirty="0" err="1">
                <a:solidFill>
                  <a:srgbClr val="3366FF"/>
                </a:solidFill>
                <a:latin typeface="UTM Avo" panose="02040603050506020204" pitchFamily="18" charset="0"/>
                <a:cs typeface="Times New Roman" pitchFamily="18" charset="0"/>
              </a:rPr>
              <a:t>với</a:t>
            </a:r>
            <a:r>
              <a:rPr kumimoji="1" lang="en-US" sz="2800" b="1" dirty="0">
                <a:solidFill>
                  <a:srgbClr val="3366FF"/>
                </a:solidFill>
                <a:latin typeface="UTM Avo" panose="02040603050506020204" pitchFamily="18" charset="0"/>
                <a:cs typeface="Times New Roman" pitchFamily="18" charset="0"/>
              </a:rPr>
              <a:t> ý </a:t>
            </a:r>
            <a:r>
              <a:rPr kumimoji="1" lang="en-US" sz="2800" b="1" dirty="0" err="1">
                <a:solidFill>
                  <a:srgbClr val="3366FF"/>
                </a:solidFill>
                <a:latin typeface="UTM Avo" panose="02040603050506020204" pitchFamily="18" charset="0"/>
                <a:cs typeface="Times New Roman" pitchFamily="18" charset="0"/>
              </a:rPr>
              <a:t>nghĩa</a:t>
            </a:r>
            <a:r>
              <a:rPr kumimoji="1" lang="en-US" sz="2800" b="1" dirty="0">
                <a:solidFill>
                  <a:srgbClr val="3366FF"/>
                </a:solidFill>
                <a:latin typeface="UTM Avo" panose="02040603050506020204" pitchFamily="18" charset="0"/>
                <a:cs typeface="Times New Roman" pitchFamily="18" charset="0"/>
              </a:rPr>
              <a:t> </a:t>
            </a:r>
            <a:r>
              <a:rPr kumimoji="1" lang="en-US" sz="2800" b="1" dirty="0" err="1">
                <a:solidFill>
                  <a:srgbClr val="3366FF"/>
                </a:solidFill>
                <a:latin typeface="UTM Avo" panose="02040603050506020204" pitchFamily="18" charset="0"/>
                <a:cs typeface="Times New Roman" pitchFamily="18" charset="0"/>
              </a:rPr>
              <a:t>đặc</a:t>
            </a:r>
            <a:r>
              <a:rPr kumimoji="1" lang="en-US" sz="2800" b="1" dirty="0">
                <a:solidFill>
                  <a:srgbClr val="3366FF"/>
                </a:solidFill>
                <a:latin typeface="UTM Avo" panose="02040603050506020204" pitchFamily="18" charset="0"/>
                <a:cs typeface="Times New Roman" pitchFamily="18" charset="0"/>
              </a:rPr>
              <a:t> </a:t>
            </a:r>
            <a:r>
              <a:rPr kumimoji="1" lang="en-US" sz="2800" b="1" dirty="0" err="1">
                <a:solidFill>
                  <a:srgbClr val="3366FF"/>
                </a:solidFill>
                <a:latin typeface="UTM Avo" panose="02040603050506020204" pitchFamily="18" charset="0"/>
                <a:cs typeface="Times New Roman" pitchFamily="18" charset="0"/>
              </a:rPr>
              <a:t>biệt</a:t>
            </a:r>
            <a:r>
              <a:rPr kumimoji="1" lang="en-US" sz="2800" b="1" dirty="0">
                <a:solidFill>
                  <a:srgbClr val="3366FF"/>
                </a:solidFill>
                <a:latin typeface="UTM Avo" panose="02040603050506020204" pitchFamily="18" charset="0"/>
                <a:cs typeface="Times New Roman" pitchFamily="18" charset="0"/>
              </a:rPr>
              <a:t>.</a:t>
            </a:r>
          </a:p>
        </p:txBody>
      </p:sp>
    </p:spTree>
    <p:extLst>
      <p:ext uri="{BB962C8B-B14F-4D97-AF65-F5344CB8AC3E}">
        <p14:creationId xmlns:p14="http://schemas.microsoft.com/office/powerpoint/2010/main" val="1881009611"/>
      </p:ext>
    </p:extLst>
  </p:cSld>
  <p:clrMapOvr>
    <a:masterClrMapping/>
  </p:clrMapOvr>
  <mc:AlternateContent xmlns:mc="http://schemas.openxmlformats.org/markup-compatibility/2006" xmlns:p14="http://schemas.microsoft.com/office/powerpoint/2010/main">
    <mc:Choice Requires="p14">
      <p:transition spd="slow" p14:dur="20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1000"/>
                                        <p:tgtEl>
                                          <p:spTgt spid="18"/>
                                        </p:tgtEl>
                                      </p:cBhvr>
                                    </p:animEffect>
                                    <p:anim calcmode="lin" valueType="num">
                                      <p:cBhvr>
                                        <p:cTn id="12" dur="1000" fill="hold"/>
                                        <p:tgtEl>
                                          <p:spTgt spid="18"/>
                                        </p:tgtEl>
                                        <p:attrNameLst>
                                          <p:attrName>ppt_x</p:attrName>
                                        </p:attrNameLst>
                                      </p:cBhvr>
                                      <p:tavLst>
                                        <p:tav tm="0">
                                          <p:val>
                                            <p:strVal val="#ppt_x"/>
                                          </p:val>
                                        </p:tav>
                                        <p:tav tm="100000">
                                          <p:val>
                                            <p:strVal val="#ppt_x"/>
                                          </p:val>
                                        </p:tav>
                                      </p:tavLst>
                                    </p:anim>
                                    <p:anim calcmode="lin" valueType="num">
                                      <p:cBhvr>
                                        <p:cTn id="13" dur="1000" fill="hold"/>
                                        <p:tgtEl>
                                          <p:spTgt spid="18"/>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22" presetClass="entr" presetSubtype="4" fill="hold" grpId="0" nodeType="after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1000"/>
                                        <p:tgtEl>
                                          <p:spTgt spid="9"/>
                                        </p:tgtEl>
                                      </p:cBhvr>
                                    </p:animEffect>
                                    <p:anim calcmode="lin" valueType="num">
                                      <p:cBhvr>
                                        <p:cTn id="28" dur="1000" fill="hold"/>
                                        <p:tgtEl>
                                          <p:spTgt spid="9"/>
                                        </p:tgtEl>
                                        <p:attrNameLst>
                                          <p:attrName>ppt_x</p:attrName>
                                        </p:attrNameLst>
                                      </p:cBhvr>
                                      <p:tavLst>
                                        <p:tav tm="0">
                                          <p:val>
                                            <p:strVal val="#ppt_x"/>
                                          </p:val>
                                        </p:tav>
                                        <p:tav tm="100000">
                                          <p:val>
                                            <p:strVal val="#ppt_x"/>
                                          </p:val>
                                        </p:tav>
                                      </p:tavLst>
                                    </p:anim>
                                    <p:anim calcmode="lin" valueType="num">
                                      <p:cBhvr>
                                        <p:cTn id="2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p:bldP spid="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35F6D3DE-405C-4B08-9CD3-75672218D224}"/>
              </a:ext>
            </a:extLst>
          </p:cNvPr>
          <p:cNvPicPr>
            <a:picLocks noChangeAspect="1"/>
          </p:cNvPicPr>
          <p:nvPr/>
        </p:nvPicPr>
        <p:blipFill rotWithShape="1">
          <a:blip r:embed="rId6">
            <a:extLst>
              <a:ext uri="{28A0092B-C50C-407E-A947-70E740481C1C}">
                <a14:useLocalDpi xmlns:a14="http://schemas.microsoft.com/office/drawing/2010/main" val="0"/>
              </a:ext>
            </a:extLst>
          </a:blip>
          <a:srcRect r="26538"/>
          <a:stretch/>
        </p:blipFill>
        <p:spPr>
          <a:xfrm>
            <a:off x="9339488" y="2667864"/>
            <a:ext cx="2239102" cy="3048000"/>
          </a:xfrm>
          <a:prstGeom prst="rect">
            <a:avLst/>
          </a:prstGeom>
        </p:spPr>
      </p:pic>
      <p:pic>
        <p:nvPicPr>
          <p:cNvPr id="5" name="PA_图片 8" descr="图片包含 矢量图形, 事情&#10;&#10;已生成高可信度的说明">
            <a:extLst>
              <a:ext uri="{FF2B5EF4-FFF2-40B4-BE49-F238E27FC236}">
                <a16:creationId xmlns:a16="http://schemas.microsoft.com/office/drawing/2014/main" id="{BC18687A-0DDD-4585-8A15-6ECA6E64C688}"/>
              </a:ext>
            </a:extLst>
          </p:cNvPr>
          <p:cNvPicPr>
            <a:picLocks noChangeAspect="1"/>
          </p:cNvPicPr>
          <p:nvPr>
            <p:custDataLst>
              <p:tags r:id="rId1"/>
            </p:custDataLst>
          </p:nvPr>
        </p:nvPicPr>
        <p:blipFill>
          <a:blip r:embed="rId7">
            <a:extLst>
              <a:ext uri="{28A0092B-C50C-407E-A947-70E740481C1C}">
                <a14:useLocalDpi xmlns:a14="http://schemas.microsoft.com/office/drawing/2010/main" val="0"/>
              </a:ext>
            </a:extLst>
          </a:blip>
          <a:stretch>
            <a:fillRect/>
          </a:stretch>
        </p:blipFill>
        <p:spPr>
          <a:xfrm>
            <a:off x="-215070" y="2629091"/>
            <a:ext cx="4560828" cy="4904115"/>
          </a:xfrm>
          <a:prstGeom prst="rect">
            <a:avLst/>
          </a:prstGeom>
        </p:spPr>
      </p:pic>
      <p:pic>
        <p:nvPicPr>
          <p:cNvPr id="6" name="PA_图片 10">
            <a:extLst>
              <a:ext uri="{FF2B5EF4-FFF2-40B4-BE49-F238E27FC236}">
                <a16:creationId xmlns:a16="http://schemas.microsoft.com/office/drawing/2014/main" id="{FF65E65F-31EB-4D24-98AC-69DC68A0C965}"/>
              </a:ext>
            </a:extLst>
          </p:cNvPr>
          <p:cNvPicPr>
            <a:picLocks noChangeAspect="1"/>
          </p:cNvPicPr>
          <p:nvPr>
            <p:custDataLst>
              <p:tags r:id="rId2"/>
            </p:custDataLst>
          </p:nvPr>
        </p:nvPicPr>
        <p:blipFill>
          <a:blip r:embed="rId8" cstate="print">
            <a:extLst>
              <a:ext uri="{28A0092B-C50C-407E-A947-70E740481C1C}">
                <a14:useLocalDpi xmlns:a14="http://schemas.microsoft.com/office/drawing/2010/main" val="0"/>
              </a:ext>
            </a:extLst>
          </a:blip>
          <a:stretch>
            <a:fillRect/>
          </a:stretch>
        </p:blipFill>
        <p:spPr>
          <a:xfrm>
            <a:off x="1677897" y="1854522"/>
            <a:ext cx="2337342" cy="2337342"/>
          </a:xfrm>
          <a:prstGeom prst="rect">
            <a:avLst/>
          </a:prstGeom>
        </p:spPr>
      </p:pic>
      <p:pic>
        <p:nvPicPr>
          <p:cNvPr id="7" name="图片 6">
            <a:extLst>
              <a:ext uri="{FF2B5EF4-FFF2-40B4-BE49-F238E27FC236}">
                <a16:creationId xmlns:a16="http://schemas.microsoft.com/office/drawing/2014/main" id="{EFA97CED-98B0-4355-AEA4-3396701F283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099636" y="101433"/>
            <a:ext cx="6845822" cy="6041148"/>
          </a:xfrm>
          <a:prstGeom prst="rect">
            <a:avLst/>
          </a:prstGeom>
        </p:spPr>
      </p:pic>
      <p:sp>
        <p:nvSpPr>
          <p:cNvPr id="8" name="PA_文本框 9">
            <a:extLst>
              <a:ext uri="{FF2B5EF4-FFF2-40B4-BE49-F238E27FC236}">
                <a16:creationId xmlns:a16="http://schemas.microsoft.com/office/drawing/2014/main" id="{35579A51-0A2C-4482-A39C-675ECA46F609}"/>
              </a:ext>
            </a:extLst>
          </p:cNvPr>
          <p:cNvSpPr txBox="1"/>
          <p:nvPr>
            <p:custDataLst>
              <p:tags r:id="rId3"/>
            </p:custDataLst>
          </p:nvPr>
        </p:nvSpPr>
        <p:spPr>
          <a:xfrm>
            <a:off x="4060817" y="2881546"/>
            <a:ext cx="5441347" cy="1323439"/>
          </a:xfrm>
          <a:prstGeom prst="rect">
            <a:avLst/>
          </a:prstGeom>
          <a:noFill/>
        </p:spPr>
        <p:txBody>
          <a:bodyPr wrap="square" rtlCol="0">
            <a:spAutoFit/>
          </a:bodyPr>
          <a:lstStyle/>
          <a:p>
            <a:pPr algn="ctr"/>
            <a:r>
              <a:rPr lang="en-US" altLang="zh-CN" sz="8000" dirty="0" err="1">
                <a:solidFill>
                  <a:srgbClr val="FFC0C8"/>
                </a:solidFill>
                <a:effectLst>
                  <a:outerShdw blurRad="38100" dist="38100" dir="2700000" algn="tl">
                    <a:srgbClr val="000000">
                      <a:alpha val="43137"/>
                    </a:srgbClr>
                  </a:outerShdw>
                </a:effectLst>
                <a:latin typeface="UTM Showcard" panose="02040603050506020204" pitchFamily="18" charset="0"/>
                <a:cs typeface="+mn-ea"/>
                <a:sym typeface="+mn-lt"/>
              </a:rPr>
              <a:t>Ghi</a:t>
            </a:r>
            <a:r>
              <a:rPr lang="en-US" altLang="zh-CN" sz="8000" dirty="0">
                <a:solidFill>
                  <a:srgbClr val="FFC0C8"/>
                </a:solidFill>
                <a:effectLst>
                  <a:outerShdw blurRad="38100" dist="38100" dir="2700000" algn="tl">
                    <a:srgbClr val="000000">
                      <a:alpha val="43137"/>
                    </a:srgbClr>
                  </a:outerShdw>
                </a:effectLst>
                <a:latin typeface="UTM Showcard" panose="02040603050506020204" pitchFamily="18" charset="0"/>
                <a:cs typeface="+mn-ea"/>
                <a:sym typeface="+mn-lt"/>
              </a:rPr>
              <a:t> </a:t>
            </a:r>
            <a:r>
              <a:rPr lang="en-US" altLang="zh-CN" sz="8000" dirty="0" err="1">
                <a:solidFill>
                  <a:srgbClr val="FFC0C8"/>
                </a:solidFill>
                <a:effectLst>
                  <a:outerShdw blurRad="38100" dist="38100" dir="2700000" algn="tl">
                    <a:srgbClr val="000000">
                      <a:alpha val="43137"/>
                    </a:srgbClr>
                  </a:outerShdw>
                </a:effectLst>
                <a:latin typeface="UTM Showcard" panose="02040603050506020204" pitchFamily="18" charset="0"/>
                <a:cs typeface="+mn-ea"/>
                <a:sym typeface="+mn-lt"/>
              </a:rPr>
              <a:t>nhớ</a:t>
            </a:r>
            <a:endParaRPr lang="zh-CN" altLang="en-US" sz="8000" dirty="0">
              <a:solidFill>
                <a:srgbClr val="FFC0C8"/>
              </a:solidFill>
              <a:effectLst>
                <a:outerShdw blurRad="38100" dist="38100" dir="2700000" algn="tl">
                  <a:srgbClr val="000000">
                    <a:alpha val="43137"/>
                  </a:srgbClr>
                </a:outerShdw>
              </a:effectLst>
              <a:latin typeface="UTM Showcard" panose="02040603050506020204" pitchFamily="18" charset="0"/>
              <a:cs typeface="+mn-ea"/>
              <a:sym typeface="+mn-lt"/>
            </a:endParaRPr>
          </a:p>
        </p:txBody>
      </p:sp>
    </p:spTree>
    <p:extLst>
      <p:ext uri="{BB962C8B-B14F-4D97-AF65-F5344CB8AC3E}">
        <p14:creationId xmlns:p14="http://schemas.microsoft.com/office/powerpoint/2010/main" val="1438214647"/>
      </p:ext>
    </p:extLst>
  </p:cSld>
  <p:clrMapOvr>
    <a:masterClrMapping/>
  </p:clrMapOvr>
  <mc:AlternateContent xmlns:mc="http://schemas.openxmlformats.org/markup-compatibility/2006" xmlns:p14="http://schemas.microsoft.com/office/powerpoint/2010/main">
    <mc:Choice Requires="p14">
      <p:transition spd="slow" p14:dur="20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par>
                                <p:cTn id="8" presetID="42" presetClass="entr" presetSubtype="0" fill="hold" nodeType="withEffect">
                                  <p:stCondLst>
                                    <p:cond delay="110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1000"/>
                                        <p:tgtEl>
                                          <p:spTgt spid="4"/>
                                        </p:tgtEl>
                                      </p:cBhvr>
                                    </p:animEffect>
                                    <p:anim calcmode="lin" valueType="num">
                                      <p:cBhvr>
                                        <p:cTn id="11" dur="1000" fill="hold"/>
                                        <p:tgtEl>
                                          <p:spTgt spid="4"/>
                                        </p:tgtEl>
                                        <p:attrNameLst>
                                          <p:attrName>ppt_x</p:attrName>
                                        </p:attrNameLst>
                                      </p:cBhvr>
                                      <p:tavLst>
                                        <p:tav tm="0">
                                          <p:val>
                                            <p:strVal val="#ppt_x"/>
                                          </p:val>
                                        </p:tav>
                                        <p:tav tm="100000">
                                          <p:val>
                                            <p:strVal val="#ppt_x"/>
                                          </p:val>
                                        </p:tav>
                                      </p:tavLst>
                                    </p:anim>
                                    <p:anim calcmode="lin" valueType="num">
                                      <p:cBhvr>
                                        <p:cTn id="12" dur="1000" fill="hold"/>
                                        <p:tgtEl>
                                          <p:spTgt spid="4"/>
                                        </p:tgtEl>
                                        <p:attrNameLst>
                                          <p:attrName>ppt_y</p:attrName>
                                        </p:attrNameLst>
                                      </p:cBhvr>
                                      <p:tavLst>
                                        <p:tav tm="0">
                                          <p:val>
                                            <p:strVal val="#ppt_y+.1"/>
                                          </p:val>
                                        </p:tav>
                                        <p:tav tm="100000">
                                          <p:val>
                                            <p:strVal val="#ppt_y"/>
                                          </p:val>
                                        </p:tav>
                                      </p:tavLst>
                                    </p:anim>
                                  </p:childTnLst>
                                </p:cTn>
                              </p:par>
                              <p:par>
                                <p:cTn id="13" presetID="10"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42" presetClass="path" presetSubtype="0" accel="50000" decel="50000" fill="hold" nodeType="withEffect">
                                  <p:stCondLst>
                                    <p:cond delay="0"/>
                                  </p:stCondLst>
                                  <p:childTnLst>
                                    <p:animMotion origin="layout" path="M -3.54167E-6 -7.40741E-7 L -0.00325 0.85232 " pathEditMode="relative" rAng="0" ptsTypes="AA">
                                      <p:cBhvr>
                                        <p:cTn id="17" dur="2000" spd="-100000" fill="hold"/>
                                        <p:tgtEl>
                                          <p:spTgt spid="6"/>
                                        </p:tgtEl>
                                        <p:attrNameLst>
                                          <p:attrName>ppt_x</p:attrName>
                                          <p:attrName>ppt_y</p:attrName>
                                        </p:attrNameLst>
                                      </p:cBhvr>
                                      <p:rCtr x="-169" y="42616"/>
                                    </p:animMotion>
                                  </p:childTnLst>
                                </p:cTn>
                              </p:par>
                              <p:par>
                                <p:cTn id="18" presetID="42" presetClass="entr" presetSubtype="0" fill="hold" nodeType="withEffect">
                                  <p:stCondLst>
                                    <p:cond delay="110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1000"/>
                                        <p:tgtEl>
                                          <p:spTgt spid="5"/>
                                        </p:tgtEl>
                                      </p:cBhvr>
                                    </p:animEffect>
                                    <p:anim calcmode="lin" valueType="num">
                                      <p:cBhvr>
                                        <p:cTn id="21" dur="1000" fill="hold"/>
                                        <p:tgtEl>
                                          <p:spTgt spid="5"/>
                                        </p:tgtEl>
                                        <p:attrNameLst>
                                          <p:attrName>ppt_x</p:attrName>
                                        </p:attrNameLst>
                                      </p:cBhvr>
                                      <p:tavLst>
                                        <p:tav tm="0">
                                          <p:val>
                                            <p:strVal val="#ppt_x"/>
                                          </p:val>
                                        </p:tav>
                                        <p:tav tm="100000">
                                          <p:val>
                                            <p:strVal val="#ppt_x"/>
                                          </p:val>
                                        </p:tav>
                                      </p:tavLst>
                                    </p:anim>
                                    <p:anim calcmode="lin" valueType="num">
                                      <p:cBhvr>
                                        <p:cTn id="22" dur="1000" fill="hold"/>
                                        <p:tgtEl>
                                          <p:spTgt spid="5"/>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220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1000"/>
                                        <p:tgtEl>
                                          <p:spTgt spid="8"/>
                                        </p:tgtEl>
                                      </p:cBhvr>
                                    </p:animEffect>
                                    <p:anim calcmode="lin" valueType="num">
                                      <p:cBhvr>
                                        <p:cTn id="26" dur="1000" fill="hold"/>
                                        <p:tgtEl>
                                          <p:spTgt spid="8"/>
                                        </p:tgtEl>
                                        <p:attrNameLst>
                                          <p:attrName>ppt_x</p:attrName>
                                        </p:attrNameLst>
                                      </p:cBhvr>
                                      <p:tavLst>
                                        <p:tav tm="0">
                                          <p:val>
                                            <p:strVal val="#ppt_x"/>
                                          </p:val>
                                        </p:tav>
                                        <p:tav tm="100000">
                                          <p:val>
                                            <p:strVal val="#ppt_x"/>
                                          </p:val>
                                        </p:tav>
                                      </p:tavLst>
                                    </p:anim>
                                    <p:anim calcmode="lin" valueType="num">
                                      <p:cBhvr>
                                        <p:cTn id="27"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5" name="Straight Connector 24"/>
          <p:cNvCxnSpPr/>
          <p:nvPr/>
        </p:nvCxnSpPr>
        <p:spPr>
          <a:xfrm>
            <a:off x="2714734" y="4110088"/>
            <a:ext cx="425577" cy="594490"/>
          </a:xfrm>
          <a:prstGeom prst="line">
            <a:avLst/>
          </a:prstGeom>
          <a:ln w="57150">
            <a:solidFill>
              <a:srgbClr val="FF9933"/>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9857196" y="3468881"/>
            <a:ext cx="612910" cy="856176"/>
          </a:xfrm>
          <a:prstGeom prst="line">
            <a:avLst/>
          </a:prstGeom>
          <a:ln w="57150">
            <a:solidFill>
              <a:srgbClr val="FF9933"/>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9756386" y="480487"/>
            <a:ext cx="612910" cy="856176"/>
          </a:xfrm>
          <a:prstGeom prst="line">
            <a:avLst/>
          </a:prstGeom>
          <a:ln w="57150">
            <a:solidFill>
              <a:srgbClr val="FF9933"/>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V="1">
            <a:off x="1749426" y="1604964"/>
            <a:ext cx="2030412" cy="1836737"/>
          </a:xfrm>
          <a:prstGeom prst="line">
            <a:avLst/>
          </a:prstGeom>
          <a:ln w="57150">
            <a:solidFill>
              <a:srgbClr val="FF9933"/>
            </a:solidFill>
          </a:ln>
        </p:spPr>
        <p:style>
          <a:lnRef idx="1">
            <a:schemeClr val="accent1"/>
          </a:lnRef>
          <a:fillRef idx="0">
            <a:schemeClr val="accent1"/>
          </a:fillRef>
          <a:effectRef idx="0">
            <a:schemeClr val="accent1"/>
          </a:effectRef>
          <a:fontRef idx="minor">
            <a:schemeClr val="tx1"/>
          </a:fontRef>
        </p:style>
      </p:cxnSp>
      <p:grpSp>
        <p:nvGrpSpPr>
          <p:cNvPr id="40" name="Group 39"/>
          <p:cNvGrpSpPr>
            <a:grpSpLocks/>
          </p:cNvGrpSpPr>
          <p:nvPr/>
        </p:nvGrpSpPr>
        <p:grpSpPr bwMode="auto">
          <a:xfrm>
            <a:off x="-395165" y="1860551"/>
            <a:ext cx="3717926" cy="3509963"/>
            <a:chOff x="87742" y="147564"/>
            <a:chExt cx="3943960" cy="3509058"/>
          </a:xfrm>
        </p:grpSpPr>
        <p:pic>
          <p:nvPicPr>
            <p:cNvPr id="10252" name="图片 2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81284" y="147564"/>
              <a:ext cx="3556876" cy="35090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 name="TextBox 41"/>
            <p:cNvSpPr txBox="1"/>
            <p:nvPr/>
          </p:nvSpPr>
          <p:spPr bwMode="auto">
            <a:xfrm>
              <a:off x="87742" y="1137483"/>
              <a:ext cx="3943960" cy="1760898"/>
            </a:xfrm>
            <a:prstGeom prst="rect">
              <a:avLst/>
            </a:prstGeom>
            <a:noFill/>
          </p:spPr>
          <p:txBody>
            <a:bodyPr spcFirstLastPara="1" lIns="98399" tIns="49199" rIns="98399" bIns="49199">
              <a:spAutoFit/>
            </a:bodyPr>
            <a:lstStyle/>
            <a:p>
              <a:pPr algn="ctr">
                <a:defRPr/>
              </a:pPr>
              <a:r>
                <a:rPr lang="en-US" sz="3600" b="1" kern="10" spc="323" dirty="0" err="1">
                  <a:solidFill>
                    <a:srgbClr val="FF0000"/>
                  </a:solidFill>
                  <a:latin typeface="UTM Avo" panose="02040603050506020204" pitchFamily="18" charset="0"/>
                </a:rPr>
                <a:t>Dấu</a:t>
              </a:r>
              <a:endParaRPr lang="en-US" sz="3600" b="1" kern="10" spc="323" dirty="0">
                <a:solidFill>
                  <a:srgbClr val="FF0000"/>
                </a:solidFill>
                <a:latin typeface="UTM Avo" panose="02040603050506020204" pitchFamily="18" charset="0"/>
              </a:endParaRPr>
            </a:p>
            <a:p>
              <a:pPr algn="ctr">
                <a:defRPr/>
              </a:pPr>
              <a:r>
                <a:rPr lang="en-US" sz="3600" b="1" kern="10" spc="323" dirty="0" err="1">
                  <a:solidFill>
                    <a:srgbClr val="FF0000"/>
                  </a:solidFill>
                  <a:latin typeface="UTM Avo" panose="02040603050506020204" pitchFamily="18" charset="0"/>
                </a:rPr>
                <a:t>ngoặc</a:t>
              </a:r>
              <a:r>
                <a:rPr lang="en-US" sz="3600" b="1" kern="10" spc="323" dirty="0">
                  <a:solidFill>
                    <a:srgbClr val="FF0000"/>
                  </a:solidFill>
                  <a:latin typeface="UTM Avo" panose="02040603050506020204" pitchFamily="18" charset="0"/>
                </a:rPr>
                <a:t> </a:t>
              </a:r>
            </a:p>
            <a:p>
              <a:pPr algn="ctr">
                <a:defRPr/>
              </a:pPr>
              <a:r>
                <a:rPr lang="en-US" sz="3600" b="1" kern="10" spc="323" dirty="0" err="1">
                  <a:solidFill>
                    <a:srgbClr val="FF0000"/>
                  </a:solidFill>
                  <a:latin typeface="UTM Avo" panose="02040603050506020204" pitchFamily="18" charset="0"/>
                </a:rPr>
                <a:t>kép</a:t>
              </a:r>
              <a:endParaRPr lang="en-US" sz="3600" b="1" kern="10" spc="323" dirty="0">
                <a:solidFill>
                  <a:srgbClr val="FF0000"/>
                </a:solidFill>
                <a:latin typeface="UTM Avo" panose="02040603050506020204" pitchFamily="18" charset="0"/>
              </a:endParaRPr>
            </a:p>
          </p:txBody>
        </p:sp>
      </p:grpSp>
      <p:cxnSp>
        <p:nvCxnSpPr>
          <p:cNvPr id="10" name="Straight Connector 9"/>
          <p:cNvCxnSpPr/>
          <p:nvPr/>
        </p:nvCxnSpPr>
        <p:spPr>
          <a:xfrm flipV="1">
            <a:off x="7260336" y="818343"/>
            <a:ext cx="712888" cy="613960"/>
          </a:xfrm>
          <a:prstGeom prst="line">
            <a:avLst/>
          </a:prstGeom>
          <a:ln w="57150">
            <a:solidFill>
              <a:srgbClr val="FF9933"/>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7025378" y="1302474"/>
            <a:ext cx="1195078" cy="1669408"/>
          </a:xfrm>
          <a:prstGeom prst="line">
            <a:avLst/>
          </a:prstGeom>
          <a:ln w="57150">
            <a:solidFill>
              <a:srgbClr val="FF9933"/>
            </a:solidFill>
          </a:ln>
        </p:spPr>
        <p:style>
          <a:lnRef idx="1">
            <a:schemeClr val="accent1"/>
          </a:lnRef>
          <a:fillRef idx="0">
            <a:schemeClr val="accent1"/>
          </a:fillRef>
          <a:effectRef idx="0">
            <a:schemeClr val="accent1"/>
          </a:effectRef>
          <a:fontRef idx="minor">
            <a:schemeClr val="tx1"/>
          </a:fontRef>
        </p:style>
      </p:cxnSp>
      <p:sp>
        <p:nvSpPr>
          <p:cNvPr id="12" name="Flowchart: Alternate Process 11"/>
          <p:cNvSpPr/>
          <p:nvPr/>
        </p:nvSpPr>
        <p:spPr>
          <a:xfrm>
            <a:off x="7944518" y="253954"/>
            <a:ext cx="1883725" cy="654759"/>
          </a:xfrm>
          <a:prstGeom prst="flowChartAlternateProcess">
            <a:avLst/>
          </a:prstGeom>
          <a:solidFill>
            <a:schemeClr val="bg1"/>
          </a:solidFill>
        </p:spPr>
        <p:txBody>
          <a:bodyPr wrap="square" lIns="98399" tIns="49199" rIns="98399" bIns="49199">
            <a:spAutoFit/>
          </a:bodyPr>
          <a:lstStyle/>
          <a:p>
            <a:pPr algn="ctr">
              <a:defRPr/>
            </a:pPr>
            <a:r>
              <a:rPr lang="en-US" sz="3200" b="1" dirty="0" err="1">
                <a:solidFill>
                  <a:srgbClr val="FF0066"/>
                </a:solidFill>
                <a:latin typeface="UTM Avo" panose="02040603050506020204" pitchFamily="18" charset="0"/>
                <a:cs typeface="Arial" pitchFamily="34" charset="0"/>
              </a:rPr>
              <a:t>Cụm</a:t>
            </a:r>
            <a:r>
              <a:rPr lang="en-US" sz="3200" b="1" dirty="0">
                <a:solidFill>
                  <a:srgbClr val="FF0066"/>
                </a:solidFill>
                <a:latin typeface="UTM Avo" panose="02040603050506020204" pitchFamily="18" charset="0"/>
                <a:cs typeface="Arial" pitchFamily="34" charset="0"/>
              </a:rPr>
              <a:t> </a:t>
            </a:r>
            <a:r>
              <a:rPr lang="en-US" sz="3200" b="1" dirty="0" err="1">
                <a:solidFill>
                  <a:srgbClr val="FF0066"/>
                </a:solidFill>
                <a:latin typeface="UTM Avo" panose="02040603050506020204" pitchFamily="18" charset="0"/>
                <a:cs typeface="Arial" pitchFamily="34" charset="0"/>
              </a:rPr>
              <a:t>từ</a:t>
            </a:r>
            <a:endParaRPr lang="en-US" sz="3200" b="1" dirty="0">
              <a:solidFill>
                <a:srgbClr val="FF0066"/>
              </a:solidFill>
              <a:latin typeface="UTM Avo" panose="02040603050506020204" pitchFamily="18" charset="0"/>
            </a:endParaRPr>
          </a:p>
        </p:txBody>
      </p:sp>
      <p:sp>
        <p:nvSpPr>
          <p:cNvPr id="13" name="Rounded Rectangle 12"/>
          <p:cNvSpPr/>
          <p:nvPr/>
        </p:nvSpPr>
        <p:spPr>
          <a:xfrm>
            <a:off x="6644904" y="2797798"/>
            <a:ext cx="3303767" cy="1199589"/>
          </a:xfrm>
          <a:prstGeom prst="roundRect">
            <a:avLst/>
          </a:prstGeom>
          <a:solidFill>
            <a:schemeClr val="bg1"/>
          </a:solidFill>
        </p:spPr>
        <p:txBody>
          <a:bodyPr wrap="square" lIns="98399" tIns="49199" rIns="98399" bIns="49199">
            <a:spAutoFit/>
          </a:bodyPr>
          <a:lstStyle/>
          <a:p>
            <a:pPr algn="ctr">
              <a:defRPr/>
            </a:pPr>
            <a:r>
              <a:rPr lang="en-US" sz="3200" b="1" dirty="0" err="1">
                <a:solidFill>
                  <a:srgbClr val="FF0066"/>
                </a:solidFill>
                <a:latin typeface="UTM Avo" panose="02040603050506020204" pitchFamily="18" charset="0"/>
                <a:cs typeface="Arial" pitchFamily="34" charset="0"/>
              </a:rPr>
              <a:t>Câu</a:t>
            </a:r>
            <a:r>
              <a:rPr lang="en-US" sz="3200" b="1" dirty="0">
                <a:solidFill>
                  <a:srgbClr val="FF0066"/>
                </a:solidFill>
                <a:latin typeface="UTM Avo" panose="02040603050506020204" pitchFamily="18" charset="0"/>
                <a:cs typeface="Arial" pitchFamily="34" charset="0"/>
              </a:rPr>
              <a:t> </a:t>
            </a:r>
            <a:r>
              <a:rPr lang="en-US" sz="3200" b="1" dirty="0" err="1">
                <a:solidFill>
                  <a:srgbClr val="FF0066"/>
                </a:solidFill>
                <a:latin typeface="UTM Avo" panose="02040603050506020204" pitchFamily="18" charset="0"/>
                <a:cs typeface="Arial" pitchFamily="34" charset="0"/>
              </a:rPr>
              <a:t>trọn</a:t>
            </a:r>
            <a:r>
              <a:rPr lang="en-US" sz="3200" b="1" dirty="0">
                <a:solidFill>
                  <a:srgbClr val="FF0066"/>
                </a:solidFill>
                <a:latin typeface="UTM Avo" panose="02040603050506020204" pitchFamily="18" charset="0"/>
                <a:cs typeface="Arial" pitchFamily="34" charset="0"/>
              </a:rPr>
              <a:t> </a:t>
            </a:r>
            <a:r>
              <a:rPr lang="en-US" sz="3200" b="1" dirty="0" err="1">
                <a:solidFill>
                  <a:srgbClr val="FF0066"/>
                </a:solidFill>
                <a:latin typeface="UTM Avo" panose="02040603050506020204" pitchFamily="18" charset="0"/>
                <a:cs typeface="Arial" pitchFamily="34" charset="0"/>
              </a:rPr>
              <a:t>vẹn</a:t>
            </a:r>
            <a:endParaRPr lang="en-US" sz="3200" b="1" dirty="0">
              <a:solidFill>
                <a:srgbClr val="FF0066"/>
              </a:solidFill>
              <a:latin typeface="UTM Avo" panose="02040603050506020204" pitchFamily="18" charset="0"/>
              <a:cs typeface="Arial" pitchFamily="34" charset="0"/>
            </a:endParaRPr>
          </a:p>
          <a:p>
            <a:pPr algn="ctr">
              <a:defRPr/>
            </a:pPr>
            <a:r>
              <a:rPr lang="en-US" sz="3200" b="1" dirty="0" err="1">
                <a:solidFill>
                  <a:srgbClr val="FF0066"/>
                </a:solidFill>
                <a:latin typeface="UTM Avo" panose="02040603050506020204" pitchFamily="18" charset="0"/>
                <a:cs typeface="Arial" pitchFamily="34" charset="0"/>
              </a:rPr>
              <a:t>Đoạn</a:t>
            </a:r>
            <a:r>
              <a:rPr lang="en-US" sz="3200" b="1" dirty="0">
                <a:solidFill>
                  <a:srgbClr val="FF0066"/>
                </a:solidFill>
                <a:latin typeface="UTM Avo" panose="02040603050506020204" pitchFamily="18" charset="0"/>
                <a:cs typeface="Arial" pitchFamily="34" charset="0"/>
              </a:rPr>
              <a:t> </a:t>
            </a:r>
            <a:r>
              <a:rPr lang="en-US" sz="3200" b="1" dirty="0" err="1">
                <a:solidFill>
                  <a:srgbClr val="FF0066"/>
                </a:solidFill>
                <a:latin typeface="UTM Avo" panose="02040603050506020204" pitchFamily="18" charset="0"/>
                <a:cs typeface="Arial" pitchFamily="34" charset="0"/>
              </a:rPr>
              <a:t>văn</a:t>
            </a:r>
            <a:endParaRPr lang="en-US" sz="3200" b="1" dirty="0">
              <a:solidFill>
                <a:srgbClr val="FF0066"/>
              </a:solidFill>
              <a:latin typeface="UTM Avo" panose="02040603050506020204" pitchFamily="18" charset="0"/>
            </a:endParaRPr>
          </a:p>
        </p:txBody>
      </p:sp>
      <p:grpSp>
        <p:nvGrpSpPr>
          <p:cNvPr id="50" name="Group 49"/>
          <p:cNvGrpSpPr>
            <a:grpSpLocks/>
          </p:cNvGrpSpPr>
          <p:nvPr/>
        </p:nvGrpSpPr>
        <p:grpSpPr bwMode="auto">
          <a:xfrm>
            <a:off x="2362203" y="-53975"/>
            <a:ext cx="4907278" cy="2947988"/>
            <a:chOff x="4477010" y="-11114"/>
            <a:chExt cx="4996665" cy="2947150"/>
          </a:xfrm>
          <a:effectLst>
            <a:outerShdw blurRad="50800" dist="38100" dir="2700000" algn="tl" rotWithShape="0">
              <a:prstClr val="black">
                <a:alpha val="40000"/>
              </a:prstClr>
            </a:outerShdw>
          </a:effectLst>
        </p:grpSpPr>
        <p:pic>
          <p:nvPicPr>
            <p:cNvPr id="10250" name="图片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20934439">
              <a:off x="4477010" y="-11114"/>
              <a:ext cx="4996665" cy="294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 name="Rectangle 1"/>
            <p:cNvSpPr>
              <a:spLocks noChangeArrowheads="1"/>
            </p:cNvSpPr>
            <p:nvPr/>
          </p:nvSpPr>
          <p:spPr bwMode="auto">
            <a:xfrm>
              <a:off x="5131485" y="619996"/>
              <a:ext cx="3635310" cy="1945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8399" tIns="49199" rIns="98399" bIns="49199" anchor="ctr">
              <a:spAutoFit/>
            </a:bodyPr>
            <a:lstStyle/>
            <a:p>
              <a:pPr algn="ctr">
                <a:defRPr/>
              </a:pPr>
              <a:r>
                <a:rPr kumimoji="1" lang="en-US" sz="4000" b="1" dirty="0" err="1">
                  <a:solidFill>
                    <a:srgbClr val="FF0000"/>
                  </a:solidFill>
                  <a:latin typeface="UTM Avo" panose="02040603050506020204" pitchFamily="18" charset="0"/>
                </a:rPr>
                <a:t>dẫn</a:t>
              </a:r>
              <a:r>
                <a:rPr kumimoji="1" lang="en-US" sz="4000" b="1" dirty="0">
                  <a:solidFill>
                    <a:srgbClr val="FF0000"/>
                  </a:solidFill>
                  <a:latin typeface="UTM Avo" panose="02040603050506020204" pitchFamily="18" charset="0"/>
                </a:rPr>
                <a:t> </a:t>
              </a:r>
              <a:r>
                <a:rPr kumimoji="1" lang="en-US" sz="4000" b="1" dirty="0" err="1">
                  <a:solidFill>
                    <a:srgbClr val="FF0000"/>
                  </a:solidFill>
                  <a:latin typeface="UTM Avo" panose="02040603050506020204" pitchFamily="18" charset="0"/>
                </a:rPr>
                <a:t>lời</a:t>
              </a:r>
              <a:r>
                <a:rPr kumimoji="1" lang="en-US" sz="4000" b="1" dirty="0">
                  <a:solidFill>
                    <a:srgbClr val="FF0000"/>
                  </a:solidFill>
                  <a:latin typeface="UTM Avo" panose="02040603050506020204" pitchFamily="18" charset="0"/>
                </a:rPr>
                <a:t> </a:t>
              </a:r>
              <a:r>
                <a:rPr kumimoji="1" lang="en-US" sz="4000" b="1" dirty="0" err="1">
                  <a:solidFill>
                    <a:srgbClr val="FF0000"/>
                  </a:solidFill>
                  <a:latin typeface="UTM Avo" panose="02040603050506020204" pitchFamily="18" charset="0"/>
                </a:rPr>
                <a:t>nói</a:t>
              </a:r>
              <a:r>
                <a:rPr kumimoji="1" lang="en-US" sz="4000" b="1" dirty="0">
                  <a:solidFill>
                    <a:srgbClr val="FF0000"/>
                  </a:solidFill>
                  <a:latin typeface="UTM Avo" panose="02040603050506020204" pitchFamily="18" charset="0"/>
                </a:rPr>
                <a:t> </a:t>
              </a:r>
              <a:r>
                <a:rPr kumimoji="1" lang="en-US" sz="4000" b="1" dirty="0" err="1">
                  <a:solidFill>
                    <a:srgbClr val="FF0000"/>
                  </a:solidFill>
                  <a:latin typeface="UTM Avo" panose="02040603050506020204" pitchFamily="18" charset="0"/>
                </a:rPr>
                <a:t>trực</a:t>
              </a:r>
              <a:r>
                <a:rPr kumimoji="1" lang="en-US" sz="4000" b="1" dirty="0">
                  <a:solidFill>
                    <a:srgbClr val="FF0000"/>
                  </a:solidFill>
                  <a:latin typeface="UTM Avo" panose="02040603050506020204" pitchFamily="18" charset="0"/>
                </a:rPr>
                <a:t> </a:t>
              </a:r>
              <a:r>
                <a:rPr kumimoji="1" lang="en-US" sz="4000" b="1" dirty="0" err="1">
                  <a:solidFill>
                    <a:srgbClr val="FF0000"/>
                  </a:solidFill>
                  <a:latin typeface="UTM Avo" panose="02040603050506020204" pitchFamily="18" charset="0"/>
                </a:rPr>
                <a:t>tiếp</a:t>
              </a:r>
              <a:r>
                <a:rPr kumimoji="1" lang="en-US" sz="4000" b="1" dirty="0">
                  <a:solidFill>
                    <a:srgbClr val="FF0000"/>
                  </a:solidFill>
                  <a:latin typeface="UTM Avo" panose="02040603050506020204" pitchFamily="18" charset="0"/>
                </a:rPr>
                <a:t> </a:t>
              </a:r>
              <a:r>
                <a:rPr kumimoji="1" lang="en-US" sz="4000" b="1" dirty="0" err="1">
                  <a:solidFill>
                    <a:schemeClr val="tx2"/>
                  </a:solidFill>
                  <a:latin typeface="UTM Avo" panose="02040603050506020204" pitchFamily="18" charset="0"/>
                </a:rPr>
                <a:t>của</a:t>
              </a:r>
              <a:r>
                <a:rPr kumimoji="1" lang="en-US" sz="4000" b="1" dirty="0">
                  <a:solidFill>
                    <a:schemeClr val="tx2"/>
                  </a:solidFill>
                  <a:latin typeface="UTM Avo" panose="02040603050506020204" pitchFamily="18" charset="0"/>
                </a:rPr>
                <a:t> </a:t>
              </a:r>
              <a:r>
                <a:rPr kumimoji="1" lang="en-US" sz="4000" b="1" dirty="0" err="1">
                  <a:solidFill>
                    <a:schemeClr val="tx2"/>
                  </a:solidFill>
                  <a:latin typeface="UTM Avo" panose="02040603050506020204" pitchFamily="18" charset="0"/>
                </a:rPr>
                <a:t>nhân</a:t>
              </a:r>
              <a:r>
                <a:rPr kumimoji="1" lang="en-US" sz="4000" b="1" dirty="0">
                  <a:solidFill>
                    <a:schemeClr val="tx2"/>
                  </a:solidFill>
                  <a:latin typeface="UTM Avo" panose="02040603050506020204" pitchFamily="18" charset="0"/>
                </a:rPr>
                <a:t> </a:t>
              </a:r>
              <a:r>
                <a:rPr kumimoji="1" lang="en-US" sz="4000" b="1" dirty="0" err="1">
                  <a:solidFill>
                    <a:schemeClr val="tx2"/>
                  </a:solidFill>
                  <a:latin typeface="UTM Avo" panose="02040603050506020204" pitchFamily="18" charset="0"/>
                </a:rPr>
                <a:t>vật</a:t>
              </a:r>
              <a:endParaRPr kumimoji="1" lang="en-US" sz="4000" b="1" dirty="0">
                <a:solidFill>
                  <a:schemeClr val="tx2"/>
                </a:solidFill>
                <a:latin typeface="UTM Avo" panose="02040603050506020204" pitchFamily="18" charset="0"/>
              </a:endParaRPr>
            </a:p>
          </p:txBody>
        </p:sp>
      </p:grpSp>
      <p:sp>
        <p:nvSpPr>
          <p:cNvPr id="14" name="Flowchart: Alternate Process 13"/>
          <p:cNvSpPr/>
          <p:nvPr/>
        </p:nvSpPr>
        <p:spPr>
          <a:xfrm>
            <a:off x="8886380" y="1222943"/>
            <a:ext cx="3137243" cy="654759"/>
          </a:xfrm>
          <a:prstGeom prst="flowChartAlternateProcess">
            <a:avLst/>
          </a:prstGeom>
          <a:solidFill>
            <a:schemeClr val="bg1"/>
          </a:solidFill>
        </p:spPr>
        <p:txBody>
          <a:bodyPr wrap="none" lIns="98399" tIns="49199" rIns="98399" bIns="49199">
            <a:spAutoFit/>
          </a:bodyPr>
          <a:lstStyle/>
          <a:p>
            <a:pPr>
              <a:defRPr/>
            </a:pPr>
            <a:r>
              <a:rPr lang="en-US" sz="3200" b="1" i="0" u="none" dirty="0" err="1">
                <a:latin typeface="UTM Avo" panose="02040603050506020204" pitchFamily="18" charset="0"/>
                <a:cs typeface="Arial" pitchFamily="34" charset="0"/>
              </a:rPr>
              <a:t>Dùng</a:t>
            </a:r>
            <a:r>
              <a:rPr lang="en-US" sz="3200" b="1" i="0" u="none" dirty="0">
                <a:latin typeface="UTM Avo" panose="02040603050506020204" pitchFamily="18" charset="0"/>
                <a:cs typeface="Arial" pitchFamily="34" charset="0"/>
              </a:rPr>
              <a:t> </a:t>
            </a:r>
            <a:r>
              <a:rPr lang="en-US" sz="3200" b="1" i="0" u="none" dirty="0" err="1">
                <a:latin typeface="UTM Avo" panose="02040603050506020204" pitchFamily="18" charset="0"/>
                <a:cs typeface="Arial" pitchFamily="34" charset="0"/>
              </a:rPr>
              <a:t>độc</a:t>
            </a:r>
            <a:r>
              <a:rPr lang="en-US" sz="3200" b="1" i="0" u="none" dirty="0">
                <a:latin typeface="UTM Avo" panose="02040603050506020204" pitchFamily="18" charset="0"/>
                <a:cs typeface="Arial" pitchFamily="34" charset="0"/>
              </a:rPr>
              <a:t> </a:t>
            </a:r>
            <a:r>
              <a:rPr lang="en-US" sz="3200" b="1" i="0" u="none" dirty="0" err="1">
                <a:latin typeface="UTM Avo" panose="02040603050506020204" pitchFamily="18" charset="0"/>
                <a:cs typeface="Arial" pitchFamily="34" charset="0"/>
              </a:rPr>
              <a:t>lập</a:t>
            </a:r>
            <a:endParaRPr lang="en-US" sz="3200" b="1" dirty="0">
              <a:latin typeface="UTM Avo" panose="02040603050506020204" pitchFamily="18" charset="0"/>
            </a:endParaRPr>
          </a:p>
        </p:txBody>
      </p:sp>
      <p:sp>
        <p:nvSpPr>
          <p:cNvPr id="21" name="Flowchart: Alternate Process 20"/>
          <p:cNvSpPr/>
          <p:nvPr/>
        </p:nvSpPr>
        <p:spPr>
          <a:xfrm>
            <a:off x="8705292" y="4252497"/>
            <a:ext cx="3257732" cy="1199589"/>
          </a:xfrm>
          <a:prstGeom prst="flowChartAlternateProcess">
            <a:avLst/>
          </a:prstGeom>
          <a:solidFill>
            <a:schemeClr val="bg1"/>
          </a:solidFill>
        </p:spPr>
        <p:txBody>
          <a:bodyPr wrap="none" lIns="98399" tIns="49199" rIns="98399" bIns="49199">
            <a:spAutoFit/>
          </a:bodyPr>
          <a:lstStyle/>
          <a:p>
            <a:pPr algn="ctr">
              <a:defRPr/>
            </a:pPr>
            <a:r>
              <a:rPr lang="en-US" sz="3200" b="1" dirty="0" err="1">
                <a:latin typeface="UTM Avo" panose="02040603050506020204" pitchFamily="18" charset="0"/>
                <a:cs typeface="Arial" pitchFamily="34" charset="0"/>
              </a:rPr>
              <a:t>Phối</a:t>
            </a:r>
            <a:r>
              <a:rPr lang="en-US" sz="3200" b="1" dirty="0">
                <a:latin typeface="UTM Avo" panose="02040603050506020204" pitchFamily="18" charset="0"/>
                <a:cs typeface="Arial" pitchFamily="34" charset="0"/>
              </a:rPr>
              <a:t> </a:t>
            </a:r>
            <a:r>
              <a:rPr lang="en-US" sz="3200" b="1" dirty="0" err="1">
                <a:latin typeface="UTM Avo" panose="02040603050506020204" pitchFamily="18" charset="0"/>
                <a:cs typeface="Arial" pitchFamily="34" charset="0"/>
              </a:rPr>
              <a:t>hợp</a:t>
            </a:r>
            <a:endParaRPr lang="en-US" sz="3200" b="1" dirty="0">
              <a:latin typeface="UTM Avo" panose="02040603050506020204" pitchFamily="18" charset="0"/>
              <a:cs typeface="Arial" pitchFamily="34" charset="0"/>
            </a:endParaRPr>
          </a:p>
          <a:p>
            <a:pPr algn="ctr">
              <a:defRPr/>
            </a:pPr>
            <a:r>
              <a:rPr lang="en-US" sz="3200" b="1" dirty="0" err="1">
                <a:latin typeface="UTM Avo" panose="02040603050506020204" pitchFamily="18" charset="0"/>
                <a:cs typeface="Arial" pitchFamily="34" charset="0"/>
              </a:rPr>
              <a:t>dấu</a:t>
            </a:r>
            <a:r>
              <a:rPr lang="en-US" sz="3200" b="1" dirty="0">
                <a:latin typeface="UTM Avo" panose="02040603050506020204" pitchFamily="18" charset="0"/>
                <a:cs typeface="Arial" pitchFamily="34" charset="0"/>
              </a:rPr>
              <a:t> </a:t>
            </a:r>
            <a:r>
              <a:rPr lang="en-US" sz="3200" b="1" dirty="0" err="1">
                <a:latin typeface="UTM Avo" panose="02040603050506020204" pitchFamily="18" charset="0"/>
                <a:cs typeface="Arial" pitchFamily="34" charset="0"/>
              </a:rPr>
              <a:t>hai</a:t>
            </a:r>
            <a:r>
              <a:rPr lang="en-US" sz="3200" b="1" dirty="0">
                <a:latin typeface="UTM Avo" panose="02040603050506020204" pitchFamily="18" charset="0"/>
                <a:cs typeface="Arial" pitchFamily="34" charset="0"/>
              </a:rPr>
              <a:t> </a:t>
            </a:r>
            <a:r>
              <a:rPr lang="en-US" sz="3200" b="1" dirty="0" err="1">
                <a:latin typeface="UTM Avo" panose="02040603050506020204" pitchFamily="18" charset="0"/>
                <a:cs typeface="Arial" pitchFamily="34" charset="0"/>
              </a:rPr>
              <a:t>chấm</a:t>
            </a:r>
            <a:endParaRPr lang="en-US" sz="3200" b="1" dirty="0">
              <a:latin typeface="UTM Avo" panose="02040603050506020204" pitchFamily="18" charset="0"/>
            </a:endParaRPr>
          </a:p>
        </p:txBody>
      </p:sp>
      <p:grpSp>
        <p:nvGrpSpPr>
          <p:cNvPr id="19" name="Group 18"/>
          <p:cNvGrpSpPr>
            <a:grpSpLocks/>
          </p:cNvGrpSpPr>
          <p:nvPr/>
        </p:nvGrpSpPr>
        <p:grpSpPr bwMode="auto">
          <a:xfrm>
            <a:off x="2658505" y="3589034"/>
            <a:ext cx="4650654" cy="3277195"/>
            <a:chOff x="4320819" y="3204273"/>
            <a:chExt cx="4650350" cy="3278858"/>
          </a:xfrm>
        </p:grpSpPr>
        <p:pic>
          <p:nvPicPr>
            <p:cNvPr id="20" name="图片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20968278">
              <a:off x="4320819" y="3204273"/>
              <a:ext cx="4650350" cy="32788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Rectangle 1"/>
            <p:cNvSpPr>
              <a:spLocks noChangeArrowheads="1"/>
            </p:cNvSpPr>
            <p:nvPr/>
          </p:nvSpPr>
          <p:spPr bwMode="auto">
            <a:xfrm>
              <a:off x="4607093" y="3731774"/>
              <a:ext cx="3630212" cy="2070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8399" tIns="49199" rIns="98399" bIns="49199" anchor="ctr">
              <a:spAutoFit/>
            </a:bodyPr>
            <a:lstStyle/>
            <a:p>
              <a:pPr algn="ctr">
                <a:spcBef>
                  <a:spcPts val="0"/>
                </a:spcBef>
                <a:defRPr/>
              </a:pPr>
              <a:r>
                <a:rPr kumimoji="1" lang="en-US" sz="3200" b="1" i="0" u="none" dirty="0" err="1">
                  <a:solidFill>
                    <a:srgbClr val="FF0000"/>
                  </a:solidFill>
                  <a:latin typeface="UTM Avo" panose="02040603050506020204" pitchFamily="18" charset="0"/>
                </a:rPr>
                <a:t>đánh</a:t>
              </a:r>
              <a:r>
                <a:rPr kumimoji="1" lang="en-US" sz="3200" b="1" i="0" u="none" dirty="0">
                  <a:solidFill>
                    <a:srgbClr val="FF0000"/>
                  </a:solidFill>
                  <a:latin typeface="UTM Avo" panose="02040603050506020204" pitchFamily="18" charset="0"/>
                </a:rPr>
                <a:t> </a:t>
              </a:r>
              <a:r>
                <a:rPr kumimoji="1" lang="en-US" sz="3200" b="1" i="0" u="none" dirty="0" err="1">
                  <a:solidFill>
                    <a:srgbClr val="FF0000"/>
                  </a:solidFill>
                  <a:latin typeface="UTM Avo" panose="02040603050506020204" pitchFamily="18" charset="0"/>
                </a:rPr>
                <a:t>dấu</a:t>
              </a:r>
              <a:r>
                <a:rPr kumimoji="1" lang="en-US" sz="3200" b="1" i="0" u="none" dirty="0">
                  <a:solidFill>
                    <a:schemeClr val="tx2"/>
                  </a:solidFill>
                  <a:latin typeface="UTM Avo" panose="02040603050506020204" pitchFamily="18" charset="0"/>
                </a:rPr>
                <a:t> </a:t>
              </a:r>
              <a:r>
                <a:rPr kumimoji="1" lang="en-US" sz="3200" b="1" i="0" u="none" dirty="0" err="1">
                  <a:solidFill>
                    <a:schemeClr val="tx2"/>
                  </a:solidFill>
                  <a:latin typeface="UTM Avo" panose="02040603050506020204" pitchFamily="18" charset="0"/>
                </a:rPr>
                <a:t>những</a:t>
              </a:r>
              <a:r>
                <a:rPr kumimoji="1" lang="en-US" sz="3200" b="1" i="0" u="none" dirty="0">
                  <a:solidFill>
                    <a:schemeClr val="tx2"/>
                  </a:solidFill>
                  <a:latin typeface="UTM Avo" panose="02040603050506020204" pitchFamily="18" charset="0"/>
                </a:rPr>
                <a:t> </a:t>
              </a:r>
              <a:r>
                <a:rPr kumimoji="1" lang="en-US" sz="3200" b="1" i="0" u="none" dirty="0" err="1">
                  <a:solidFill>
                    <a:schemeClr val="tx2"/>
                  </a:solidFill>
                  <a:latin typeface="UTM Avo" panose="02040603050506020204" pitchFamily="18" charset="0"/>
                </a:rPr>
                <a:t>từ</a:t>
              </a:r>
              <a:r>
                <a:rPr kumimoji="1" lang="en-US" sz="3200" b="1" i="0" u="none" dirty="0">
                  <a:solidFill>
                    <a:schemeClr val="tx2"/>
                  </a:solidFill>
                  <a:latin typeface="UTM Avo" panose="02040603050506020204" pitchFamily="18" charset="0"/>
                </a:rPr>
                <a:t> </a:t>
              </a:r>
              <a:r>
                <a:rPr kumimoji="1" lang="en-US" sz="3200" b="1" i="0" u="none" dirty="0" err="1">
                  <a:solidFill>
                    <a:schemeClr val="tx2"/>
                  </a:solidFill>
                  <a:latin typeface="UTM Avo" panose="02040603050506020204" pitchFamily="18" charset="0"/>
                </a:rPr>
                <a:t>ngữ</a:t>
              </a:r>
              <a:r>
                <a:rPr kumimoji="1" lang="en-US" sz="3200" b="1" i="0" u="none" dirty="0">
                  <a:solidFill>
                    <a:schemeClr val="tx2"/>
                  </a:solidFill>
                  <a:latin typeface="UTM Avo" panose="02040603050506020204" pitchFamily="18" charset="0"/>
                </a:rPr>
                <a:t> </a:t>
              </a:r>
              <a:r>
                <a:rPr kumimoji="1" lang="en-US" sz="3200" b="1" i="0" u="none" dirty="0" err="1">
                  <a:solidFill>
                    <a:schemeClr val="tx2"/>
                  </a:solidFill>
                  <a:latin typeface="UTM Avo" panose="02040603050506020204" pitchFamily="18" charset="0"/>
                </a:rPr>
                <a:t>được</a:t>
              </a:r>
              <a:r>
                <a:rPr kumimoji="1" lang="en-US" sz="3200" b="1" i="0" u="none" dirty="0">
                  <a:solidFill>
                    <a:schemeClr val="tx2"/>
                  </a:solidFill>
                  <a:latin typeface="UTM Avo" panose="02040603050506020204" pitchFamily="18" charset="0"/>
                </a:rPr>
                <a:t> </a:t>
              </a:r>
              <a:r>
                <a:rPr kumimoji="1" lang="en-US" sz="3200" b="1" i="0" u="none" dirty="0" err="1">
                  <a:solidFill>
                    <a:schemeClr val="tx2"/>
                  </a:solidFill>
                  <a:latin typeface="UTM Avo" panose="02040603050506020204" pitchFamily="18" charset="0"/>
                </a:rPr>
                <a:t>dùng</a:t>
              </a:r>
              <a:r>
                <a:rPr kumimoji="1" lang="en-US" sz="3200" b="1" i="0" u="none" dirty="0">
                  <a:solidFill>
                    <a:schemeClr val="tx2"/>
                  </a:solidFill>
                  <a:latin typeface="UTM Avo" panose="02040603050506020204" pitchFamily="18" charset="0"/>
                </a:rPr>
                <a:t> </a:t>
              </a:r>
              <a:r>
                <a:rPr kumimoji="1" lang="en-US" sz="3200" b="1" i="0" u="none" dirty="0" err="1">
                  <a:solidFill>
                    <a:schemeClr val="tx2"/>
                  </a:solidFill>
                  <a:latin typeface="UTM Avo" panose="02040603050506020204" pitchFamily="18" charset="0"/>
                </a:rPr>
                <a:t>với</a:t>
              </a:r>
              <a:r>
                <a:rPr kumimoji="1" lang="en-US" sz="3200" b="1" i="0" u="none" dirty="0">
                  <a:solidFill>
                    <a:schemeClr val="tx2"/>
                  </a:solidFill>
                  <a:latin typeface="UTM Avo" panose="02040603050506020204" pitchFamily="18" charset="0"/>
                </a:rPr>
                <a:t> ý </a:t>
              </a:r>
              <a:r>
                <a:rPr kumimoji="1" lang="en-US" sz="3200" b="1" i="0" u="none" dirty="0" err="1">
                  <a:solidFill>
                    <a:schemeClr val="tx2"/>
                  </a:solidFill>
                  <a:latin typeface="UTM Avo" panose="02040603050506020204" pitchFamily="18" charset="0"/>
                </a:rPr>
                <a:t>nghĩa</a:t>
              </a:r>
              <a:r>
                <a:rPr kumimoji="1" lang="en-US" sz="3200" b="1" i="0" u="none" dirty="0">
                  <a:solidFill>
                    <a:schemeClr val="tx2"/>
                  </a:solidFill>
                  <a:latin typeface="UTM Avo" panose="02040603050506020204" pitchFamily="18" charset="0"/>
                </a:rPr>
                <a:t> </a:t>
              </a:r>
              <a:r>
                <a:rPr kumimoji="1" lang="en-US" sz="3200" b="1" i="0" u="none" dirty="0" err="1">
                  <a:solidFill>
                    <a:schemeClr val="tx2"/>
                  </a:solidFill>
                  <a:latin typeface="UTM Avo" panose="02040603050506020204" pitchFamily="18" charset="0"/>
                </a:rPr>
                <a:t>đặc</a:t>
              </a:r>
              <a:r>
                <a:rPr kumimoji="1" lang="en-US" sz="3200" b="1" i="0" u="none" dirty="0">
                  <a:solidFill>
                    <a:schemeClr val="tx2"/>
                  </a:solidFill>
                  <a:latin typeface="UTM Avo" panose="02040603050506020204" pitchFamily="18" charset="0"/>
                </a:rPr>
                <a:t> </a:t>
              </a:r>
              <a:r>
                <a:rPr kumimoji="1" lang="en-US" sz="3200" b="1" i="0" u="none" dirty="0" err="1">
                  <a:solidFill>
                    <a:schemeClr val="tx2"/>
                  </a:solidFill>
                  <a:latin typeface="UTM Avo" panose="02040603050506020204" pitchFamily="18" charset="0"/>
                </a:rPr>
                <a:t>biệt</a:t>
              </a:r>
              <a:r>
                <a:rPr kumimoji="1" lang="en-US" sz="3200" b="1" i="0" u="none" dirty="0">
                  <a:solidFill>
                    <a:schemeClr val="tx2"/>
                  </a:solidFill>
                  <a:latin typeface="UTM Avo" panose="02040603050506020204" pitchFamily="18" charset="0"/>
                </a:rPr>
                <a:t> </a:t>
              </a:r>
            </a:p>
          </p:txBody>
        </p:sp>
      </p:grpSp>
    </p:spTree>
    <p:extLst>
      <p:ext uri="{BB962C8B-B14F-4D97-AF65-F5344CB8AC3E}">
        <p14:creationId xmlns:p14="http://schemas.microsoft.com/office/powerpoint/2010/main" val="4077321127"/>
      </p:ext>
    </p:extLst>
  </p:cSld>
  <p:clrMapOvr>
    <a:masterClrMapping/>
  </p:clrMapOvr>
  <p:transition spd="slow">
    <p:dissolv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descr="图片包含 事情&#10;&#10;已生成高可信度的说明">
            <a:extLst>
              <a:ext uri="{FF2B5EF4-FFF2-40B4-BE49-F238E27FC236}">
                <a16:creationId xmlns:a16="http://schemas.microsoft.com/office/drawing/2014/main" id="{E41489E5-FA39-4022-A1B3-434830023E3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8110" y="1771650"/>
            <a:ext cx="5086350" cy="5086350"/>
          </a:xfrm>
          <a:prstGeom prst="rect">
            <a:avLst/>
          </a:prstGeom>
        </p:spPr>
      </p:pic>
      <p:pic>
        <p:nvPicPr>
          <p:cNvPr id="6" name="PA_图片 6" descr="图片包含 轮子&#10;&#10;已生成高可信度的说明">
            <a:extLst>
              <a:ext uri="{FF2B5EF4-FFF2-40B4-BE49-F238E27FC236}">
                <a16:creationId xmlns:a16="http://schemas.microsoft.com/office/drawing/2014/main" id="{51B728DF-29A0-4D9B-8903-010FDDDCCBF1}"/>
              </a:ext>
            </a:extLst>
          </p:cNvPr>
          <p:cNvPicPr>
            <a:picLocks noChangeAspect="1"/>
          </p:cNvPicPr>
          <p:nvPr>
            <p:custDataLst>
              <p:tags r:id="rId1"/>
            </p:custDataLst>
          </p:nvPr>
        </p:nvPicPr>
        <p:blipFill>
          <a:blip r:embed="rId7">
            <a:extLst>
              <a:ext uri="{28A0092B-C50C-407E-A947-70E740481C1C}">
                <a14:useLocalDpi xmlns:a14="http://schemas.microsoft.com/office/drawing/2010/main" val="0"/>
              </a:ext>
            </a:extLst>
          </a:blip>
          <a:stretch>
            <a:fillRect/>
          </a:stretch>
        </p:blipFill>
        <p:spPr>
          <a:xfrm>
            <a:off x="3535144" y="408024"/>
            <a:ext cx="7204193" cy="1757120"/>
          </a:xfrm>
          <a:prstGeom prst="rect">
            <a:avLst/>
          </a:prstGeom>
        </p:spPr>
      </p:pic>
      <p:pic>
        <p:nvPicPr>
          <p:cNvPr id="7" name="PA_图片 2">
            <a:extLst>
              <a:ext uri="{FF2B5EF4-FFF2-40B4-BE49-F238E27FC236}">
                <a16:creationId xmlns:a16="http://schemas.microsoft.com/office/drawing/2014/main" id="{DDA782EE-7A1A-466D-9422-E87F64F4CA72}"/>
              </a:ext>
            </a:extLst>
          </p:cNvPr>
          <p:cNvPicPr>
            <a:picLocks noChangeAspect="1"/>
          </p:cNvPicPr>
          <p:nvPr>
            <p:custDataLst>
              <p:tags r:id="rId2"/>
            </p:custDataLst>
          </p:nvPr>
        </p:nvPicPr>
        <p:blipFill>
          <a:blip r:embed="rId8">
            <a:extLst>
              <a:ext uri="{28A0092B-C50C-407E-A947-70E740481C1C}">
                <a14:useLocalDpi xmlns:a14="http://schemas.microsoft.com/office/drawing/2010/main" val="0"/>
              </a:ext>
            </a:extLst>
          </a:blip>
          <a:stretch>
            <a:fillRect/>
          </a:stretch>
        </p:blipFill>
        <p:spPr>
          <a:xfrm>
            <a:off x="4402955" y="1286584"/>
            <a:ext cx="7145338" cy="5748810"/>
          </a:xfrm>
          <a:prstGeom prst="rect">
            <a:avLst/>
          </a:prstGeom>
        </p:spPr>
      </p:pic>
      <p:sp>
        <p:nvSpPr>
          <p:cNvPr id="9" name="PA_矩形 5">
            <a:extLst>
              <a:ext uri="{FF2B5EF4-FFF2-40B4-BE49-F238E27FC236}">
                <a16:creationId xmlns:a16="http://schemas.microsoft.com/office/drawing/2014/main" id="{D6CE750B-661F-4905-AAF1-837CF4367E62}"/>
              </a:ext>
            </a:extLst>
          </p:cNvPr>
          <p:cNvSpPr/>
          <p:nvPr>
            <p:custDataLst>
              <p:tags r:id="rId3"/>
            </p:custDataLst>
          </p:nvPr>
        </p:nvSpPr>
        <p:spPr>
          <a:xfrm>
            <a:off x="5434109" y="3043704"/>
            <a:ext cx="5884534" cy="1200329"/>
          </a:xfrm>
          <a:prstGeom prst="rect">
            <a:avLst/>
          </a:prstGeom>
        </p:spPr>
        <p:txBody>
          <a:bodyPr wrap="square">
            <a:spAutoFit/>
          </a:bodyPr>
          <a:lstStyle/>
          <a:p>
            <a:pPr algn="just"/>
            <a:r>
              <a:rPr lang="en-US" altLang="zh-CN" sz="7200" b="1" dirty="0">
                <a:solidFill>
                  <a:srgbClr val="00B050"/>
                </a:solidFill>
                <a:latin typeface="UTM Showcard" panose="02040603050506020204" pitchFamily="18" charset="0"/>
                <a:ea typeface="迷你简少儿" panose="03000509000000000000" pitchFamily="65" charset="-122"/>
                <a:cs typeface=".黑体-日本?" panose="02000500000000000000" pitchFamily="2" charset="-122"/>
              </a:rPr>
              <a:t>LUYỆN TẬP </a:t>
            </a:r>
            <a:endParaRPr lang="zh-CN" altLang="en-US" sz="7200" b="1" i="0" dirty="0">
              <a:solidFill>
                <a:srgbClr val="00B050"/>
              </a:solidFill>
              <a:effectLst/>
              <a:latin typeface="UTM Showcard" panose="02040603050506020204" pitchFamily="18" charset="0"/>
              <a:ea typeface="Microsoft YaHei" panose="020B0503020204020204" pitchFamily="34" charset="-122"/>
            </a:endParaRPr>
          </a:p>
        </p:txBody>
      </p:sp>
    </p:spTree>
    <p:extLst>
      <p:ext uri="{BB962C8B-B14F-4D97-AF65-F5344CB8AC3E}">
        <p14:creationId xmlns:p14="http://schemas.microsoft.com/office/powerpoint/2010/main" val="4144207663"/>
      </p:ext>
    </p:extLst>
  </p:cSld>
  <p:clrMapOvr>
    <a:masterClrMapping/>
  </p:clrMapOvr>
  <mc:AlternateContent xmlns:mc="http://schemas.openxmlformats.org/markup-compatibility/2006" xmlns:p14="http://schemas.microsoft.com/office/powerpoint/2010/main">
    <mc:Choice Requires="p14">
      <p:transition spd="slow" p14:dur="20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7" presetClass="entr" presetSubtype="0" fill="hold" nodeType="withEffect">
                                  <p:stCondLst>
                                    <p:cond delay="110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220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165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anim calcmode="lin" valueType="num">
                                      <p:cBhvr>
                                        <p:cTn id="23" dur="1000" fill="hold"/>
                                        <p:tgtEl>
                                          <p:spTgt spid="5"/>
                                        </p:tgtEl>
                                        <p:attrNameLst>
                                          <p:attrName>ppt_x</p:attrName>
                                        </p:attrNameLst>
                                      </p:cBhvr>
                                      <p:tavLst>
                                        <p:tav tm="0">
                                          <p:val>
                                            <p:strVal val="#ppt_x"/>
                                          </p:val>
                                        </p:tav>
                                        <p:tav tm="100000">
                                          <p:val>
                                            <p:strVal val="#ppt_x"/>
                                          </p:val>
                                        </p:tav>
                                      </p:tavLst>
                                    </p:anim>
                                    <p:anim calcmode="lin" valueType="num">
                                      <p:cBhvr>
                                        <p:cTn id="2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200026" y="1400251"/>
            <a:ext cx="11811000" cy="5347783"/>
          </a:xfrm>
          <a:prstGeom prst="rect">
            <a:avLst/>
          </a:prstGeom>
          <a:solidFill>
            <a:schemeClr val="bg1">
              <a:alpha val="84000"/>
            </a:schemeClr>
          </a:solidFill>
        </p:spPr>
        <p:txBody>
          <a:bodyPr lIns="98399" tIns="49199" rIns="98399" bIns="49199">
            <a:spAutoFit/>
          </a:bodyPr>
          <a:lstStyle/>
          <a:p>
            <a:pPr algn="just">
              <a:lnSpc>
                <a:spcPct val="130000"/>
              </a:lnSpc>
              <a:spcBef>
                <a:spcPts val="646"/>
              </a:spcBef>
              <a:defRPr/>
            </a:pPr>
            <a:r>
              <a:rPr kumimoji="1" lang="en-US" sz="4400" dirty="0">
                <a:latin typeface="UTM Avo" panose="02040603050506020204" pitchFamily="18" charset="0"/>
              </a:rPr>
              <a:t>   </a:t>
            </a:r>
            <a:r>
              <a:rPr kumimoji="1" lang="en-US" sz="4400" dirty="0" err="1">
                <a:latin typeface="UTM Avo" panose="02040603050506020204" pitchFamily="18" charset="0"/>
              </a:rPr>
              <a:t>Có</a:t>
            </a:r>
            <a:r>
              <a:rPr kumimoji="1" lang="en-US" sz="4400" dirty="0">
                <a:latin typeface="UTM Avo" panose="02040603050506020204" pitchFamily="18" charset="0"/>
              </a:rPr>
              <a:t> </a:t>
            </a:r>
            <a:r>
              <a:rPr kumimoji="1" lang="en-US" sz="4400" dirty="0" err="1">
                <a:latin typeface="UTM Avo" panose="02040603050506020204" pitchFamily="18" charset="0"/>
              </a:rPr>
              <a:t>lần</a:t>
            </a:r>
            <a:r>
              <a:rPr kumimoji="1" lang="en-US" sz="4400" dirty="0">
                <a:latin typeface="UTM Avo" panose="02040603050506020204" pitchFamily="18" charset="0"/>
              </a:rPr>
              <a:t>, </a:t>
            </a:r>
            <a:r>
              <a:rPr kumimoji="1" lang="en-US" sz="4400" dirty="0" err="1">
                <a:latin typeface="UTM Avo" panose="02040603050506020204" pitchFamily="18" charset="0"/>
              </a:rPr>
              <a:t>cô</a:t>
            </a:r>
            <a:r>
              <a:rPr kumimoji="1" lang="en-US" sz="4400" dirty="0">
                <a:latin typeface="UTM Avo" panose="02040603050506020204" pitchFamily="18" charset="0"/>
              </a:rPr>
              <a:t> </a:t>
            </a:r>
            <a:r>
              <a:rPr kumimoji="1" lang="en-US" sz="4400" dirty="0" err="1">
                <a:latin typeface="UTM Avo" panose="02040603050506020204" pitchFamily="18" charset="0"/>
              </a:rPr>
              <a:t>giáo</a:t>
            </a:r>
            <a:r>
              <a:rPr kumimoji="1" lang="en-US" sz="4400" dirty="0">
                <a:latin typeface="UTM Avo" panose="02040603050506020204" pitchFamily="18" charset="0"/>
              </a:rPr>
              <a:t> ra </a:t>
            </a:r>
            <a:r>
              <a:rPr kumimoji="1" lang="en-US" sz="4400" dirty="0" err="1">
                <a:latin typeface="UTM Avo" panose="02040603050506020204" pitchFamily="18" charset="0"/>
              </a:rPr>
              <a:t>cho</a:t>
            </a:r>
            <a:r>
              <a:rPr kumimoji="1" lang="en-US" sz="4400" dirty="0">
                <a:latin typeface="UTM Avo" panose="02040603050506020204" pitchFamily="18" charset="0"/>
              </a:rPr>
              <a:t> </a:t>
            </a:r>
            <a:r>
              <a:rPr kumimoji="1" lang="en-US" sz="4400" dirty="0" err="1">
                <a:latin typeface="UTM Avo" panose="02040603050506020204" pitchFamily="18" charset="0"/>
              </a:rPr>
              <a:t>chúng</a:t>
            </a:r>
            <a:r>
              <a:rPr kumimoji="1" lang="en-US" sz="4400" dirty="0">
                <a:latin typeface="UTM Avo" panose="02040603050506020204" pitchFamily="18" charset="0"/>
              </a:rPr>
              <a:t> </a:t>
            </a:r>
            <a:r>
              <a:rPr kumimoji="1" lang="en-US" sz="4400" dirty="0" err="1">
                <a:latin typeface="UTM Avo" panose="02040603050506020204" pitchFamily="18" charset="0"/>
              </a:rPr>
              <a:t>tôi</a:t>
            </a:r>
            <a:r>
              <a:rPr kumimoji="1" lang="en-US" sz="4400" dirty="0">
                <a:latin typeface="UTM Avo" panose="02040603050506020204" pitchFamily="18" charset="0"/>
              </a:rPr>
              <a:t> </a:t>
            </a:r>
            <a:r>
              <a:rPr kumimoji="1" lang="en-US" sz="4400" dirty="0" err="1">
                <a:latin typeface="UTM Avo" panose="02040603050506020204" pitchFamily="18" charset="0"/>
              </a:rPr>
              <a:t>một</a:t>
            </a:r>
            <a:r>
              <a:rPr kumimoji="1" lang="en-US" sz="4400" dirty="0">
                <a:latin typeface="UTM Avo" panose="02040603050506020204" pitchFamily="18" charset="0"/>
              </a:rPr>
              <a:t> </a:t>
            </a:r>
            <a:r>
              <a:rPr kumimoji="1" lang="en-US" sz="4400" dirty="0" err="1">
                <a:latin typeface="UTM Avo" panose="02040603050506020204" pitchFamily="18" charset="0"/>
              </a:rPr>
              <a:t>đề</a:t>
            </a:r>
            <a:r>
              <a:rPr kumimoji="1" lang="en-US" sz="4400" dirty="0">
                <a:latin typeface="UTM Avo" panose="02040603050506020204" pitchFamily="18" charset="0"/>
              </a:rPr>
              <a:t> </a:t>
            </a:r>
            <a:r>
              <a:rPr kumimoji="1" lang="en-US" sz="4400" dirty="0" err="1">
                <a:latin typeface="UTM Avo" panose="02040603050506020204" pitchFamily="18" charset="0"/>
              </a:rPr>
              <a:t>văn</a:t>
            </a:r>
            <a:r>
              <a:rPr kumimoji="1" lang="en-US" sz="4400" dirty="0">
                <a:latin typeface="UTM Avo" panose="02040603050506020204" pitchFamily="18" charset="0"/>
              </a:rPr>
              <a:t> ở </a:t>
            </a:r>
            <a:r>
              <a:rPr kumimoji="1" lang="en-US" sz="4400" dirty="0" err="1">
                <a:latin typeface="UTM Avo" panose="02040603050506020204" pitchFamily="18" charset="0"/>
              </a:rPr>
              <a:t>lớp</a:t>
            </a:r>
            <a:r>
              <a:rPr kumimoji="1" lang="en-US" sz="4400" dirty="0">
                <a:latin typeface="UTM Avo" panose="02040603050506020204" pitchFamily="18" charset="0"/>
              </a:rPr>
              <a:t>: “</a:t>
            </a:r>
            <a:r>
              <a:rPr kumimoji="1" lang="en-US" sz="4400" dirty="0" err="1">
                <a:latin typeface="UTM Avo" panose="02040603050506020204" pitchFamily="18" charset="0"/>
              </a:rPr>
              <a:t>Em</a:t>
            </a:r>
            <a:r>
              <a:rPr kumimoji="1" lang="en-US" sz="4400" dirty="0">
                <a:latin typeface="UTM Avo" panose="02040603050506020204" pitchFamily="18" charset="0"/>
              </a:rPr>
              <a:t> </a:t>
            </a:r>
            <a:r>
              <a:rPr kumimoji="1" lang="en-US" sz="4400" dirty="0" err="1">
                <a:latin typeface="UTM Avo" panose="02040603050506020204" pitchFamily="18" charset="0"/>
              </a:rPr>
              <a:t>đã</a:t>
            </a:r>
            <a:r>
              <a:rPr kumimoji="1" lang="en-US" sz="4400" dirty="0">
                <a:latin typeface="UTM Avo" panose="02040603050506020204" pitchFamily="18" charset="0"/>
              </a:rPr>
              <a:t> </a:t>
            </a:r>
            <a:r>
              <a:rPr kumimoji="1" lang="en-US" sz="4400" dirty="0" err="1">
                <a:latin typeface="UTM Avo" panose="02040603050506020204" pitchFamily="18" charset="0"/>
              </a:rPr>
              <a:t>làm</a:t>
            </a:r>
            <a:r>
              <a:rPr kumimoji="1" lang="en-US" sz="4400" dirty="0">
                <a:latin typeface="UTM Avo" panose="02040603050506020204" pitchFamily="18" charset="0"/>
              </a:rPr>
              <a:t> </a:t>
            </a:r>
            <a:r>
              <a:rPr kumimoji="1" lang="en-US" sz="4400" dirty="0" err="1">
                <a:latin typeface="UTM Avo" panose="02040603050506020204" pitchFamily="18" charset="0"/>
              </a:rPr>
              <a:t>gì</a:t>
            </a:r>
            <a:r>
              <a:rPr kumimoji="1" lang="en-US" sz="4400" dirty="0">
                <a:latin typeface="UTM Avo" panose="02040603050506020204" pitchFamily="18" charset="0"/>
              </a:rPr>
              <a:t> </a:t>
            </a:r>
            <a:r>
              <a:rPr kumimoji="1" lang="en-US" sz="4400" dirty="0" err="1">
                <a:latin typeface="UTM Avo" panose="02040603050506020204" pitchFamily="18" charset="0"/>
              </a:rPr>
              <a:t>để</a:t>
            </a:r>
            <a:r>
              <a:rPr kumimoji="1" lang="en-US" sz="4400" dirty="0">
                <a:latin typeface="UTM Avo" panose="02040603050506020204" pitchFamily="18" charset="0"/>
              </a:rPr>
              <a:t> </a:t>
            </a:r>
            <a:r>
              <a:rPr kumimoji="1" lang="en-US" sz="4400" dirty="0" err="1">
                <a:latin typeface="UTM Avo" panose="02040603050506020204" pitchFamily="18" charset="0"/>
              </a:rPr>
              <a:t>giúp</a:t>
            </a:r>
            <a:r>
              <a:rPr kumimoji="1" lang="en-US" sz="4400" dirty="0">
                <a:latin typeface="UTM Avo" panose="02040603050506020204" pitchFamily="18" charset="0"/>
              </a:rPr>
              <a:t> </a:t>
            </a:r>
            <a:r>
              <a:rPr kumimoji="1" lang="en-US" sz="4400" dirty="0" err="1">
                <a:latin typeface="UTM Avo" panose="02040603050506020204" pitchFamily="18" charset="0"/>
              </a:rPr>
              <a:t>đỡ</a:t>
            </a:r>
            <a:r>
              <a:rPr kumimoji="1" lang="en-US" sz="4400" dirty="0">
                <a:latin typeface="UTM Avo" panose="02040603050506020204" pitchFamily="18" charset="0"/>
              </a:rPr>
              <a:t> </a:t>
            </a:r>
            <a:r>
              <a:rPr kumimoji="1" lang="en-US" sz="4400" dirty="0" err="1">
                <a:latin typeface="UTM Avo" panose="02040603050506020204" pitchFamily="18" charset="0"/>
              </a:rPr>
              <a:t>mẹ</a:t>
            </a:r>
            <a:r>
              <a:rPr kumimoji="1" lang="en-US" sz="4400" dirty="0">
                <a:latin typeface="UTM Avo" panose="02040603050506020204" pitchFamily="18" charset="0"/>
              </a:rPr>
              <a:t>?”</a:t>
            </a:r>
          </a:p>
          <a:p>
            <a:pPr algn="just">
              <a:lnSpc>
                <a:spcPct val="130000"/>
              </a:lnSpc>
              <a:spcBef>
                <a:spcPts val="646"/>
              </a:spcBef>
              <a:defRPr/>
            </a:pPr>
            <a:r>
              <a:rPr kumimoji="1" lang="en-US" sz="4400" dirty="0">
                <a:latin typeface="UTM Avo" panose="02040603050506020204" pitchFamily="18" charset="0"/>
              </a:rPr>
              <a:t>   </a:t>
            </a:r>
            <a:r>
              <a:rPr kumimoji="1" lang="en-US" sz="4400" dirty="0" err="1">
                <a:latin typeface="UTM Avo" panose="02040603050506020204" pitchFamily="18" charset="0"/>
              </a:rPr>
              <a:t>Tôi</a:t>
            </a:r>
            <a:r>
              <a:rPr kumimoji="1" lang="en-US" sz="4400" dirty="0">
                <a:latin typeface="UTM Avo" panose="02040603050506020204" pitchFamily="18" charset="0"/>
              </a:rPr>
              <a:t> </a:t>
            </a:r>
            <a:r>
              <a:rPr kumimoji="1" lang="en-US" sz="4400" dirty="0" err="1">
                <a:latin typeface="UTM Avo" panose="02040603050506020204" pitchFamily="18" charset="0"/>
              </a:rPr>
              <a:t>loay</a:t>
            </a:r>
            <a:r>
              <a:rPr kumimoji="1" lang="en-US" sz="4400" dirty="0">
                <a:latin typeface="UTM Avo" panose="02040603050506020204" pitchFamily="18" charset="0"/>
              </a:rPr>
              <a:t> </a:t>
            </a:r>
            <a:r>
              <a:rPr kumimoji="1" lang="en-US" sz="4400" dirty="0" err="1">
                <a:latin typeface="UTM Avo" panose="02040603050506020204" pitchFamily="18" charset="0"/>
              </a:rPr>
              <a:t>hoay</a:t>
            </a:r>
            <a:r>
              <a:rPr kumimoji="1" lang="en-US" sz="4400" dirty="0">
                <a:latin typeface="UTM Avo" panose="02040603050506020204" pitchFamily="18" charset="0"/>
              </a:rPr>
              <a:t> </a:t>
            </a:r>
            <a:r>
              <a:rPr kumimoji="1" lang="en-US" sz="4400" dirty="0" err="1">
                <a:latin typeface="UTM Avo" panose="02040603050506020204" pitchFamily="18" charset="0"/>
              </a:rPr>
              <a:t>mất</a:t>
            </a:r>
            <a:r>
              <a:rPr kumimoji="1" lang="en-US" sz="4400" dirty="0">
                <a:latin typeface="UTM Avo" panose="02040603050506020204" pitchFamily="18" charset="0"/>
              </a:rPr>
              <a:t> </a:t>
            </a:r>
            <a:r>
              <a:rPr kumimoji="1" lang="en-US" sz="4400" dirty="0" err="1">
                <a:latin typeface="UTM Avo" panose="02040603050506020204" pitchFamily="18" charset="0"/>
              </a:rPr>
              <a:t>một</a:t>
            </a:r>
            <a:r>
              <a:rPr kumimoji="1" lang="en-US" sz="4400" dirty="0">
                <a:latin typeface="UTM Avo" panose="02040603050506020204" pitchFamily="18" charset="0"/>
              </a:rPr>
              <a:t> </a:t>
            </a:r>
            <a:r>
              <a:rPr kumimoji="1" lang="en-US" sz="4400" dirty="0" err="1">
                <a:latin typeface="UTM Avo" panose="02040603050506020204" pitchFamily="18" charset="0"/>
              </a:rPr>
              <a:t>lúc</a:t>
            </a:r>
            <a:r>
              <a:rPr kumimoji="1" lang="en-US" sz="4400" dirty="0">
                <a:latin typeface="UTM Avo" panose="02040603050506020204" pitchFamily="18" charset="0"/>
              </a:rPr>
              <a:t>, </a:t>
            </a:r>
            <a:r>
              <a:rPr kumimoji="1" lang="en-US" sz="4400" dirty="0" err="1">
                <a:latin typeface="UTM Avo" panose="02040603050506020204" pitchFamily="18" charset="0"/>
              </a:rPr>
              <a:t>rồi</a:t>
            </a:r>
            <a:r>
              <a:rPr kumimoji="1" lang="en-US" sz="4400" dirty="0">
                <a:latin typeface="UTM Avo" panose="02040603050506020204" pitchFamily="18" charset="0"/>
              </a:rPr>
              <a:t> </a:t>
            </a:r>
            <a:r>
              <a:rPr kumimoji="1" lang="en-US" sz="4400" dirty="0" err="1">
                <a:latin typeface="UTM Avo" panose="02040603050506020204" pitchFamily="18" charset="0"/>
              </a:rPr>
              <a:t>cầm</a:t>
            </a:r>
            <a:r>
              <a:rPr kumimoji="1" lang="en-US" sz="4400" dirty="0">
                <a:latin typeface="UTM Avo" panose="02040603050506020204" pitchFamily="18" charset="0"/>
              </a:rPr>
              <a:t> </a:t>
            </a:r>
            <a:r>
              <a:rPr kumimoji="1" lang="en-US" sz="4400" dirty="0" err="1">
                <a:latin typeface="UTM Avo" panose="02040603050506020204" pitchFamily="18" charset="0"/>
              </a:rPr>
              <a:t>bút</a:t>
            </a:r>
            <a:r>
              <a:rPr kumimoji="1" lang="en-US" sz="4400" dirty="0">
                <a:latin typeface="UTM Avo" panose="02040603050506020204" pitchFamily="18" charset="0"/>
              </a:rPr>
              <a:t> </a:t>
            </a:r>
            <a:r>
              <a:rPr kumimoji="1" lang="en-US" sz="4400" dirty="0" err="1">
                <a:latin typeface="UTM Avo" panose="02040603050506020204" pitchFamily="18" charset="0"/>
              </a:rPr>
              <a:t>và</a:t>
            </a:r>
            <a:r>
              <a:rPr kumimoji="1" lang="en-US" sz="4400" dirty="0">
                <a:latin typeface="UTM Avo" panose="02040603050506020204" pitchFamily="18" charset="0"/>
              </a:rPr>
              <a:t> </a:t>
            </a:r>
            <a:r>
              <a:rPr kumimoji="1" lang="en-US" sz="4400" dirty="0" err="1">
                <a:latin typeface="UTM Avo" panose="02040603050506020204" pitchFamily="18" charset="0"/>
              </a:rPr>
              <a:t>bắt</a:t>
            </a:r>
            <a:r>
              <a:rPr kumimoji="1" lang="en-US" sz="4400" dirty="0">
                <a:latin typeface="UTM Avo" panose="02040603050506020204" pitchFamily="18" charset="0"/>
              </a:rPr>
              <a:t> </a:t>
            </a:r>
            <a:r>
              <a:rPr kumimoji="1" lang="en-US" sz="4400" dirty="0" err="1">
                <a:latin typeface="UTM Avo" panose="02040603050506020204" pitchFamily="18" charset="0"/>
              </a:rPr>
              <a:t>đầu</a:t>
            </a:r>
            <a:r>
              <a:rPr kumimoji="1" lang="en-US" sz="4400" dirty="0">
                <a:latin typeface="UTM Avo" panose="02040603050506020204" pitchFamily="18" charset="0"/>
              </a:rPr>
              <a:t> </a:t>
            </a:r>
            <a:r>
              <a:rPr kumimoji="1" lang="en-US" sz="4400" dirty="0" err="1">
                <a:latin typeface="UTM Avo" panose="02040603050506020204" pitchFamily="18" charset="0"/>
              </a:rPr>
              <a:t>viết</a:t>
            </a:r>
            <a:r>
              <a:rPr kumimoji="1" lang="en-US" sz="4400" dirty="0">
                <a:latin typeface="UTM Avo" panose="02040603050506020204" pitchFamily="18" charset="0"/>
              </a:rPr>
              <a:t>: “</a:t>
            </a:r>
            <a:r>
              <a:rPr kumimoji="1" lang="en-US" sz="4400" dirty="0" err="1">
                <a:latin typeface="UTM Avo" panose="02040603050506020204" pitchFamily="18" charset="0"/>
              </a:rPr>
              <a:t>Em</a:t>
            </a:r>
            <a:r>
              <a:rPr kumimoji="1" lang="en-US" sz="4400" dirty="0">
                <a:latin typeface="UTM Avo" panose="02040603050506020204" pitchFamily="18" charset="0"/>
              </a:rPr>
              <a:t> </a:t>
            </a:r>
            <a:r>
              <a:rPr kumimoji="1" lang="en-US" sz="4400" dirty="0" err="1">
                <a:latin typeface="UTM Avo" panose="02040603050506020204" pitchFamily="18" charset="0"/>
              </a:rPr>
              <a:t>đã</a:t>
            </a:r>
            <a:r>
              <a:rPr kumimoji="1" lang="en-US" sz="4400" dirty="0">
                <a:latin typeface="UTM Avo" panose="02040603050506020204" pitchFamily="18" charset="0"/>
              </a:rPr>
              <a:t> </a:t>
            </a:r>
            <a:r>
              <a:rPr kumimoji="1" lang="en-US" sz="4400" dirty="0" err="1">
                <a:latin typeface="UTM Avo" panose="02040603050506020204" pitchFamily="18" charset="0"/>
              </a:rPr>
              <a:t>nhiều</a:t>
            </a:r>
            <a:r>
              <a:rPr kumimoji="1" lang="en-US" sz="4400" dirty="0">
                <a:latin typeface="UTM Avo" panose="02040603050506020204" pitchFamily="18" charset="0"/>
              </a:rPr>
              <a:t> </a:t>
            </a:r>
            <a:r>
              <a:rPr kumimoji="1" lang="en-US" sz="4400" dirty="0" err="1">
                <a:latin typeface="UTM Avo" panose="02040603050506020204" pitchFamily="18" charset="0"/>
              </a:rPr>
              <a:t>lần</a:t>
            </a:r>
            <a:r>
              <a:rPr kumimoji="1" lang="en-US" sz="4400" dirty="0">
                <a:latin typeface="UTM Avo" panose="02040603050506020204" pitchFamily="18" charset="0"/>
              </a:rPr>
              <a:t> </a:t>
            </a:r>
            <a:r>
              <a:rPr kumimoji="1" lang="en-US" sz="4400" dirty="0" err="1">
                <a:latin typeface="UTM Avo" panose="02040603050506020204" pitchFamily="18" charset="0"/>
              </a:rPr>
              <a:t>giúp</a:t>
            </a:r>
            <a:r>
              <a:rPr kumimoji="1" lang="en-US" sz="4400" dirty="0">
                <a:latin typeface="UTM Avo" panose="02040603050506020204" pitchFamily="18" charset="0"/>
              </a:rPr>
              <a:t> </a:t>
            </a:r>
            <a:r>
              <a:rPr kumimoji="1" lang="en-US" sz="4400" dirty="0" err="1">
                <a:latin typeface="UTM Avo" panose="02040603050506020204" pitchFamily="18" charset="0"/>
              </a:rPr>
              <a:t>đỡ</a:t>
            </a:r>
            <a:r>
              <a:rPr kumimoji="1" lang="en-US" sz="4400" dirty="0">
                <a:latin typeface="UTM Avo" panose="02040603050506020204" pitchFamily="18" charset="0"/>
              </a:rPr>
              <a:t> </a:t>
            </a:r>
            <a:r>
              <a:rPr kumimoji="1" lang="en-US" sz="4400" dirty="0" err="1">
                <a:latin typeface="UTM Avo" panose="02040603050506020204" pitchFamily="18" charset="0"/>
              </a:rPr>
              <a:t>mẹ</a:t>
            </a:r>
            <a:r>
              <a:rPr kumimoji="1" lang="en-US" sz="4400" dirty="0">
                <a:latin typeface="UTM Avo" panose="02040603050506020204" pitchFamily="18" charset="0"/>
              </a:rPr>
              <a:t>. </a:t>
            </a:r>
            <a:r>
              <a:rPr kumimoji="1" lang="en-US" sz="4400" dirty="0" err="1">
                <a:latin typeface="UTM Avo" panose="02040603050506020204" pitchFamily="18" charset="0"/>
              </a:rPr>
              <a:t>Em</a:t>
            </a:r>
            <a:r>
              <a:rPr kumimoji="1" lang="en-US" sz="4400" dirty="0">
                <a:latin typeface="UTM Avo" panose="02040603050506020204" pitchFamily="18" charset="0"/>
              </a:rPr>
              <a:t> </a:t>
            </a:r>
            <a:r>
              <a:rPr kumimoji="1" lang="en-US" sz="4400" dirty="0" err="1">
                <a:latin typeface="UTM Avo" panose="02040603050506020204" pitchFamily="18" charset="0"/>
              </a:rPr>
              <a:t>quét</a:t>
            </a:r>
            <a:r>
              <a:rPr kumimoji="1" lang="en-US" sz="4400" dirty="0">
                <a:latin typeface="UTM Avo" panose="02040603050506020204" pitchFamily="18" charset="0"/>
              </a:rPr>
              <a:t> </a:t>
            </a:r>
            <a:r>
              <a:rPr kumimoji="1" lang="en-US" sz="4400" dirty="0" err="1">
                <a:latin typeface="UTM Avo" panose="02040603050506020204" pitchFamily="18" charset="0"/>
              </a:rPr>
              <a:t>nhà</a:t>
            </a:r>
            <a:r>
              <a:rPr kumimoji="1" lang="en-US" sz="4400" dirty="0">
                <a:latin typeface="UTM Avo" panose="02040603050506020204" pitchFamily="18" charset="0"/>
              </a:rPr>
              <a:t> </a:t>
            </a:r>
            <a:r>
              <a:rPr kumimoji="1" lang="en-US" sz="4400" dirty="0" err="1">
                <a:latin typeface="UTM Avo" panose="02040603050506020204" pitchFamily="18" charset="0"/>
              </a:rPr>
              <a:t>và</a:t>
            </a:r>
            <a:r>
              <a:rPr kumimoji="1" lang="en-US" sz="4400" dirty="0">
                <a:latin typeface="UTM Avo" panose="02040603050506020204" pitchFamily="18" charset="0"/>
              </a:rPr>
              <a:t> </a:t>
            </a:r>
            <a:r>
              <a:rPr kumimoji="1" lang="en-US" sz="4400" dirty="0" err="1">
                <a:latin typeface="UTM Avo" panose="02040603050506020204" pitchFamily="18" charset="0"/>
              </a:rPr>
              <a:t>rửa</a:t>
            </a:r>
            <a:r>
              <a:rPr kumimoji="1" lang="en-US" sz="4400" dirty="0">
                <a:latin typeface="UTM Avo" panose="02040603050506020204" pitchFamily="18" charset="0"/>
              </a:rPr>
              <a:t> </a:t>
            </a:r>
            <a:r>
              <a:rPr kumimoji="1" lang="en-US" sz="4400" dirty="0" err="1">
                <a:latin typeface="UTM Avo" panose="02040603050506020204" pitchFamily="18" charset="0"/>
              </a:rPr>
              <a:t>bát</a:t>
            </a:r>
            <a:r>
              <a:rPr kumimoji="1" lang="en-US" sz="4400" dirty="0">
                <a:latin typeface="UTM Avo" panose="02040603050506020204" pitchFamily="18" charset="0"/>
              </a:rPr>
              <a:t> </a:t>
            </a:r>
            <a:r>
              <a:rPr kumimoji="1" lang="en-US" sz="4400" dirty="0" err="1">
                <a:latin typeface="UTM Avo" panose="02040603050506020204" pitchFamily="18" charset="0"/>
              </a:rPr>
              <a:t>đĩa</a:t>
            </a:r>
            <a:r>
              <a:rPr kumimoji="1" lang="en-US" sz="4400" dirty="0">
                <a:latin typeface="UTM Avo" panose="02040603050506020204" pitchFamily="18" charset="0"/>
              </a:rPr>
              <a:t>. </a:t>
            </a:r>
            <a:r>
              <a:rPr kumimoji="1" lang="en-US" sz="4400" dirty="0" err="1">
                <a:latin typeface="UTM Avo" panose="02040603050506020204" pitchFamily="18" charset="0"/>
              </a:rPr>
              <a:t>Đôi</a:t>
            </a:r>
            <a:r>
              <a:rPr kumimoji="1" lang="en-US" sz="4400" dirty="0">
                <a:latin typeface="UTM Avo" panose="02040603050506020204" pitchFamily="18" charset="0"/>
              </a:rPr>
              <a:t> </a:t>
            </a:r>
            <a:r>
              <a:rPr kumimoji="1" lang="en-US" sz="4400" dirty="0" err="1">
                <a:latin typeface="UTM Avo" panose="02040603050506020204" pitchFamily="18" charset="0"/>
              </a:rPr>
              <a:t>khi</a:t>
            </a:r>
            <a:r>
              <a:rPr kumimoji="1" lang="en-US" sz="4400" dirty="0">
                <a:latin typeface="UTM Avo" panose="02040603050506020204" pitchFamily="18" charset="0"/>
              </a:rPr>
              <a:t>, </a:t>
            </a:r>
            <a:r>
              <a:rPr kumimoji="1" lang="en-US" sz="4400" dirty="0" err="1">
                <a:latin typeface="UTM Avo" panose="02040603050506020204" pitchFamily="18" charset="0"/>
              </a:rPr>
              <a:t>em</a:t>
            </a:r>
            <a:r>
              <a:rPr kumimoji="1" lang="en-US" sz="4400" dirty="0">
                <a:latin typeface="UTM Avo" panose="02040603050506020204" pitchFamily="18" charset="0"/>
              </a:rPr>
              <a:t> </a:t>
            </a:r>
            <a:r>
              <a:rPr kumimoji="1" lang="en-US" sz="4400" dirty="0" err="1">
                <a:latin typeface="UTM Avo" panose="02040603050506020204" pitchFamily="18" charset="0"/>
              </a:rPr>
              <a:t>giặt</a:t>
            </a:r>
            <a:r>
              <a:rPr kumimoji="1" lang="en-US" sz="4400" dirty="0">
                <a:latin typeface="UTM Avo" panose="02040603050506020204" pitchFamily="18" charset="0"/>
              </a:rPr>
              <a:t> </a:t>
            </a:r>
            <a:r>
              <a:rPr kumimoji="1" lang="en-US" sz="4400" dirty="0" err="1">
                <a:latin typeface="UTM Avo" panose="02040603050506020204" pitchFamily="18" charset="0"/>
              </a:rPr>
              <a:t>khăn</a:t>
            </a:r>
            <a:r>
              <a:rPr kumimoji="1" lang="en-US" sz="4400" dirty="0">
                <a:latin typeface="UTM Avo" panose="02040603050506020204" pitchFamily="18" charset="0"/>
              </a:rPr>
              <a:t> </a:t>
            </a:r>
            <a:r>
              <a:rPr kumimoji="1" lang="en-US" sz="4400" dirty="0" err="1">
                <a:latin typeface="UTM Avo" panose="02040603050506020204" pitchFamily="18" charset="0"/>
              </a:rPr>
              <a:t>mùi</a:t>
            </a:r>
            <a:r>
              <a:rPr kumimoji="1" lang="en-US" sz="4400" dirty="0">
                <a:latin typeface="UTM Avo" panose="02040603050506020204" pitchFamily="18" charset="0"/>
              </a:rPr>
              <a:t> </a:t>
            </a:r>
            <a:r>
              <a:rPr kumimoji="1" lang="en-US" sz="4400" dirty="0" err="1">
                <a:latin typeface="UTM Avo" panose="02040603050506020204" pitchFamily="18" charset="0"/>
              </a:rPr>
              <a:t>soa</a:t>
            </a:r>
            <a:r>
              <a:rPr kumimoji="1" lang="en-US" sz="4400" dirty="0">
                <a:latin typeface="UTM Avo" panose="02040603050506020204" pitchFamily="18" charset="0"/>
              </a:rPr>
              <a:t>.”</a:t>
            </a:r>
            <a:endParaRPr kumimoji="1" lang="en-US" sz="4400" dirty="0">
              <a:solidFill>
                <a:srgbClr val="FFFF00"/>
              </a:solidFill>
              <a:latin typeface="UTM Avo" panose="02040603050506020204" pitchFamily="18" charset="0"/>
            </a:endParaRPr>
          </a:p>
        </p:txBody>
      </p:sp>
      <p:cxnSp>
        <p:nvCxnSpPr>
          <p:cNvPr id="24" name="Straight Connector 23"/>
          <p:cNvCxnSpPr/>
          <p:nvPr/>
        </p:nvCxnSpPr>
        <p:spPr>
          <a:xfrm flipV="1">
            <a:off x="1612475" y="3092824"/>
            <a:ext cx="6684360" cy="298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6" name="Group 5"/>
          <p:cNvGrpSpPr>
            <a:grpSpLocks/>
          </p:cNvGrpSpPr>
          <p:nvPr/>
        </p:nvGrpSpPr>
        <p:grpSpPr bwMode="auto">
          <a:xfrm>
            <a:off x="304801" y="180976"/>
            <a:ext cx="11601450" cy="1114425"/>
            <a:chOff x="303211" y="180369"/>
            <a:chExt cx="11601092" cy="1115031"/>
          </a:xfrm>
        </p:grpSpPr>
        <p:sp>
          <p:nvSpPr>
            <p:cNvPr id="28" name="矩形 35"/>
            <p:cNvSpPr/>
            <p:nvPr/>
          </p:nvSpPr>
          <p:spPr>
            <a:xfrm>
              <a:off x="303211" y="180369"/>
              <a:ext cx="11601092" cy="1115031"/>
            </a:xfrm>
            <a:prstGeom prst="rect">
              <a:avLst/>
            </a:prstGeom>
            <a:solidFill>
              <a:srgbClr val="ED81A1"/>
            </a:solidFill>
            <a:ln>
              <a:noFill/>
            </a:ln>
            <a:effectLst>
              <a:outerShdw blurRad="50800" dist="152400" dir="2040000" algn="ctr" rotWithShape="0">
                <a:schemeClr val="tx1">
                  <a:lumMod val="95000"/>
                  <a:lumOff val="5000"/>
                  <a:alpha val="4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l">
                <a:defRPr/>
              </a:pPr>
              <a:endParaRPr lang="zh-CN" altLang="en-US">
                <a:solidFill>
                  <a:srgbClr val="0D0D0D"/>
                </a:solidFill>
                <a:latin typeface="Microsoft YaHei" pitchFamily="34" charset="-122"/>
                <a:ea typeface="Microsoft YaHei" pitchFamily="34" charset="-122"/>
              </a:endParaRPr>
            </a:p>
          </p:txBody>
        </p:sp>
        <p:sp>
          <p:nvSpPr>
            <p:cNvPr id="29" name="TextBox 28"/>
            <p:cNvSpPr txBox="1"/>
            <p:nvPr/>
          </p:nvSpPr>
          <p:spPr>
            <a:xfrm>
              <a:off x="303211" y="256610"/>
              <a:ext cx="11601092" cy="810892"/>
            </a:xfrm>
            <a:prstGeom prst="rect">
              <a:avLst/>
            </a:prstGeom>
            <a:noFill/>
          </p:spPr>
          <p:txBody>
            <a:bodyPr lIns="98399" tIns="49199" rIns="98399" bIns="49199">
              <a:spAutoFit/>
            </a:bodyPr>
            <a:lstStyle/>
            <a:p>
              <a:pPr algn="ctr">
                <a:lnSpc>
                  <a:spcPct val="130000"/>
                </a:lnSpc>
                <a:spcBef>
                  <a:spcPts val="1291"/>
                </a:spcBef>
                <a:defRPr/>
              </a:pPr>
              <a:r>
                <a:rPr lang="en-US" sz="4000" b="1" dirty="0">
                  <a:solidFill>
                    <a:schemeClr val="bg1"/>
                  </a:solidFill>
                  <a:latin typeface="UTM Avo" panose="02040603050506020204" pitchFamily="18" charset="0"/>
                  <a:cs typeface="Arial" pitchFamily="34" charset="0"/>
                </a:rPr>
                <a:t>1. </a:t>
              </a:r>
              <a:r>
                <a:rPr lang="en-US" sz="4000" b="1" dirty="0" err="1">
                  <a:solidFill>
                    <a:schemeClr val="bg1"/>
                  </a:solidFill>
                  <a:latin typeface="UTM Avo" panose="02040603050506020204" pitchFamily="18" charset="0"/>
                  <a:cs typeface="Arial" pitchFamily="34" charset="0"/>
                </a:rPr>
                <a:t>Tìm</a:t>
              </a:r>
              <a:r>
                <a:rPr lang="en-US" sz="4000" b="1" dirty="0">
                  <a:solidFill>
                    <a:schemeClr val="bg1"/>
                  </a:solidFill>
                  <a:latin typeface="UTM Avo" panose="02040603050506020204" pitchFamily="18" charset="0"/>
                  <a:cs typeface="Arial" pitchFamily="34" charset="0"/>
                </a:rPr>
                <a:t> </a:t>
              </a:r>
              <a:r>
                <a:rPr lang="en-US" sz="4000" b="1" dirty="0" err="1">
                  <a:solidFill>
                    <a:schemeClr val="bg1"/>
                  </a:solidFill>
                  <a:latin typeface="UTM Avo" panose="02040603050506020204" pitchFamily="18" charset="0"/>
                  <a:cs typeface="Arial" pitchFamily="34" charset="0"/>
                </a:rPr>
                <a:t>lời</a:t>
              </a:r>
              <a:r>
                <a:rPr lang="en-US" sz="4000" b="1" dirty="0">
                  <a:solidFill>
                    <a:schemeClr val="bg1"/>
                  </a:solidFill>
                  <a:latin typeface="UTM Avo" panose="02040603050506020204" pitchFamily="18" charset="0"/>
                  <a:cs typeface="Arial" pitchFamily="34" charset="0"/>
                </a:rPr>
                <a:t> </a:t>
              </a:r>
              <a:r>
                <a:rPr lang="en-US" sz="4000" b="1" dirty="0" err="1">
                  <a:solidFill>
                    <a:schemeClr val="bg1"/>
                  </a:solidFill>
                  <a:latin typeface="UTM Avo" panose="02040603050506020204" pitchFamily="18" charset="0"/>
                  <a:cs typeface="Arial" pitchFamily="34" charset="0"/>
                </a:rPr>
                <a:t>nói</a:t>
              </a:r>
              <a:r>
                <a:rPr lang="en-US" sz="4000" b="1" dirty="0">
                  <a:solidFill>
                    <a:schemeClr val="bg1"/>
                  </a:solidFill>
                  <a:latin typeface="UTM Avo" panose="02040603050506020204" pitchFamily="18" charset="0"/>
                  <a:cs typeface="Arial" pitchFamily="34" charset="0"/>
                </a:rPr>
                <a:t> </a:t>
              </a:r>
              <a:r>
                <a:rPr lang="en-US" sz="4000" b="1" dirty="0" err="1">
                  <a:solidFill>
                    <a:schemeClr val="bg1"/>
                  </a:solidFill>
                  <a:latin typeface="UTM Avo" panose="02040603050506020204" pitchFamily="18" charset="0"/>
                  <a:cs typeface="Arial" pitchFamily="34" charset="0"/>
                </a:rPr>
                <a:t>trực</a:t>
              </a:r>
              <a:r>
                <a:rPr lang="en-US" sz="4000" b="1" dirty="0">
                  <a:solidFill>
                    <a:schemeClr val="bg1"/>
                  </a:solidFill>
                  <a:latin typeface="UTM Avo" panose="02040603050506020204" pitchFamily="18" charset="0"/>
                  <a:cs typeface="Arial" pitchFamily="34" charset="0"/>
                </a:rPr>
                <a:t> </a:t>
              </a:r>
              <a:r>
                <a:rPr lang="en-US" sz="4000" b="1" dirty="0" err="1">
                  <a:solidFill>
                    <a:schemeClr val="bg1"/>
                  </a:solidFill>
                  <a:latin typeface="UTM Avo" panose="02040603050506020204" pitchFamily="18" charset="0"/>
                  <a:cs typeface="Arial" pitchFamily="34" charset="0"/>
                </a:rPr>
                <a:t>tiếp</a:t>
              </a:r>
              <a:r>
                <a:rPr lang="en-US" sz="4000" b="1" dirty="0">
                  <a:solidFill>
                    <a:schemeClr val="bg1"/>
                  </a:solidFill>
                  <a:latin typeface="UTM Avo" panose="02040603050506020204" pitchFamily="18" charset="0"/>
                  <a:cs typeface="Arial" pitchFamily="34" charset="0"/>
                </a:rPr>
                <a:t> </a:t>
              </a:r>
              <a:r>
                <a:rPr lang="en-US" sz="4000" b="1" dirty="0" err="1">
                  <a:solidFill>
                    <a:schemeClr val="bg1"/>
                  </a:solidFill>
                  <a:latin typeface="UTM Avo" panose="02040603050506020204" pitchFamily="18" charset="0"/>
                  <a:cs typeface="Arial" pitchFamily="34" charset="0"/>
                </a:rPr>
                <a:t>trong</a:t>
              </a:r>
              <a:r>
                <a:rPr lang="en-US" sz="4000" b="1" dirty="0">
                  <a:solidFill>
                    <a:schemeClr val="bg1"/>
                  </a:solidFill>
                  <a:latin typeface="UTM Avo" panose="02040603050506020204" pitchFamily="18" charset="0"/>
                  <a:cs typeface="Arial" pitchFamily="34" charset="0"/>
                </a:rPr>
                <a:t> </a:t>
              </a:r>
              <a:r>
                <a:rPr lang="en-US" sz="4000" b="1" dirty="0" err="1">
                  <a:solidFill>
                    <a:schemeClr val="bg1"/>
                  </a:solidFill>
                  <a:latin typeface="UTM Avo" panose="02040603050506020204" pitchFamily="18" charset="0"/>
                  <a:cs typeface="Arial" pitchFamily="34" charset="0"/>
                </a:rPr>
                <a:t>đoạn</a:t>
              </a:r>
              <a:r>
                <a:rPr lang="en-US" sz="4000" b="1" dirty="0">
                  <a:solidFill>
                    <a:schemeClr val="bg1"/>
                  </a:solidFill>
                  <a:latin typeface="UTM Avo" panose="02040603050506020204" pitchFamily="18" charset="0"/>
                  <a:cs typeface="Arial" pitchFamily="34" charset="0"/>
                </a:rPr>
                <a:t> </a:t>
              </a:r>
              <a:r>
                <a:rPr lang="en-US" sz="4000" b="1" dirty="0" err="1">
                  <a:solidFill>
                    <a:schemeClr val="bg1"/>
                  </a:solidFill>
                  <a:latin typeface="UTM Avo" panose="02040603050506020204" pitchFamily="18" charset="0"/>
                  <a:cs typeface="Arial" pitchFamily="34" charset="0"/>
                </a:rPr>
                <a:t>văn</a:t>
              </a:r>
              <a:r>
                <a:rPr lang="en-US" sz="4000" b="1" dirty="0">
                  <a:solidFill>
                    <a:schemeClr val="bg1"/>
                  </a:solidFill>
                  <a:latin typeface="UTM Avo" panose="02040603050506020204" pitchFamily="18" charset="0"/>
                  <a:cs typeface="Arial" pitchFamily="34" charset="0"/>
                </a:rPr>
                <a:t> </a:t>
              </a:r>
              <a:r>
                <a:rPr lang="en-US" sz="4000" b="1" dirty="0" err="1">
                  <a:solidFill>
                    <a:schemeClr val="bg1"/>
                  </a:solidFill>
                  <a:latin typeface="UTM Avo" panose="02040603050506020204" pitchFamily="18" charset="0"/>
                  <a:cs typeface="Arial" pitchFamily="34" charset="0"/>
                </a:rPr>
                <a:t>sau</a:t>
              </a:r>
              <a:r>
                <a:rPr lang="en-US" sz="4000" b="1" dirty="0">
                  <a:solidFill>
                    <a:schemeClr val="bg1"/>
                  </a:solidFill>
                  <a:latin typeface="UTM Avo" panose="02040603050506020204" pitchFamily="18" charset="0"/>
                  <a:cs typeface="Arial" pitchFamily="34" charset="0"/>
                </a:rPr>
                <a:t>:</a:t>
              </a:r>
            </a:p>
          </p:txBody>
        </p:sp>
      </p:grpSp>
      <p:cxnSp>
        <p:nvCxnSpPr>
          <p:cNvPr id="33" name="Straight Connector 32"/>
          <p:cNvCxnSpPr/>
          <p:nvPr/>
        </p:nvCxnSpPr>
        <p:spPr>
          <a:xfrm>
            <a:off x="2805507" y="4899211"/>
            <a:ext cx="6831331"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9950824" y="4899211"/>
            <a:ext cx="195542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10" name="Oval 9"/>
          <p:cNvSpPr/>
          <p:nvPr/>
        </p:nvSpPr>
        <p:spPr>
          <a:xfrm>
            <a:off x="1291800" y="2358390"/>
            <a:ext cx="320675" cy="493713"/>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8399" tIns="49199" rIns="98399" bIns="49199" anchor="ctr"/>
          <a:lstStyle/>
          <a:p>
            <a:pPr algn="ctr">
              <a:defRPr/>
            </a:pPr>
            <a:endParaRPr lang="en-US"/>
          </a:p>
        </p:txBody>
      </p:sp>
      <p:sp>
        <p:nvSpPr>
          <p:cNvPr id="11" name="Oval 10"/>
          <p:cNvSpPr/>
          <p:nvPr/>
        </p:nvSpPr>
        <p:spPr>
          <a:xfrm>
            <a:off x="8330247" y="2373164"/>
            <a:ext cx="320675" cy="493713"/>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8399" tIns="49199" rIns="98399" bIns="49199" anchor="ctr"/>
          <a:lstStyle/>
          <a:p>
            <a:pPr algn="ctr">
              <a:defRPr/>
            </a:pPr>
            <a:endParaRPr lang="en-US"/>
          </a:p>
        </p:txBody>
      </p:sp>
      <p:sp>
        <p:nvSpPr>
          <p:cNvPr id="12" name="Oval 11"/>
          <p:cNvSpPr/>
          <p:nvPr/>
        </p:nvSpPr>
        <p:spPr>
          <a:xfrm>
            <a:off x="2484832" y="4208773"/>
            <a:ext cx="320675" cy="493713"/>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8399" tIns="49199" rIns="98399" bIns="49199" anchor="ctr"/>
          <a:lstStyle/>
          <a:p>
            <a:pPr algn="ctr">
              <a:defRPr/>
            </a:pPr>
            <a:endParaRPr lang="en-US"/>
          </a:p>
        </p:txBody>
      </p:sp>
      <p:sp>
        <p:nvSpPr>
          <p:cNvPr id="13" name="Oval 12"/>
          <p:cNvSpPr/>
          <p:nvPr/>
        </p:nvSpPr>
        <p:spPr>
          <a:xfrm>
            <a:off x="1131462" y="5941651"/>
            <a:ext cx="320675" cy="493713"/>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98399" tIns="49199" rIns="98399" bIns="49199" anchor="ctr"/>
          <a:lstStyle/>
          <a:p>
            <a:pPr algn="ctr">
              <a:defRPr/>
            </a:pPr>
            <a:endParaRPr lang="en-US"/>
          </a:p>
        </p:txBody>
      </p:sp>
      <p:cxnSp>
        <p:nvCxnSpPr>
          <p:cNvPr id="17" name="Straight Connector 16"/>
          <p:cNvCxnSpPr/>
          <p:nvPr/>
        </p:nvCxnSpPr>
        <p:spPr>
          <a:xfrm flipV="1">
            <a:off x="304801" y="5755341"/>
            <a:ext cx="11601450" cy="13986"/>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V="1">
            <a:off x="314086" y="6548718"/>
            <a:ext cx="869255" cy="2241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6401286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500" fill="hold"/>
                                        <p:tgtEl>
                                          <p:spTgt spid="6"/>
                                        </p:tgtEl>
                                        <p:attrNameLst>
                                          <p:attrName>ppt_w</p:attrName>
                                        </p:attrNameLst>
                                      </p:cBhvr>
                                      <p:tavLst>
                                        <p:tav tm="0">
                                          <p:val>
                                            <p:fltVal val="0"/>
                                          </p:val>
                                        </p:tav>
                                        <p:tav tm="100000">
                                          <p:val>
                                            <p:strVal val="#ppt_w"/>
                                          </p:val>
                                        </p:tav>
                                      </p:tavLst>
                                    </p:anim>
                                    <p:anim calcmode="lin" valueType="num">
                                      <p:cBhvr>
                                        <p:cTn id="8" dur="1500" fill="hold"/>
                                        <p:tgtEl>
                                          <p:spTgt spid="6"/>
                                        </p:tgtEl>
                                        <p:attrNameLst>
                                          <p:attrName>ppt_h</p:attrName>
                                        </p:attrNameLst>
                                      </p:cBhvr>
                                      <p:tavLst>
                                        <p:tav tm="0">
                                          <p:val>
                                            <p:fltVal val="0"/>
                                          </p:val>
                                        </p:tav>
                                        <p:tav tm="100000">
                                          <p:val>
                                            <p:strVal val="#ppt_h"/>
                                          </p:val>
                                        </p:tav>
                                      </p:tavLst>
                                    </p:anim>
                                    <p:animEffect transition="in" filter="fade">
                                      <p:cBhvr>
                                        <p:cTn id="9" dur="1500"/>
                                        <p:tgtEl>
                                          <p:spTgt spid="6"/>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22" presetClass="entr" presetSubtype="8" fill="hold" nodeType="clickEffect">
                                  <p:stCondLst>
                                    <p:cond delay="0"/>
                                  </p:stCondLst>
                                  <p:iterate type="lt">
                                    <p:tmPct val="10000"/>
                                  </p:iterate>
                                  <p:childTnLst>
                                    <p:set>
                                      <p:cBhvr>
                                        <p:cTn id="13" dur="1" fill="hold">
                                          <p:stCondLst>
                                            <p:cond delay="0"/>
                                          </p:stCondLst>
                                        </p:cTn>
                                        <p:tgtEl>
                                          <p:spTgt spid="21">
                                            <p:txEl>
                                              <p:pRg st="0" end="0"/>
                                            </p:txEl>
                                          </p:spTgt>
                                        </p:tgtEl>
                                        <p:attrNameLst>
                                          <p:attrName>style.visibility</p:attrName>
                                        </p:attrNameLst>
                                      </p:cBhvr>
                                      <p:to>
                                        <p:strVal val="visible"/>
                                      </p:to>
                                    </p:set>
                                    <p:animEffect transition="in" filter="wipe(left)">
                                      <p:cBhvr>
                                        <p:cTn id="14" dur="250"/>
                                        <p:tgtEl>
                                          <p:spTgt spid="21">
                                            <p:txEl>
                                              <p:pRg st="0" end="0"/>
                                            </p:txEl>
                                          </p:spTgt>
                                        </p:tgtEl>
                                      </p:cBhvr>
                                    </p:animEffect>
                                  </p:childTnLst>
                                </p:cTn>
                              </p:par>
                            </p:childTnLst>
                          </p:cTn>
                        </p:par>
                        <p:par>
                          <p:cTn id="15" fill="hold" nodeType="afterGroup">
                            <p:stCondLst>
                              <p:cond delay="1725"/>
                            </p:stCondLst>
                            <p:childTnLst>
                              <p:par>
                                <p:cTn id="16" presetID="22" presetClass="entr" presetSubtype="8" fill="hold" nodeType="afterEffect">
                                  <p:stCondLst>
                                    <p:cond delay="0"/>
                                  </p:stCondLst>
                                  <p:iterate type="lt">
                                    <p:tmPct val="10000"/>
                                  </p:iterate>
                                  <p:childTnLst>
                                    <p:set>
                                      <p:cBhvr>
                                        <p:cTn id="17" dur="1" fill="hold">
                                          <p:stCondLst>
                                            <p:cond delay="0"/>
                                          </p:stCondLst>
                                        </p:cTn>
                                        <p:tgtEl>
                                          <p:spTgt spid="21">
                                            <p:txEl>
                                              <p:pRg st="1" end="1"/>
                                            </p:txEl>
                                          </p:spTgt>
                                        </p:tgtEl>
                                        <p:attrNameLst>
                                          <p:attrName>style.visibility</p:attrName>
                                        </p:attrNameLst>
                                      </p:cBhvr>
                                      <p:to>
                                        <p:strVal val="visible"/>
                                      </p:to>
                                    </p:set>
                                    <p:animEffect transition="in" filter="wipe(left)">
                                      <p:cBhvr>
                                        <p:cTn id="18" dur="250"/>
                                        <p:tgtEl>
                                          <p:spTgt spid="21">
                                            <p:txEl>
                                              <p:pRg st="1" end="1"/>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22" presetClass="entr" presetSubtype="8" fill="hold" nodeType="click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wipe(left)">
                                      <p:cBhvr>
                                        <p:cTn id="23" dur="1000"/>
                                        <p:tgtEl>
                                          <p:spTgt spid="24"/>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fade">
                                      <p:cBhvr>
                                        <p:cTn id="28" dur="1000"/>
                                        <p:tgtEl>
                                          <p:spTgt spid="33"/>
                                        </p:tgtEl>
                                      </p:cBhvr>
                                    </p:animEffect>
                                    <p:anim calcmode="lin" valueType="num">
                                      <p:cBhvr>
                                        <p:cTn id="29" dur="1000" fill="hold"/>
                                        <p:tgtEl>
                                          <p:spTgt spid="33"/>
                                        </p:tgtEl>
                                        <p:attrNameLst>
                                          <p:attrName>ppt_x</p:attrName>
                                        </p:attrNameLst>
                                      </p:cBhvr>
                                      <p:tavLst>
                                        <p:tav tm="0">
                                          <p:val>
                                            <p:strVal val="#ppt_x"/>
                                          </p:val>
                                        </p:tav>
                                        <p:tav tm="100000">
                                          <p:val>
                                            <p:strVal val="#ppt_x"/>
                                          </p:val>
                                        </p:tav>
                                      </p:tavLst>
                                    </p:anim>
                                    <p:anim calcmode="lin" valueType="num">
                                      <p:cBhvr>
                                        <p:cTn id="30" dur="1000" fill="hold"/>
                                        <p:tgtEl>
                                          <p:spTgt spid="33"/>
                                        </p:tgtEl>
                                        <p:attrNameLst>
                                          <p:attrName>ppt_y</p:attrName>
                                        </p:attrNameLst>
                                      </p:cBhvr>
                                      <p:tavLst>
                                        <p:tav tm="0">
                                          <p:val>
                                            <p:strVal val="#ppt_y+.1"/>
                                          </p:val>
                                        </p:tav>
                                        <p:tav tm="100000">
                                          <p:val>
                                            <p:strVal val="#ppt_y"/>
                                          </p:val>
                                        </p:tav>
                                      </p:tavLst>
                                    </p:anim>
                                  </p:childTnLst>
                                </p:cTn>
                              </p:par>
                            </p:childTnLst>
                          </p:cTn>
                        </p:par>
                        <p:par>
                          <p:cTn id="31" fill="hold">
                            <p:stCondLst>
                              <p:cond delay="1000"/>
                            </p:stCondLst>
                            <p:childTnLst>
                              <p:par>
                                <p:cTn id="32" presetID="22" presetClass="entr" presetSubtype="8" fill="hold" nodeType="afterEffect">
                                  <p:stCondLst>
                                    <p:cond delay="0"/>
                                  </p:stCondLst>
                                  <p:childTnLst>
                                    <p:set>
                                      <p:cBhvr>
                                        <p:cTn id="33" dur="1" fill="hold">
                                          <p:stCondLst>
                                            <p:cond delay="0"/>
                                          </p:stCondLst>
                                        </p:cTn>
                                        <p:tgtEl>
                                          <p:spTgt spid="35"/>
                                        </p:tgtEl>
                                        <p:attrNameLst>
                                          <p:attrName>style.visibility</p:attrName>
                                        </p:attrNameLst>
                                      </p:cBhvr>
                                      <p:to>
                                        <p:strVal val="visible"/>
                                      </p:to>
                                    </p:set>
                                    <p:animEffect transition="in" filter="wipe(left)">
                                      <p:cBhvr>
                                        <p:cTn id="34" dur="1000"/>
                                        <p:tgtEl>
                                          <p:spTgt spid="35"/>
                                        </p:tgtEl>
                                      </p:cBhvr>
                                    </p:animEffect>
                                  </p:childTnLst>
                                </p:cTn>
                              </p:par>
                              <p:par>
                                <p:cTn id="35" presetID="42" presetClass="entr" presetSubtype="0" fill="hold" nodeType="with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1000"/>
                                        <p:tgtEl>
                                          <p:spTgt spid="17"/>
                                        </p:tgtEl>
                                      </p:cBhvr>
                                    </p:animEffect>
                                    <p:anim calcmode="lin" valueType="num">
                                      <p:cBhvr>
                                        <p:cTn id="38" dur="1000" fill="hold"/>
                                        <p:tgtEl>
                                          <p:spTgt spid="17"/>
                                        </p:tgtEl>
                                        <p:attrNameLst>
                                          <p:attrName>ppt_x</p:attrName>
                                        </p:attrNameLst>
                                      </p:cBhvr>
                                      <p:tavLst>
                                        <p:tav tm="0">
                                          <p:val>
                                            <p:strVal val="#ppt_x"/>
                                          </p:val>
                                        </p:tav>
                                        <p:tav tm="100000">
                                          <p:val>
                                            <p:strVal val="#ppt_x"/>
                                          </p:val>
                                        </p:tav>
                                      </p:tavLst>
                                    </p:anim>
                                    <p:anim calcmode="lin" valueType="num">
                                      <p:cBhvr>
                                        <p:cTn id="39" dur="1000" fill="hold"/>
                                        <p:tgtEl>
                                          <p:spTgt spid="17"/>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19"/>
                                        </p:tgtEl>
                                        <p:attrNameLst>
                                          <p:attrName>style.visibility</p:attrName>
                                        </p:attrNameLst>
                                      </p:cBhvr>
                                      <p:to>
                                        <p:strVal val="visible"/>
                                      </p:to>
                                    </p:set>
                                    <p:animEffect transition="in" filter="fade">
                                      <p:cBhvr>
                                        <p:cTn id="42" dur="1000"/>
                                        <p:tgtEl>
                                          <p:spTgt spid="19"/>
                                        </p:tgtEl>
                                      </p:cBhvr>
                                    </p:animEffect>
                                    <p:anim calcmode="lin" valueType="num">
                                      <p:cBhvr>
                                        <p:cTn id="43" dur="1000" fill="hold"/>
                                        <p:tgtEl>
                                          <p:spTgt spid="19"/>
                                        </p:tgtEl>
                                        <p:attrNameLst>
                                          <p:attrName>ppt_x</p:attrName>
                                        </p:attrNameLst>
                                      </p:cBhvr>
                                      <p:tavLst>
                                        <p:tav tm="0">
                                          <p:val>
                                            <p:strVal val="#ppt_x"/>
                                          </p:val>
                                        </p:tav>
                                        <p:tav tm="100000">
                                          <p:val>
                                            <p:strVal val="#ppt_x"/>
                                          </p:val>
                                        </p:tav>
                                      </p:tavLst>
                                    </p:anim>
                                    <p:anim calcmode="lin" valueType="num">
                                      <p:cBhvr>
                                        <p:cTn id="44"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grpId="0" nodeType="clickEffect">
                                  <p:stCondLst>
                                    <p:cond delay="0"/>
                                  </p:stCondLst>
                                  <p:childTnLst>
                                    <p:set>
                                      <p:cBhvr>
                                        <p:cTn id="48" dur="1" fill="hold">
                                          <p:stCondLst>
                                            <p:cond delay="0"/>
                                          </p:stCondLst>
                                        </p:cTn>
                                        <p:tgtEl>
                                          <p:spTgt spid="10"/>
                                        </p:tgtEl>
                                        <p:attrNameLst>
                                          <p:attrName>style.visibility</p:attrName>
                                        </p:attrNameLst>
                                      </p:cBhvr>
                                      <p:to>
                                        <p:strVal val="visible"/>
                                      </p:to>
                                    </p:set>
                                    <p:animEffect transition="in" filter="randombar(horizontal)">
                                      <p:cBhvr>
                                        <p:cTn id="49" dur="500"/>
                                        <p:tgtEl>
                                          <p:spTgt spid="10"/>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grpId="0" nodeType="clickEffect">
                                  <p:stCondLst>
                                    <p:cond delay="0"/>
                                  </p:stCondLst>
                                  <p:childTnLst>
                                    <p:set>
                                      <p:cBhvr>
                                        <p:cTn id="53" dur="1" fill="hold">
                                          <p:stCondLst>
                                            <p:cond delay="0"/>
                                          </p:stCondLst>
                                        </p:cTn>
                                        <p:tgtEl>
                                          <p:spTgt spid="11"/>
                                        </p:tgtEl>
                                        <p:attrNameLst>
                                          <p:attrName>style.visibility</p:attrName>
                                        </p:attrNameLst>
                                      </p:cBhvr>
                                      <p:to>
                                        <p:strVal val="visible"/>
                                      </p:to>
                                    </p:set>
                                    <p:animEffect transition="in" filter="barn(inVertical)">
                                      <p:cBhvr>
                                        <p:cTn id="54" dur="500"/>
                                        <p:tgtEl>
                                          <p:spTgt spid="11"/>
                                        </p:tgtEl>
                                      </p:cBhvr>
                                    </p:animEffect>
                                  </p:childTnLst>
                                </p:cTn>
                              </p:par>
                            </p:childTnLst>
                          </p:cTn>
                        </p:par>
                      </p:childTnLst>
                    </p:cTn>
                  </p:par>
                  <p:par>
                    <p:cTn id="55" fill="hold">
                      <p:stCondLst>
                        <p:cond delay="indefinite"/>
                      </p:stCondLst>
                      <p:childTnLst>
                        <p:par>
                          <p:cTn id="56" fill="hold">
                            <p:stCondLst>
                              <p:cond delay="0"/>
                            </p:stCondLst>
                            <p:childTnLst>
                              <p:par>
                                <p:cTn id="57" presetID="16" presetClass="entr" presetSubtype="21" fill="hold" grpId="0" nodeType="clickEffect">
                                  <p:stCondLst>
                                    <p:cond delay="0"/>
                                  </p:stCondLst>
                                  <p:childTnLst>
                                    <p:set>
                                      <p:cBhvr>
                                        <p:cTn id="58" dur="1" fill="hold">
                                          <p:stCondLst>
                                            <p:cond delay="0"/>
                                          </p:stCondLst>
                                        </p:cTn>
                                        <p:tgtEl>
                                          <p:spTgt spid="12"/>
                                        </p:tgtEl>
                                        <p:attrNameLst>
                                          <p:attrName>style.visibility</p:attrName>
                                        </p:attrNameLst>
                                      </p:cBhvr>
                                      <p:to>
                                        <p:strVal val="visible"/>
                                      </p:to>
                                    </p:set>
                                    <p:animEffect transition="in" filter="barn(inVertical)">
                                      <p:cBhvr>
                                        <p:cTn id="59" dur="500"/>
                                        <p:tgtEl>
                                          <p:spTgt spid="12"/>
                                        </p:tgtEl>
                                      </p:cBhvr>
                                    </p:animEffect>
                                  </p:childTnLst>
                                </p:cTn>
                              </p:par>
                            </p:childTnLst>
                          </p:cTn>
                        </p:par>
                      </p:childTnLst>
                    </p:cTn>
                  </p:par>
                  <p:par>
                    <p:cTn id="60" fill="hold">
                      <p:stCondLst>
                        <p:cond delay="indefinite"/>
                      </p:stCondLst>
                      <p:childTnLst>
                        <p:par>
                          <p:cTn id="61" fill="hold">
                            <p:stCondLst>
                              <p:cond delay="0"/>
                            </p:stCondLst>
                            <p:childTnLst>
                              <p:par>
                                <p:cTn id="62" presetID="16" presetClass="entr" presetSubtype="21" fill="hold" grpId="0" nodeType="clickEffect">
                                  <p:stCondLst>
                                    <p:cond delay="0"/>
                                  </p:stCondLst>
                                  <p:childTnLst>
                                    <p:set>
                                      <p:cBhvr>
                                        <p:cTn id="63" dur="1" fill="hold">
                                          <p:stCondLst>
                                            <p:cond delay="0"/>
                                          </p:stCondLst>
                                        </p:cTn>
                                        <p:tgtEl>
                                          <p:spTgt spid="13"/>
                                        </p:tgtEl>
                                        <p:attrNameLst>
                                          <p:attrName>style.visibility</p:attrName>
                                        </p:attrNameLst>
                                      </p:cBhvr>
                                      <p:to>
                                        <p:strVal val="visible"/>
                                      </p:to>
                                    </p:set>
                                    <p:animEffect transition="in" filter="barn(inVertical)">
                                      <p:cBhvr>
                                        <p:cTn id="6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p:cNvSpPr/>
          <p:nvPr/>
        </p:nvSpPr>
        <p:spPr>
          <a:xfrm>
            <a:off x="152400" y="2397559"/>
            <a:ext cx="11811000" cy="3687329"/>
          </a:xfrm>
          <a:prstGeom prst="rect">
            <a:avLst/>
          </a:prstGeom>
          <a:solidFill>
            <a:schemeClr val="bg1">
              <a:alpha val="86000"/>
            </a:schemeClr>
          </a:solidFill>
        </p:spPr>
        <p:txBody>
          <a:bodyPr lIns="98399" tIns="49199" rIns="98399" bIns="49199">
            <a:spAutoFit/>
          </a:bodyPr>
          <a:lstStyle/>
          <a:p>
            <a:pPr algn="just">
              <a:lnSpc>
                <a:spcPct val="130000"/>
              </a:lnSpc>
              <a:spcBef>
                <a:spcPts val="646"/>
              </a:spcBef>
              <a:defRPr/>
            </a:pPr>
            <a:r>
              <a:rPr kumimoji="1" lang="en-US" sz="3600" dirty="0">
                <a:latin typeface="UTM Avo" panose="02040603050506020204" pitchFamily="18" charset="0"/>
              </a:rPr>
              <a:t>   </a:t>
            </a:r>
            <a:r>
              <a:rPr kumimoji="1" lang="en-US" sz="3600" dirty="0" err="1">
                <a:latin typeface="UTM Avo" panose="02040603050506020204" pitchFamily="18" charset="0"/>
              </a:rPr>
              <a:t>Có</a:t>
            </a:r>
            <a:r>
              <a:rPr kumimoji="1" lang="en-US" sz="3600" dirty="0">
                <a:latin typeface="UTM Avo" panose="02040603050506020204" pitchFamily="18" charset="0"/>
              </a:rPr>
              <a:t> </a:t>
            </a:r>
            <a:r>
              <a:rPr kumimoji="1" lang="en-US" sz="3600" dirty="0" err="1">
                <a:latin typeface="UTM Avo" panose="02040603050506020204" pitchFamily="18" charset="0"/>
              </a:rPr>
              <a:t>lần</a:t>
            </a:r>
            <a:r>
              <a:rPr kumimoji="1" lang="en-US" sz="3600" dirty="0">
                <a:latin typeface="UTM Avo" panose="02040603050506020204" pitchFamily="18" charset="0"/>
              </a:rPr>
              <a:t>, </a:t>
            </a:r>
            <a:r>
              <a:rPr kumimoji="1" lang="en-US" sz="3600" dirty="0" err="1">
                <a:latin typeface="UTM Avo" panose="02040603050506020204" pitchFamily="18" charset="0"/>
              </a:rPr>
              <a:t>cô</a:t>
            </a:r>
            <a:r>
              <a:rPr kumimoji="1" lang="en-US" sz="3600" dirty="0">
                <a:latin typeface="UTM Avo" panose="02040603050506020204" pitchFamily="18" charset="0"/>
              </a:rPr>
              <a:t> </a:t>
            </a:r>
            <a:r>
              <a:rPr kumimoji="1" lang="en-US" sz="3600" dirty="0" err="1">
                <a:latin typeface="UTM Avo" panose="02040603050506020204" pitchFamily="18" charset="0"/>
              </a:rPr>
              <a:t>giáo</a:t>
            </a:r>
            <a:r>
              <a:rPr kumimoji="1" lang="en-US" sz="3600" dirty="0">
                <a:latin typeface="UTM Avo" panose="02040603050506020204" pitchFamily="18" charset="0"/>
              </a:rPr>
              <a:t> ra </a:t>
            </a:r>
            <a:r>
              <a:rPr kumimoji="1" lang="en-US" sz="3600" dirty="0" err="1">
                <a:latin typeface="UTM Avo" panose="02040603050506020204" pitchFamily="18" charset="0"/>
              </a:rPr>
              <a:t>cho</a:t>
            </a:r>
            <a:r>
              <a:rPr kumimoji="1" lang="en-US" sz="3600" dirty="0">
                <a:latin typeface="UTM Avo" panose="02040603050506020204" pitchFamily="18" charset="0"/>
              </a:rPr>
              <a:t> </a:t>
            </a:r>
            <a:r>
              <a:rPr kumimoji="1" lang="en-US" sz="3600" dirty="0" err="1">
                <a:latin typeface="UTM Avo" panose="02040603050506020204" pitchFamily="18" charset="0"/>
              </a:rPr>
              <a:t>chúng</a:t>
            </a:r>
            <a:r>
              <a:rPr kumimoji="1" lang="en-US" sz="3600" dirty="0">
                <a:latin typeface="UTM Avo" panose="02040603050506020204" pitchFamily="18" charset="0"/>
              </a:rPr>
              <a:t> </a:t>
            </a:r>
            <a:r>
              <a:rPr kumimoji="1" lang="en-US" sz="3600" dirty="0" err="1">
                <a:latin typeface="UTM Avo" panose="02040603050506020204" pitchFamily="18" charset="0"/>
              </a:rPr>
              <a:t>tôi</a:t>
            </a:r>
            <a:r>
              <a:rPr kumimoji="1" lang="en-US" sz="3600" dirty="0">
                <a:latin typeface="UTM Avo" panose="02040603050506020204" pitchFamily="18" charset="0"/>
              </a:rPr>
              <a:t> </a:t>
            </a:r>
            <a:r>
              <a:rPr kumimoji="1" lang="en-US" sz="3600" dirty="0" err="1">
                <a:latin typeface="UTM Avo" panose="02040603050506020204" pitchFamily="18" charset="0"/>
              </a:rPr>
              <a:t>một</a:t>
            </a:r>
            <a:r>
              <a:rPr kumimoji="1" lang="en-US" sz="3600" dirty="0">
                <a:latin typeface="UTM Avo" panose="02040603050506020204" pitchFamily="18" charset="0"/>
              </a:rPr>
              <a:t> </a:t>
            </a:r>
            <a:r>
              <a:rPr kumimoji="1" lang="en-US" sz="3600" dirty="0" err="1">
                <a:latin typeface="UTM Avo" panose="02040603050506020204" pitchFamily="18" charset="0"/>
              </a:rPr>
              <a:t>đề</a:t>
            </a:r>
            <a:r>
              <a:rPr kumimoji="1" lang="en-US" sz="3600" dirty="0">
                <a:latin typeface="UTM Avo" panose="02040603050506020204" pitchFamily="18" charset="0"/>
              </a:rPr>
              <a:t> </a:t>
            </a:r>
            <a:r>
              <a:rPr kumimoji="1" lang="en-US" sz="3600" dirty="0" err="1">
                <a:latin typeface="UTM Avo" panose="02040603050506020204" pitchFamily="18" charset="0"/>
              </a:rPr>
              <a:t>văn</a:t>
            </a:r>
            <a:r>
              <a:rPr kumimoji="1" lang="en-US" sz="3600" dirty="0">
                <a:latin typeface="UTM Avo" panose="02040603050506020204" pitchFamily="18" charset="0"/>
              </a:rPr>
              <a:t> ở </a:t>
            </a:r>
            <a:r>
              <a:rPr kumimoji="1" lang="en-US" sz="3600" dirty="0" err="1">
                <a:latin typeface="UTM Avo" panose="02040603050506020204" pitchFamily="18" charset="0"/>
              </a:rPr>
              <a:t>lớp</a:t>
            </a:r>
            <a:r>
              <a:rPr kumimoji="1" lang="en-US" sz="3600" dirty="0">
                <a:latin typeface="UTM Avo" panose="02040603050506020204" pitchFamily="18" charset="0"/>
              </a:rPr>
              <a:t>: “</a:t>
            </a:r>
            <a:r>
              <a:rPr kumimoji="1" lang="en-US" sz="3600" dirty="0" err="1">
                <a:latin typeface="UTM Avo" panose="02040603050506020204" pitchFamily="18" charset="0"/>
              </a:rPr>
              <a:t>Em</a:t>
            </a:r>
            <a:r>
              <a:rPr kumimoji="1" lang="en-US" sz="3600" dirty="0">
                <a:latin typeface="UTM Avo" panose="02040603050506020204" pitchFamily="18" charset="0"/>
              </a:rPr>
              <a:t> </a:t>
            </a:r>
            <a:r>
              <a:rPr kumimoji="1" lang="en-US" sz="3600" dirty="0" err="1">
                <a:latin typeface="UTM Avo" panose="02040603050506020204" pitchFamily="18" charset="0"/>
              </a:rPr>
              <a:t>đã</a:t>
            </a:r>
            <a:r>
              <a:rPr kumimoji="1" lang="en-US" sz="3600" dirty="0">
                <a:latin typeface="UTM Avo" panose="02040603050506020204" pitchFamily="18" charset="0"/>
              </a:rPr>
              <a:t> </a:t>
            </a:r>
            <a:r>
              <a:rPr kumimoji="1" lang="en-US" sz="3600" dirty="0" err="1">
                <a:latin typeface="UTM Avo" panose="02040603050506020204" pitchFamily="18" charset="0"/>
              </a:rPr>
              <a:t>làm</a:t>
            </a:r>
            <a:r>
              <a:rPr kumimoji="1" lang="en-US" sz="3600" dirty="0">
                <a:latin typeface="UTM Avo" panose="02040603050506020204" pitchFamily="18" charset="0"/>
              </a:rPr>
              <a:t> </a:t>
            </a:r>
            <a:r>
              <a:rPr kumimoji="1" lang="en-US" sz="3600" dirty="0" err="1">
                <a:latin typeface="UTM Avo" panose="02040603050506020204" pitchFamily="18" charset="0"/>
              </a:rPr>
              <a:t>gì</a:t>
            </a:r>
            <a:r>
              <a:rPr kumimoji="1" lang="en-US" sz="3600" dirty="0">
                <a:latin typeface="UTM Avo" panose="02040603050506020204" pitchFamily="18" charset="0"/>
              </a:rPr>
              <a:t> </a:t>
            </a:r>
            <a:r>
              <a:rPr kumimoji="1" lang="en-US" sz="3600" dirty="0" err="1">
                <a:latin typeface="UTM Avo" panose="02040603050506020204" pitchFamily="18" charset="0"/>
              </a:rPr>
              <a:t>để</a:t>
            </a:r>
            <a:r>
              <a:rPr kumimoji="1" lang="en-US" sz="3600" dirty="0">
                <a:latin typeface="UTM Avo" panose="02040603050506020204" pitchFamily="18" charset="0"/>
              </a:rPr>
              <a:t> </a:t>
            </a:r>
            <a:r>
              <a:rPr kumimoji="1" lang="en-US" sz="3600" dirty="0" err="1">
                <a:latin typeface="UTM Avo" panose="02040603050506020204" pitchFamily="18" charset="0"/>
              </a:rPr>
              <a:t>giúp</a:t>
            </a:r>
            <a:r>
              <a:rPr kumimoji="1" lang="en-US" sz="3600" dirty="0">
                <a:latin typeface="UTM Avo" panose="02040603050506020204" pitchFamily="18" charset="0"/>
              </a:rPr>
              <a:t> </a:t>
            </a:r>
            <a:r>
              <a:rPr kumimoji="1" lang="en-US" sz="3600" dirty="0" err="1">
                <a:latin typeface="UTM Avo" panose="02040603050506020204" pitchFamily="18" charset="0"/>
              </a:rPr>
              <a:t>đỡ</a:t>
            </a:r>
            <a:r>
              <a:rPr kumimoji="1" lang="en-US" sz="3600" dirty="0">
                <a:latin typeface="UTM Avo" panose="02040603050506020204" pitchFamily="18" charset="0"/>
              </a:rPr>
              <a:t> </a:t>
            </a:r>
            <a:r>
              <a:rPr kumimoji="1" lang="en-US" sz="3600" dirty="0" err="1">
                <a:latin typeface="UTM Avo" panose="02040603050506020204" pitchFamily="18" charset="0"/>
              </a:rPr>
              <a:t>mẹ</a:t>
            </a:r>
            <a:r>
              <a:rPr kumimoji="1" lang="en-US" sz="3600" dirty="0">
                <a:latin typeface="UTM Avo" panose="02040603050506020204" pitchFamily="18" charset="0"/>
              </a:rPr>
              <a:t>?”</a:t>
            </a:r>
          </a:p>
          <a:p>
            <a:pPr algn="just">
              <a:lnSpc>
                <a:spcPct val="130000"/>
              </a:lnSpc>
              <a:spcBef>
                <a:spcPts val="646"/>
              </a:spcBef>
              <a:defRPr/>
            </a:pPr>
            <a:r>
              <a:rPr kumimoji="1" lang="en-US" sz="3600" dirty="0">
                <a:latin typeface="UTM Avo" panose="02040603050506020204" pitchFamily="18" charset="0"/>
              </a:rPr>
              <a:t>   </a:t>
            </a:r>
            <a:r>
              <a:rPr kumimoji="1" lang="en-US" sz="3600" dirty="0" err="1">
                <a:latin typeface="UTM Avo" panose="02040603050506020204" pitchFamily="18" charset="0"/>
              </a:rPr>
              <a:t>Tôi</a:t>
            </a:r>
            <a:r>
              <a:rPr kumimoji="1" lang="en-US" sz="3600" dirty="0">
                <a:latin typeface="UTM Avo" panose="02040603050506020204" pitchFamily="18" charset="0"/>
              </a:rPr>
              <a:t> </a:t>
            </a:r>
            <a:r>
              <a:rPr kumimoji="1" lang="en-US" sz="3600" dirty="0" err="1">
                <a:latin typeface="UTM Avo" panose="02040603050506020204" pitchFamily="18" charset="0"/>
              </a:rPr>
              <a:t>loay</a:t>
            </a:r>
            <a:r>
              <a:rPr kumimoji="1" lang="en-US" sz="3600" dirty="0">
                <a:latin typeface="UTM Avo" panose="02040603050506020204" pitchFamily="18" charset="0"/>
              </a:rPr>
              <a:t> </a:t>
            </a:r>
            <a:r>
              <a:rPr kumimoji="1" lang="en-US" sz="3600" dirty="0" err="1">
                <a:latin typeface="UTM Avo" panose="02040603050506020204" pitchFamily="18" charset="0"/>
              </a:rPr>
              <a:t>hoay</a:t>
            </a:r>
            <a:r>
              <a:rPr kumimoji="1" lang="en-US" sz="3600" dirty="0">
                <a:latin typeface="UTM Avo" panose="02040603050506020204" pitchFamily="18" charset="0"/>
              </a:rPr>
              <a:t> </a:t>
            </a:r>
            <a:r>
              <a:rPr kumimoji="1" lang="en-US" sz="3600" dirty="0" err="1">
                <a:latin typeface="UTM Avo" panose="02040603050506020204" pitchFamily="18" charset="0"/>
              </a:rPr>
              <a:t>mất</a:t>
            </a:r>
            <a:r>
              <a:rPr kumimoji="1" lang="en-US" sz="3600" dirty="0">
                <a:latin typeface="UTM Avo" panose="02040603050506020204" pitchFamily="18" charset="0"/>
              </a:rPr>
              <a:t> </a:t>
            </a:r>
            <a:r>
              <a:rPr kumimoji="1" lang="en-US" sz="3600" dirty="0" err="1">
                <a:latin typeface="UTM Avo" panose="02040603050506020204" pitchFamily="18" charset="0"/>
              </a:rPr>
              <a:t>một</a:t>
            </a:r>
            <a:r>
              <a:rPr kumimoji="1" lang="en-US" sz="3600" dirty="0">
                <a:latin typeface="UTM Avo" panose="02040603050506020204" pitchFamily="18" charset="0"/>
              </a:rPr>
              <a:t> </a:t>
            </a:r>
            <a:r>
              <a:rPr kumimoji="1" lang="en-US" sz="3600" dirty="0" err="1">
                <a:latin typeface="UTM Avo" panose="02040603050506020204" pitchFamily="18" charset="0"/>
              </a:rPr>
              <a:t>lúc</a:t>
            </a:r>
            <a:r>
              <a:rPr kumimoji="1" lang="en-US" sz="3600" dirty="0">
                <a:latin typeface="UTM Avo" panose="02040603050506020204" pitchFamily="18" charset="0"/>
              </a:rPr>
              <a:t>, </a:t>
            </a:r>
            <a:r>
              <a:rPr kumimoji="1" lang="en-US" sz="3600" dirty="0" err="1">
                <a:latin typeface="UTM Avo" panose="02040603050506020204" pitchFamily="18" charset="0"/>
              </a:rPr>
              <a:t>rồi</a:t>
            </a:r>
            <a:r>
              <a:rPr kumimoji="1" lang="en-US" sz="3600" dirty="0">
                <a:latin typeface="UTM Avo" panose="02040603050506020204" pitchFamily="18" charset="0"/>
              </a:rPr>
              <a:t> </a:t>
            </a:r>
            <a:r>
              <a:rPr kumimoji="1" lang="en-US" sz="3600" dirty="0" err="1">
                <a:latin typeface="UTM Avo" panose="02040603050506020204" pitchFamily="18" charset="0"/>
              </a:rPr>
              <a:t>cầm</a:t>
            </a:r>
            <a:r>
              <a:rPr kumimoji="1" lang="en-US" sz="3600" dirty="0">
                <a:latin typeface="UTM Avo" panose="02040603050506020204" pitchFamily="18" charset="0"/>
              </a:rPr>
              <a:t> </a:t>
            </a:r>
            <a:r>
              <a:rPr kumimoji="1" lang="en-US" sz="3600" dirty="0" err="1">
                <a:latin typeface="UTM Avo" panose="02040603050506020204" pitchFamily="18" charset="0"/>
              </a:rPr>
              <a:t>bút</a:t>
            </a:r>
            <a:r>
              <a:rPr kumimoji="1" lang="en-US" sz="3600" dirty="0">
                <a:latin typeface="UTM Avo" panose="02040603050506020204" pitchFamily="18" charset="0"/>
              </a:rPr>
              <a:t> </a:t>
            </a:r>
            <a:r>
              <a:rPr kumimoji="1" lang="en-US" sz="3600" dirty="0" err="1">
                <a:latin typeface="UTM Avo" panose="02040603050506020204" pitchFamily="18" charset="0"/>
              </a:rPr>
              <a:t>và</a:t>
            </a:r>
            <a:r>
              <a:rPr kumimoji="1" lang="en-US" sz="3600" dirty="0">
                <a:latin typeface="UTM Avo" panose="02040603050506020204" pitchFamily="18" charset="0"/>
              </a:rPr>
              <a:t> </a:t>
            </a:r>
            <a:r>
              <a:rPr kumimoji="1" lang="en-US" sz="3600" dirty="0" err="1">
                <a:latin typeface="UTM Avo" panose="02040603050506020204" pitchFamily="18" charset="0"/>
              </a:rPr>
              <a:t>bắt</a:t>
            </a:r>
            <a:r>
              <a:rPr kumimoji="1" lang="en-US" sz="3600" dirty="0">
                <a:latin typeface="UTM Avo" panose="02040603050506020204" pitchFamily="18" charset="0"/>
              </a:rPr>
              <a:t> </a:t>
            </a:r>
            <a:r>
              <a:rPr kumimoji="1" lang="en-US" sz="3600" dirty="0" err="1">
                <a:latin typeface="UTM Avo" panose="02040603050506020204" pitchFamily="18" charset="0"/>
              </a:rPr>
              <a:t>đầu</a:t>
            </a:r>
            <a:r>
              <a:rPr kumimoji="1" lang="en-US" sz="3600" dirty="0">
                <a:latin typeface="UTM Avo" panose="02040603050506020204" pitchFamily="18" charset="0"/>
              </a:rPr>
              <a:t> </a:t>
            </a:r>
            <a:r>
              <a:rPr kumimoji="1" lang="en-US" sz="3600" dirty="0" err="1">
                <a:latin typeface="UTM Avo" panose="02040603050506020204" pitchFamily="18" charset="0"/>
              </a:rPr>
              <a:t>viết</a:t>
            </a:r>
            <a:r>
              <a:rPr kumimoji="1" lang="en-US" sz="3600" dirty="0">
                <a:latin typeface="UTM Avo" panose="02040603050506020204" pitchFamily="18" charset="0"/>
              </a:rPr>
              <a:t>: “</a:t>
            </a:r>
            <a:r>
              <a:rPr kumimoji="1" lang="en-US" sz="3600" dirty="0" err="1">
                <a:latin typeface="UTM Avo" panose="02040603050506020204" pitchFamily="18" charset="0"/>
              </a:rPr>
              <a:t>Em</a:t>
            </a:r>
            <a:r>
              <a:rPr kumimoji="1" lang="en-US" sz="3600" dirty="0">
                <a:latin typeface="UTM Avo" panose="02040603050506020204" pitchFamily="18" charset="0"/>
              </a:rPr>
              <a:t> </a:t>
            </a:r>
            <a:r>
              <a:rPr kumimoji="1" lang="en-US" sz="3600" dirty="0" err="1">
                <a:latin typeface="UTM Avo" panose="02040603050506020204" pitchFamily="18" charset="0"/>
              </a:rPr>
              <a:t>đã</a:t>
            </a:r>
            <a:r>
              <a:rPr kumimoji="1" lang="en-US" sz="3600" dirty="0">
                <a:latin typeface="UTM Avo" panose="02040603050506020204" pitchFamily="18" charset="0"/>
              </a:rPr>
              <a:t> </a:t>
            </a:r>
            <a:r>
              <a:rPr kumimoji="1" lang="en-US" sz="3600" dirty="0" err="1">
                <a:latin typeface="UTM Avo" panose="02040603050506020204" pitchFamily="18" charset="0"/>
              </a:rPr>
              <a:t>nhiều</a:t>
            </a:r>
            <a:r>
              <a:rPr kumimoji="1" lang="en-US" sz="3600" dirty="0">
                <a:latin typeface="UTM Avo" panose="02040603050506020204" pitchFamily="18" charset="0"/>
              </a:rPr>
              <a:t> </a:t>
            </a:r>
            <a:r>
              <a:rPr kumimoji="1" lang="en-US" sz="3600" dirty="0" err="1">
                <a:latin typeface="UTM Avo" panose="02040603050506020204" pitchFamily="18" charset="0"/>
              </a:rPr>
              <a:t>lần</a:t>
            </a:r>
            <a:r>
              <a:rPr kumimoji="1" lang="en-US" sz="3600" dirty="0">
                <a:latin typeface="UTM Avo" panose="02040603050506020204" pitchFamily="18" charset="0"/>
              </a:rPr>
              <a:t> </a:t>
            </a:r>
            <a:r>
              <a:rPr kumimoji="1" lang="en-US" sz="3600" dirty="0" err="1">
                <a:latin typeface="UTM Avo" panose="02040603050506020204" pitchFamily="18" charset="0"/>
              </a:rPr>
              <a:t>giúp</a:t>
            </a:r>
            <a:r>
              <a:rPr kumimoji="1" lang="en-US" sz="3600" dirty="0">
                <a:latin typeface="UTM Avo" panose="02040603050506020204" pitchFamily="18" charset="0"/>
              </a:rPr>
              <a:t> </a:t>
            </a:r>
            <a:r>
              <a:rPr kumimoji="1" lang="en-US" sz="3600" dirty="0" err="1">
                <a:latin typeface="UTM Avo" panose="02040603050506020204" pitchFamily="18" charset="0"/>
              </a:rPr>
              <a:t>đỡ</a:t>
            </a:r>
            <a:r>
              <a:rPr kumimoji="1" lang="en-US" sz="3600" dirty="0">
                <a:latin typeface="UTM Avo" panose="02040603050506020204" pitchFamily="18" charset="0"/>
              </a:rPr>
              <a:t> </a:t>
            </a:r>
            <a:r>
              <a:rPr kumimoji="1" lang="en-US" sz="3600" dirty="0" err="1">
                <a:latin typeface="UTM Avo" panose="02040603050506020204" pitchFamily="18" charset="0"/>
              </a:rPr>
              <a:t>mẹ</a:t>
            </a:r>
            <a:r>
              <a:rPr kumimoji="1" lang="en-US" sz="3600" dirty="0">
                <a:latin typeface="UTM Avo" panose="02040603050506020204" pitchFamily="18" charset="0"/>
              </a:rPr>
              <a:t>. </a:t>
            </a:r>
            <a:r>
              <a:rPr kumimoji="1" lang="en-US" sz="3600" dirty="0" err="1">
                <a:latin typeface="UTM Avo" panose="02040603050506020204" pitchFamily="18" charset="0"/>
              </a:rPr>
              <a:t>Em</a:t>
            </a:r>
            <a:r>
              <a:rPr kumimoji="1" lang="en-US" sz="3600" dirty="0">
                <a:latin typeface="UTM Avo" panose="02040603050506020204" pitchFamily="18" charset="0"/>
              </a:rPr>
              <a:t> </a:t>
            </a:r>
            <a:r>
              <a:rPr kumimoji="1" lang="en-US" sz="3600" dirty="0" err="1">
                <a:latin typeface="UTM Avo" panose="02040603050506020204" pitchFamily="18" charset="0"/>
              </a:rPr>
              <a:t>quét</a:t>
            </a:r>
            <a:r>
              <a:rPr kumimoji="1" lang="en-US" sz="3600" dirty="0">
                <a:latin typeface="UTM Avo" panose="02040603050506020204" pitchFamily="18" charset="0"/>
              </a:rPr>
              <a:t> </a:t>
            </a:r>
            <a:r>
              <a:rPr kumimoji="1" lang="en-US" sz="3600" dirty="0" err="1">
                <a:latin typeface="UTM Avo" panose="02040603050506020204" pitchFamily="18" charset="0"/>
              </a:rPr>
              <a:t>nhà</a:t>
            </a:r>
            <a:r>
              <a:rPr kumimoji="1" lang="en-US" sz="3600" dirty="0">
                <a:latin typeface="UTM Avo" panose="02040603050506020204" pitchFamily="18" charset="0"/>
              </a:rPr>
              <a:t> </a:t>
            </a:r>
            <a:r>
              <a:rPr kumimoji="1" lang="en-US" sz="3600" dirty="0" err="1">
                <a:latin typeface="UTM Avo" panose="02040603050506020204" pitchFamily="18" charset="0"/>
              </a:rPr>
              <a:t>và</a:t>
            </a:r>
            <a:r>
              <a:rPr kumimoji="1" lang="en-US" sz="3600" dirty="0">
                <a:latin typeface="UTM Avo" panose="02040603050506020204" pitchFamily="18" charset="0"/>
              </a:rPr>
              <a:t> </a:t>
            </a:r>
            <a:r>
              <a:rPr kumimoji="1" lang="en-US" sz="3600" dirty="0" err="1">
                <a:latin typeface="UTM Avo" panose="02040603050506020204" pitchFamily="18" charset="0"/>
              </a:rPr>
              <a:t>rửa</a:t>
            </a:r>
            <a:r>
              <a:rPr kumimoji="1" lang="en-US" sz="3600" dirty="0">
                <a:latin typeface="UTM Avo" panose="02040603050506020204" pitchFamily="18" charset="0"/>
              </a:rPr>
              <a:t> </a:t>
            </a:r>
            <a:r>
              <a:rPr kumimoji="1" lang="en-US" sz="3600" dirty="0" err="1">
                <a:latin typeface="UTM Avo" panose="02040603050506020204" pitchFamily="18" charset="0"/>
              </a:rPr>
              <a:t>bát</a:t>
            </a:r>
            <a:r>
              <a:rPr kumimoji="1" lang="en-US" sz="3600" dirty="0">
                <a:latin typeface="UTM Avo" panose="02040603050506020204" pitchFamily="18" charset="0"/>
              </a:rPr>
              <a:t> </a:t>
            </a:r>
            <a:r>
              <a:rPr kumimoji="1" lang="en-US" sz="3600" dirty="0" err="1">
                <a:latin typeface="UTM Avo" panose="02040603050506020204" pitchFamily="18" charset="0"/>
              </a:rPr>
              <a:t>đĩa</a:t>
            </a:r>
            <a:r>
              <a:rPr kumimoji="1" lang="en-US" sz="3600" dirty="0">
                <a:latin typeface="UTM Avo" panose="02040603050506020204" pitchFamily="18" charset="0"/>
              </a:rPr>
              <a:t>. </a:t>
            </a:r>
            <a:r>
              <a:rPr kumimoji="1" lang="en-US" sz="3600" dirty="0" err="1">
                <a:latin typeface="UTM Avo" panose="02040603050506020204" pitchFamily="18" charset="0"/>
              </a:rPr>
              <a:t>Đôi</a:t>
            </a:r>
            <a:r>
              <a:rPr kumimoji="1" lang="en-US" sz="3600" dirty="0">
                <a:latin typeface="UTM Avo" panose="02040603050506020204" pitchFamily="18" charset="0"/>
              </a:rPr>
              <a:t> </a:t>
            </a:r>
            <a:r>
              <a:rPr kumimoji="1" lang="en-US" sz="3600" dirty="0" err="1">
                <a:latin typeface="UTM Avo" panose="02040603050506020204" pitchFamily="18" charset="0"/>
              </a:rPr>
              <a:t>khi</a:t>
            </a:r>
            <a:r>
              <a:rPr kumimoji="1" lang="en-US" sz="3600" dirty="0">
                <a:latin typeface="UTM Avo" panose="02040603050506020204" pitchFamily="18" charset="0"/>
              </a:rPr>
              <a:t>, </a:t>
            </a:r>
            <a:r>
              <a:rPr kumimoji="1" lang="en-US" sz="3600" dirty="0" err="1">
                <a:latin typeface="UTM Avo" panose="02040603050506020204" pitchFamily="18" charset="0"/>
              </a:rPr>
              <a:t>em</a:t>
            </a:r>
            <a:r>
              <a:rPr kumimoji="1" lang="en-US" sz="3600" dirty="0">
                <a:latin typeface="UTM Avo" panose="02040603050506020204" pitchFamily="18" charset="0"/>
              </a:rPr>
              <a:t> </a:t>
            </a:r>
            <a:r>
              <a:rPr kumimoji="1" lang="en-US" sz="3600" dirty="0" err="1">
                <a:latin typeface="UTM Avo" panose="02040603050506020204" pitchFamily="18" charset="0"/>
              </a:rPr>
              <a:t>giặt</a:t>
            </a:r>
            <a:r>
              <a:rPr kumimoji="1" lang="en-US" sz="3600" dirty="0">
                <a:latin typeface="UTM Avo" panose="02040603050506020204" pitchFamily="18" charset="0"/>
              </a:rPr>
              <a:t> </a:t>
            </a:r>
            <a:r>
              <a:rPr kumimoji="1" lang="en-US" sz="3600" dirty="0" err="1">
                <a:latin typeface="UTM Avo" panose="02040603050506020204" pitchFamily="18" charset="0"/>
              </a:rPr>
              <a:t>khăn</a:t>
            </a:r>
            <a:r>
              <a:rPr kumimoji="1" lang="en-US" sz="3600" dirty="0">
                <a:latin typeface="UTM Avo" panose="02040603050506020204" pitchFamily="18" charset="0"/>
              </a:rPr>
              <a:t> </a:t>
            </a:r>
            <a:r>
              <a:rPr kumimoji="1" lang="en-US" sz="3600" dirty="0" err="1">
                <a:latin typeface="UTM Avo" panose="02040603050506020204" pitchFamily="18" charset="0"/>
              </a:rPr>
              <a:t>mùi</a:t>
            </a:r>
            <a:r>
              <a:rPr kumimoji="1" lang="en-US" sz="3600" dirty="0">
                <a:latin typeface="UTM Avo" panose="02040603050506020204" pitchFamily="18" charset="0"/>
              </a:rPr>
              <a:t> </a:t>
            </a:r>
            <a:r>
              <a:rPr kumimoji="1" lang="en-US" sz="3600" dirty="0" err="1">
                <a:latin typeface="UTM Avo" panose="02040603050506020204" pitchFamily="18" charset="0"/>
              </a:rPr>
              <a:t>soa</a:t>
            </a:r>
            <a:r>
              <a:rPr kumimoji="1" lang="en-US" sz="3600" dirty="0">
                <a:latin typeface="UTM Avo" panose="02040603050506020204" pitchFamily="18" charset="0"/>
              </a:rPr>
              <a:t>.”</a:t>
            </a:r>
            <a:endParaRPr kumimoji="1" lang="en-US" sz="3600" dirty="0">
              <a:solidFill>
                <a:srgbClr val="FFFF00"/>
              </a:solidFill>
              <a:latin typeface="UTM Avo" panose="02040603050506020204" pitchFamily="18" charset="0"/>
            </a:endParaRPr>
          </a:p>
        </p:txBody>
      </p:sp>
      <p:cxnSp>
        <p:nvCxnSpPr>
          <p:cNvPr id="24" name="Straight Connector 23"/>
          <p:cNvCxnSpPr/>
          <p:nvPr/>
        </p:nvCxnSpPr>
        <p:spPr>
          <a:xfrm>
            <a:off x="10690412" y="3079376"/>
            <a:ext cx="1172975" cy="1793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a:cxnSpLocks/>
          </p:cNvCxnSpPr>
          <p:nvPr/>
        </p:nvCxnSpPr>
        <p:spPr>
          <a:xfrm>
            <a:off x="457760" y="5250987"/>
            <a:ext cx="11245288" cy="33707"/>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a:cxnSpLocks/>
          </p:cNvCxnSpPr>
          <p:nvPr/>
        </p:nvCxnSpPr>
        <p:spPr>
          <a:xfrm>
            <a:off x="327023" y="5968989"/>
            <a:ext cx="5576236" cy="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2" name="Group 1"/>
          <p:cNvGrpSpPr>
            <a:grpSpLocks/>
          </p:cNvGrpSpPr>
          <p:nvPr/>
        </p:nvGrpSpPr>
        <p:grpSpPr bwMode="auto">
          <a:xfrm>
            <a:off x="252412" y="186680"/>
            <a:ext cx="11610975" cy="2105025"/>
            <a:chOff x="293888" y="180976"/>
            <a:chExt cx="11610413" cy="2105035"/>
          </a:xfrm>
        </p:grpSpPr>
        <p:sp>
          <p:nvSpPr>
            <p:cNvPr id="10" name="矩形 30"/>
            <p:cNvSpPr/>
            <p:nvPr/>
          </p:nvSpPr>
          <p:spPr>
            <a:xfrm>
              <a:off x="293888" y="180976"/>
              <a:ext cx="11610413" cy="2105035"/>
            </a:xfrm>
            <a:prstGeom prst="rect">
              <a:avLst/>
            </a:prstGeom>
            <a:solidFill>
              <a:srgbClr val="FF9933"/>
            </a:solidFill>
            <a:ln>
              <a:noFill/>
            </a:ln>
            <a:effectLst>
              <a:outerShdw blurRad="50800" dist="152400" dir="2040000" algn="ctr" rotWithShape="0">
                <a:schemeClr val="tx1">
                  <a:lumMod val="95000"/>
                  <a:lumOff val="5000"/>
                  <a:alpha val="4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a:solidFill>
                  <a:srgbClr val="0D0D0D"/>
                </a:solidFill>
                <a:latin typeface="Microsoft YaHei" pitchFamily="34" charset="-122"/>
                <a:ea typeface="Microsoft YaHei" pitchFamily="34" charset="-122"/>
              </a:endParaRPr>
            </a:p>
          </p:txBody>
        </p:sp>
        <p:sp>
          <p:nvSpPr>
            <p:cNvPr id="11" name="TextBox 10"/>
            <p:cNvSpPr txBox="1"/>
            <p:nvPr/>
          </p:nvSpPr>
          <p:spPr>
            <a:xfrm>
              <a:off x="368495" y="257177"/>
              <a:ext cx="11375474" cy="1899861"/>
            </a:xfrm>
            <a:prstGeom prst="rect">
              <a:avLst/>
            </a:prstGeom>
            <a:noFill/>
          </p:spPr>
          <p:txBody>
            <a:bodyPr lIns="98399" tIns="49199" rIns="98399" bIns="49199">
              <a:spAutoFit/>
            </a:bodyPr>
            <a:lstStyle/>
            <a:p>
              <a:pPr algn="just">
                <a:defRPr/>
              </a:pPr>
              <a:r>
                <a:rPr lang="en-US" sz="3900" b="1" dirty="0">
                  <a:solidFill>
                    <a:schemeClr val="bg1"/>
                  </a:solidFill>
                  <a:latin typeface="UTM Avo" panose="02040603050506020204" pitchFamily="18" charset="0"/>
                  <a:cs typeface="Arial" pitchFamily="34" charset="0"/>
                </a:rPr>
                <a:t>2. </a:t>
              </a:r>
              <a:r>
                <a:rPr lang="en-US" sz="3900" b="1" dirty="0" err="1">
                  <a:solidFill>
                    <a:schemeClr val="bg1"/>
                  </a:solidFill>
                  <a:latin typeface="UTM Avo" panose="02040603050506020204" pitchFamily="18" charset="0"/>
                  <a:cs typeface="Arial" pitchFamily="34" charset="0"/>
                </a:rPr>
                <a:t>Có</a:t>
              </a:r>
              <a:r>
                <a:rPr lang="en-US" sz="3900" b="1" dirty="0">
                  <a:solidFill>
                    <a:schemeClr val="bg1"/>
                  </a:solidFill>
                  <a:latin typeface="UTM Avo" panose="02040603050506020204" pitchFamily="18" charset="0"/>
                  <a:cs typeface="Arial" pitchFamily="34" charset="0"/>
                </a:rPr>
                <a:t> </a:t>
              </a:r>
              <a:r>
                <a:rPr lang="en-US" sz="3900" b="1" dirty="0" err="1">
                  <a:solidFill>
                    <a:schemeClr val="bg1"/>
                  </a:solidFill>
                  <a:latin typeface="UTM Avo" panose="02040603050506020204" pitchFamily="18" charset="0"/>
                  <a:cs typeface="Arial" pitchFamily="34" charset="0"/>
                </a:rPr>
                <a:t>thể</a:t>
              </a:r>
              <a:r>
                <a:rPr lang="en-US" sz="3900" b="1" dirty="0">
                  <a:solidFill>
                    <a:schemeClr val="bg1"/>
                  </a:solidFill>
                  <a:latin typeface="UTM Avo" panose="02040603050506020204" pitchFamily="18" charset="0"/>
                  <a:cs typeface="Arial" pitchFamily="34" charset="0"/>
                </a:rPr>
                <a:t> </a:t>
              </a:r>
              <a:r>
                <a:rPr lang="en-US" sz="3900" b="1" dirty="0" err="1">
                  <a:solidFill>
                    <a:schemeClr val="bg1"/>
                  </a:solidFill>
                  <a:latin typeface="UTM Avo" panose="02040603050506020204" pitchFamily="18" charset="0"/>
                  <a:cs typeface="Arial" pitchFamily="34" charset="0"/>
                </a:rPr>
                <a:t>đặt</a:t>
              </a:r>
              <a:r>
                <a:rPr lang="en-US" sz="3900" b="1" dirty="0">
                  <a:solidFill>
                    <a:schemeClr val="bg1"/>
                  </a:solidFill>
                  <a:latin typeface="UTM Avo" panose="02040603050506020204" pitchFamily="18" charset="0"/>
                  <a:cs typeface="Arial" pitchFamily="34" charset="0"/>
                </a:rPr>
                <a:t> </a:t>
              </a:r>
              <a:r>
                <a:rPr lang="en-US" sz="3900" b="1" dirty="0" err="1">
                  <a:solidFill>
                    <a:schemeClr val="bg1"/>
                  </a:solidFill>
                  <a:latin typeface="UTM Avo" panose="02040603050506020204" pitchFamily="18" charset="0"/>
                  <a:cs typeface="Arial" pitchFamily="34" charset="0"/>
                </a:rPr>
                <a:t>những</a:t>
              </a:r>
              <a:r>
                <a:rPr lang="en-US" sz="3900" b="1" dirty="0">
                  <a:solidFill>
                    <a:schemeClr val="bg1"/>
                  </a:solidFill>
                  <a:latin typeface="UTM Avo" panose="02040603050506020204" pitchFamily="18" charset="0"/>
                  <a:cs typeface="Arial" pitchFamily="34" charset="0"/>
                </a:rPr>
                <a:t> </a:t>
              </a:r>
              <a:r>
                <a:rPr lang="en-US" sz="3900" b="1" dirty="0" err="1">
                  <a:solidFill>
                    <a:schemeClr val="bg1"/>
                  </a:solidFill>
                  <a:latin typeface="UTM Avo" panose="02040603050506020204" pitchFamily="18" charset="0"/>
                  <a:cs typeface="Arial" pitchFamily="34" charset="0"/>
                </a:rPr>
                <a:t>lời</a:t>
              </a:r>
              <a:r>
                <a:rPr lang="en-US" sz="3900" b="1" dirty="0">
                  <a:solidFill>
                    <a:schemeClr val="bg1"/>
                  </a:solidFill>
                  <a:latin typeface="UTM Avo" panose="02040603050506020204" pitchFamily="18" charset="0"/>
                  <a:cs typeface="Arial" pitchFamily="34" charset="0"/>
                </a:rPr>
                <a:t> </a:t>
              </a:r>
              <a:r>
                <a:rPr lang="en-US" sz="3900" b="1" dirty="0" err="1">
                  <a:solidFill>
                    <a:schemeClr val="bg1"/>
                  </a:solidFill>
                  <a:latin typeface="UTM Avo" panose="02040603050506020204" pitchFamily="18" charset="0"/>
                  <a:cs typeface="Arial" pitchFamily="34" charset="0"/>
                </a:rPr>
                <a:t>nói</a:t>
              </a:r>
              <a:r>
                <a:rPr lang="en-US" sz="3900" b="1" dirty="0">
                  <a:solidFill>
                    <a:schemeClr val="bg1"/>
                  </a:solidFill>
                  <a:latin typeface="UTM Avo" panose="02040603050506020204" pitchFamily="18" charset="0"/>
                  <a:cs typeface="Arial" pitchFamily="34" charset="0"/>
                </a:rPr>
                <a:t> </a:t>
              </a:r>
              <a:r>
                <a:rPr lang="en-US" sz="3900" b="1" dirty="0" err="1">
                  <a:solidFill>
                    <a:schemeClr val="bg1"/>
                  </a:solidFill>
                  <a:latin typeface="UTM Avo" panose="02040603050506020204" pitchFamily="18" charset="0"/>
                  <a:cs typeface="Arial" pitchFamily="34" charset="0"/>
                </a:rPr>
                <a:t>trực</a:t>
              </a:r>
              <a:r>
                <a:rPr lang="en-US" sz="3900" b="1" dirty="0">
                  <a:solidFill>
                    <a:schemeClr val="bg1"/>
                  </a:solidFill>
                  <a:latin typeface="UTM Avo" panose="02040603050506020204" pitchFamily="18" charset="0"/>
                  <a:cs typeface="Arial" pitchFamily="34" charset="0"/>
                </a:rPr>
                <a:t> </a:t>
              </a:r>
              <a:r>
                <a:rPr lang="en-US" sz="3900" b="1" dirty="0" err="1">
                  <a:solidFill>
                    <a:schemeClr val="bg1"/>
                  </a:solidFill>
                  <a:latin typeface="UTM Avo" panose="02040603050506020204" pitchFamily="18" charset="0"/>
                  <a:cs typeface="Arial" pitchFamily="34" charset="0"/>
                </a:rPr>
                <a:t>tiếp</a:t>
              </a:r>
              <a:r>
                <a:rPr lang="en-US" sz="3900" b="1" dirty="0">
                  <a:solidFill>
                    <a:schemeClr val="bg1"/>
                  </a:solidFill>
                  <a:latin typeface="UTM Avo" panose="02040603050506020204" pitchFamily="18" charset="0"/>
                  <a:cs typeface="Arial" pitchFamily="34" charset="0"/>
                </a:rPr>
                <a:t> </a:t>
              </a:r>
              <a:r>
                <a:rPr lang="en-US" sz="3900" b="1" dirty="0" err="1">
                  <a:solidFill>
                    <a:schemeClr val="bg1"/>
                  </a:solidFill>
                  <a:latin typeface="UTM Avo" panose="02040603050506020204" pitchFamily="18" charset="0"/>
                  <a:cs typeface="Arial" pitchFamily="34" charset="0"/>
                </a:rPr>
                <a:t>trong</a:t>
              </a:r>
              <a:r>
                <a:rPr lang="en-US" sz="3900" b="1" dirty="0">
                  <a:solidFill>
                    <a:schemeClr val="bg1"/>
                  </a:solidFill>
                  <a:latin typeface="UTM Avo" panose="02040603050506020204" pitchFamily="18" charset="0"/>
                  <a:cs typeface="Arial" pitchFamily="34" charset="0"/>
                </a:rPr>
                <a:t> </a:t>
              </a:r>
              <a:r>
                <a:rPr lang="en-US" sz="3900" b="1" dirty="0" err="1">
                  <a:solidFill>
                    <a:schemeClr val="bg1"/>
                  </a:solidFill>
                  <a:latin typeface="UTM Avo" panose="02040603050506020204" pitchFamily="18" charset="0"/>
                  <a:cs typeface="Arial" pitchFamily="34" charset="0"/>
                </a:rPr>
                <a:t>đoạn</a:t>
              </a:r>
              <a:r>
                <a:rPr lang="en-US" sz="3900" b="1" dirty="0">
                  <a:solidFill>
                    <a:schemeClr val="bg1"/>
                  </a:solidFill>
                  <a:latin typeface="UTM Avo" panose="02040603050506020204" pitchFamily="18" charset="0"/>
                  <a:cs typeface="Arial" pitchFamily="34" charset="0"/>
                </a:rPr>
                <a:t> </a:t>
              </a:r>
              <a:r>
                <a:rPr lang="en-US" sz="3900" b="1" dirty="0" err="1">
                  <a:solidFill>
                    <a:schemeClr val="bg1"/>
                  </a:solidFill>
                  <a:latin typeface="UTM Avo" panose="02040603050506020204" pitchFamily="18" charset="0"/>
                  <a:cs typeface="Arial" pitchFamily="34" charset="0"/>
                </a:rPr>
                <a:t>văn</a:t>
              </a:r>
              <a:r>
                <a:rPr lang="en-US" sz="3900" b="1" dirty="0">
                  <a:solidFill>
                    <a:schemeClr val="bg1"/>
                  </a:solidFill>
                  <a:latin typeface="UTM Avo" panose="02040603050506020204" pitchFamily="18" charset="0"/>
                  <a:cs typeface="Arial" pitchFamily="34" charset="0"/>
                </a:rPr>
                <a:t> ở </a:t>
              </a:r>
              <a:r>
                <a:rPr lang="en-US" sz="3900" b="1" dirty="0" err="1">
                  <a:solidFill>
                    <a:schemeClr val="bg1"/>
                  </a:solidFill>
                  <a:latin typeface="UTM Avo" panose="02040603050506020204" pitchFamily="18" charset="0"/>
                  <a:cs typeface="Arial" pitchFamily="34" charset="0"/>
                </a:rPr>
                <a:t>bài</a:t>
              </a:r>
              <a:r>
                <a:rPr lang="en-US" sz="3900" b="1" dirty="0">
                  <a:solidFill>
                    <a:schemeClr val="bg1"/>
                  </a:solidFill>
                  <a:latin typeface="UTM Avo" panose="02040603050506020204" pitchFamily="18" charset="0"/>
                  <a:cs typeface="Arial" pitchFamily="34" charset="0"/>
                </a:rPr>
                <a:t> </a:t>
              </a:r>
              <a:r>
                <a:rPr lang="en-US" sz="3900" b="1" dirty="0" err="1">
                  <a:solidFill>
                    <a:schemeClr val="bg1"/>
                  </a:solidFill>
                  <a:latin typeface="UTM Avo" panose="02040603050506020204" pitchFamily="18" charset="0"/>
                  <a:cs typeface="Arial" pitchFamily="34" charset="0"/>
                </a:rPr>
                <a:t>tập</a:t>
              </a:r>
              <a:r>
                <a:rPr lang="en-US" sz="3900" b="1" dirty="0">
                  <a:solidFill>
                    <a:schemeClr val="bg1"/>
                  </a:solidFill>
                  <a:latin typeface="UTM Avo" panose="02040603050506020204" pitchFamily="18" charset="0"/>
                  <a:cs typeface="Arial" pitchFamily="34" charset="0"/>
                </a:rPr>
                <a:t> 1 </a:t>
              </a:r>
              <a:r>
                <a:rPr lang="en-US" sz="3900" b="1" dirty="0" err="1">
                  <a:solidFill>
                    <a:schemeClr val="bg1"/>
                  </a:solidFill>
                  <a:latin typeface="UTM Avo" panose="02040603050506020204" pitchFamily="18" charset="0"/>
                  <a:cs typeface="Arial" pitchFamily="34" charset="0"/>
                </a:rPr>
                <a:t>xuống</a:t>
              </a:r>
              <a:r>
                <a:rPr lang="en-US" sz="3900" b="1" dirty="0">
                  <a:solidFill>
                    <a:schemeClr val="bg1"/>
                  </a:solidFill>
                  <a:latin typeface="UTM Avo" panose="02040603050506020204" pitchFamily="18" charset="0"/>
                  <a:cs typeface="Arial" pitchFamily="34" charset="0"/>
                </a:rPr>
                <a:t> </a:t>
              </a:r>
              <a:r>
                <a:rPr lang="en-US" sz="3900" b="1" dirty="0" err="1">
                  <a:solidFill>
                    <a:schemeClr val="bg1"/>
                  </a:solidFill>
                  <a:latin typeface="UTM Avo" panose="02040603050506020204" pitchFamily="18" charset="0"/>
                  <a:cs typeface="Arial" pitchFamily="34" charset="0"/>
                </a:rPr>
                <a:t>dòng</a:t>
              </a:r>
              <a:r>
                <a:rPr lang="en-US" sz="3900" b="1" dirty="0">
                  <a:solidFill>
                    <a:schemeClr val="bg1"/>
                  </a:solidFill>
                  <a:latin typeface="UTM Avo" panose="02040603050506020204" pitchFamily="18" charset="0"/>
                  <a:cs typeface="Arial" pitchFamily="34" charset="0"/>
                </a:rPr>
                <a:t>, </a:t>
              </a:r>
              <a:r>
                <a:rPr lang="en-US" sz="3900" b="1" dirty="0" err="1">
                  <a:solidFill>
                    <a:schemeClr val="bg1"/>
                  </a:solidFill>
                  <a:latin typeface="UTM Avo" panose="02040603050506020204" pitchFamily="18" charset="0"/>
                  <a:cs typeface="Arial" pitchFamily="34" charset="0"/>
                </a:rPr>
                <a:t>sau</a:t>
              </a:r>
              <a:r>
                <a:rPr lang="en-US" sz="3900" b="1" dirty="0">
                  <a:solidFill>
                    <a:schemeClr val="bg1"/>
                  </a:solidFill>
                  <a:latin typeface="UTM Avo" panose="02040603050506020204" pitchFamily="18" charset="0"/>
                  <a:cs typeface="Arial" pitchFamily="34" charset="0"/>
                </a:rPr>
                <a:t> </a:t>
              </a:r>
              <a:r>
                <a:rPr lang="en-US" sz="3900" b="1" dirty="0" err="1">
                  <a:solidFill>
                    <a:schemeClr val="bg1"/>
                  </a:solidFill>
                  <a:latin typeface="UTM Avo" panose="02040603050506020204" pitchFamily="18" charset="0"/>
                  <a:cs typeface="Arial" pitchFamily="34" charset="0"/>
                </a:rPr>
                <a:t>dấu</a:t>
              </a:r>
              <a:r>
                <a:rPr lang="en-US" sz="3900" b="1" dirty="0">
                  <a:solidFill>
                    <a:schemeClr val="bg1"/>
                  </a:solidFill>
                  <a:latin typeface="UTM Avo" panose="02040603050506020204" pitchFamily="18" charset="0"/>
                  <a:cs typeface="Arial" pitchFamily="34" charset="0"/>
                </a:rPr>
                <a:t> </a:t>
              </a:r>
              <a:r>
                <a:rPr lang="en-US" sz="3900" b="1" dirty="0" err="1">
                  <a:solidFill>
                    <a:schemeClr val="bg1"/>
                  </a:solidFill>
                  <a:latin typeface="UTM Avo" panose="02040603050506020204" pitchFamily="18" charset="0"/>
                  <a:cs typeface="Arial" pitchFamily="34" charset="0"/>
                </a:rPr>
                <a:t>gạch</a:t>
              </a:r>
              <a:r>
                <a:rPr lang="en-US" sz="3900" b="1" dirty="0">
                  <a:solidFill>
                    <a:schemeClr val="bg1"/>
                  </a:solidFill>
                  <a:latin typeface="UTM Avo" panose="02040603050506020204" pitchFamily="18" charset="0"/>
                  <a:cs typeface="Arial" pitchFamily="34" charset="0"/>
                </a:rPr>
                <a:t> </a:t>
              </a:r>
              <a:r>
                <a:rPr lang="en-US" sz="3900" b="1" dirty="0" err="1">
                  <a:solidFill>
                    <a:schemeClr val="bg1"/>
                  </a:solidFill>
                  <a:latin typeface="UTM Avo" panose="02040603050506020204" pitchFamily="18" charset="0"/>
                  <a:cs typeface="Arial" pitchFamily="34" charset="0"/>
                </a:rPr>
                <a:t>ngang</a:t>
              </a:r>
              <a:r>
                <a:rPr lang="en-US" sz="3900" b="1" dirty="0">
                  <a:solidFill>
                    <a:schemeClr val="bg1"/>
                  </a:solidFill>
                  <a:latin typeface="UTM Avo" panose="02040603050506020204" pitchFamily="18" charset="0"/>
                  <a:cs typeface="Arial" pitchFamily="34" charset="0"/>
                </a:rPr>
                <a:t> </a:t>
              </a:r>
              <a:r>
                <a:rPr lang="en-US" sz="3900" b="1" dirty="0" err="1">
                  <a:solidFill>
                    <a:schemeClr val="bg1"/>
                  </a:solidFill>
                  <a:latin typeface="UTM Avo" panose="02040603050506020204" pitchFamily="18" charset="0"/>
                  <a:cs typeface="Arial" pitchFamily="34" charset="0"/>
                </a:rPr>
                <a:t>đầu</a:t>
              </a:r>
              <a:r>
                <a:rPr lang="en-US" sz="3900" b="1" dirty="0">
                  <a:solidFill>
                    <a:schemeClr val="bg1"/>
                  </a:solidFill>
                  <a:latin typeface="UTM Avo" panose="02040603050506020204" pitchFamily="18" charset="0"/>
                  <a:cs typeface="Arial" pitchFamily="34" charset="0"/>
                </a:rPr>
                <a:t> </a:t>
              </a:r>
              <a:r>
                <a:rPr lang="en-US" sz="3900" b="1" dirty="0" err="1">
                  <a:solidFill>
                    <a:schemeClr val="bg1"/>
                  </a:solidFill>
                  <a:latin typeface="UTM Avo" panose="02040603050506020204" pitchFamily="18" charset="0"/>
                  <a:cs typeface="Arial" pitchFamily="34" charset="0"/>
                </a:rPr>
                <a:t>dòng</a:t>
              </a:r>
              <a:r>
                <a:rPr lang="en-US" sz="3900" b="1" dirty="0">
                  <a:solidFill>
                    <a:schemeClr val="bg1"/>
                  </a:solidFill>
                  <a:latin typeface="UTM Avo" panose="02040603050506020204" pitchFamily="18" charset="0"/>
                  <a:cs typeface="Arial" pitchFamily="34" charset="0"/>
                </a:rPr>
                <a:t> </a:t>
              </a:r>
              <a:r>
                <a:rPr lang="en-US" sz="3900" b="1" dirty="0" err="1">
                  <a:solidFill>
                    <a:schemeClr val="bg1"/>
                  </a:solidFill>
                  <a:latin typeface="UTM Avo" panose="02040603050506020204" pitchFamily="18" charset="0"/>
                  <a:cs typeface="Arial" pitchFamily="34" charset="0"/>
                </a:rPr>
                <a:t>không</a:t>
              </a:r>
              <a:r>
                <a:rPr lang="en-US" sz="3900" b="1" dirty="0">
                  <a:solidFill>
                    <a:schemeClr val="bg1"/>
                  </a:solidFill>
                  <a:latin typeface="UTM Avo" panose="02040603050506020204" pitchFamily="18" charset="0"/>
                  <a:cs typeface="Arial" pitchFamily="34" charset="0"/>
                </a:rPr>
                <a:t>? </a:t>
              </a:r>
              <a:r>
                <a:rPr lang="en-US" sz="3900" b="1" dirty="0" err="1">
                  <a:solidFill>
                    <a:schemeClr val="bg1"/>
                  </a:solidFill>
                  <a:latin typeface="UTM Avo" panose="02040603050506020204" pitchFamily="18" charset="0"/>
                  <a:cs typeface="Arial" pitchFamily="34" charset="0"/>
                </a:rPr>
                <a:t>Vì</a:t>
              </a:r>
              <a:r>
                <a:rPr lang="en-US" sz="3900" b="1" dirty="0">
                  <a:solidFill>
                    <a:schemeClr val="bg1"/>
                  </a:solidFill>
                  <a:latin typeface="UTM Avo" panose="02040603050506020204" pitchFamily="18" charset="0"/>
                  <a:cs typeface="Arial" pitchFamily="34" charset="0"/>
                </a:rPr>
                <a:t> </a:t>
              </a:r>
              <a:r>
                <a:rPr lang="en-US" sz="3900" b="1" dirty="0" err="1">
                  <a:solidFill>
                    <a:schemeClr val="bg1"/>
                  </a:solidFill>
                  <a:latin typeface="UTM Avo" panose="02040603050506020204" pitchFamily="18" charset="0"/>
                  <a:cs typeface="Arial" pitchFamily="34" charset="0"/>
                </a:rPr>
                <a:t>sao</a:t>
              </a:r>
              <a:r>
                <a:rPr lang="en-US" sz="3900" b="1" dirty="0">
                  <a:solidFill>
                    <a:schemeClr val="bg1"/>
                  </a:solidFill>
                  <a:latin typeface="UTM Avo" panose="02040603050506020204" pitchFamily="18" charset="0"/>
                  <a:cs typeface="Arial" pitchFamily="34" charset="0"/>
                </a:rPr>
                <a:t>?</a:t>
              </a:r>
            </a:p>
          </p:txBody>
        </p:sp>
      </p:grpSp>
      <p:cxnSp>
        <p:nvCxnSpPr>
          <p:cNvPr id="12" name="Straight Connector 11"/>
          <p:cNvCxnSpPr/>
          <p:nvPr/>
        </p:nvCxnSpPr>
        <p:spPr>
          <a:xfrm>
            <a:off x="327023" y="3797378"/>
            <a:ext cx="4016377" cy="1793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6533434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1000"/>
                                        <p:tgtEl>
                                          <p:spTgt spid="24"/>
                                        </p:tgtEl>
                                      </p:cBhvr>
                                    </p:animEffect>
                                    <p:anim calcmode="lin" valueType="num">
                                      <p:cBhvr>
                                        <p:cTn id="13" dur="1000" fill="hold"/>
                                        <p:tgtEl>
                                          <p:spTgt spid="24"/>
                                        </p:tgtEl>
                                        <p:attrNameLst>
                                          <p:attrName>ppt_x</p:attrName>
                                        </p:attrNameLst>
                                      </p:cBhvr>
                                      <p:tavLst>
                                        <p:tav tm="0">
                                          <p:val>
                                            <p:strVal val="#ppt_x"/>
                                          </p:val>
                                        </p:tav>
                                        <p:tav tm="100000">
                                          <p:val>
                                            <p:strVal val="#ppt_x"/>
                                          </p:val>
                                        </p:tav>
                                      </p:tavLst>
                                    </p:anim>
                                    <p:anim calcmode="lin" valueType="num">
                                      <p:cBhvr>
                                        <p:cTn id="14" dur="1000" fill="hold"/>
                                        <p:tgtEl>
                                          <p:spTgt spid="2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3"/>
                                        </p:tgtEl>
                                        <p:attrNameLst>
                                          <p:attrName>style.visibility</p:attrName>
                                        </p:attrNameLst>
                                      </p:cBhvr>
                                      <p:to>
                                        <p:strVal val="visible"/>
                                      </p:to>
                                    </p:set>
                                    <p:animEffect transition="in" filter="fade">
                                      <p:cBhvr>
                                        <p:cTn id="22" dur="1000"/>
                                        <p:tgtEl>
                                          <p:spTgt spid="33"/>
                                        </p:tgtEl>
                                      </p:cBhvr>
                                    </p:animEffect>
                                    <p:anim calcmode="lin" valueType="num">
                                      <p:cBhvr>
                                        <p:cTn id="23" dur="1000" fill="hold"/>
                                        <p:tgtEl>
                                          <p:spTgt spid="33"/>
                                        </p:tgtEl>
                                        <p:attrNameLst>
                                          <p:attrName>ppt_x</p:attrName>
                                        </p:attrNameLst>
                                      </p:cBhvr>
                                      <p:tavLst>
                                        <p:tav tm="0">
                                          <p:val>
                                            <p:strVal val="#ppt_x"/>
                                          </p:val>
                                        </p:tav>
                                        <p:tav tm="100000">
                                          <p:val>
                                            <p:strVal val="#ppt_x"/>
                                          </p:val>
                                        </p:tav>
                                      </p:tavLst>
                                    </p:anim>
                                    <p:anim calcmode="lin" valueType="num">
                                      <p:cBhvr>
                                        <p:cTn id="24" dur="1000" fill="hold"/>
                                        <p:tgtEl>
                                          <p:spTgt spid="33"/>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35"/>
                                        </p:tgtEl>
                                        <p:attrNameLst>
                                          <p:attrName>style.visibility</p:attrName>
                                        </p:attrNameLst>
                                      </p:cBhvr>
                                      <p:to>
                                        <p:strVal val="visible"/>
                                      </p:to>
                                    </p:set>
                                    <p:animEffect transition="in" filter="fade">
                                      <p:cBhvr>
                                        <p:cTn id="27" dur="1000"/>
                                        <p:tgtEl>
                                          <p:spTgt spid="35"/>
                                        </p:tgtEl>
                                      </p:cBhvr>
                                    </p:animEffect>
                                    <p:anim calcmode="lin" valueType="num">
                                      <p:cBhvr>
                                        <p:cTn id="28" dur="1000" fill="hold"/>
                                        <p:tgtEl>
                                          <p:spTgt spid="35"/>
                                        </p:tgtEl>
                                        <p:attrNameLst>
                                          <p:attrName>ppt_x</p:attrName>
                                        </p:attrNameLst>
                                      </p:cBhvr>
                                      <p:tavLst>
                                        <p:tav tm="0">
                                          <p:val>
                                            <p:strVal val="#ppt_x"/>
                                          </p:val>
                                        </p:tav>
                                        <p:tav tm="100000">
                                          <p:val>
                                            <p:strVal val="#ppt_x"/>
                                          </p:val>
                                        </p:tav>
                                      </p:tavLst>
                                    </p:anim>
                                    <p:anim calcmode="lin" valueType="num">
                                      <p:cBhvr>
                                        <p:cTn id="29"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7000" b="-7000"/>
          </a:stretch>
        </a:blipFill>
        <a:effectLst/>
      </p:bgPr>
    </p:bg>
    <p:spTree>
      <p:nvGrpSpPr>
        <p:cNvPr id="1" name=""/>
        <p:cNvGrpSpPr/>
        <p:nvPr/>
      </p:nvGrpSpPr>
      <p:grpSpPr>
        <a:xfrm>
          <a:off x="0" y="0"/>
          <a:ext cx="0" cy="0"/>
          <a:chOff x="0" y="0"/>
          <a:chExt cx="0" cy="0"/>
        </a:xfrm>
      </p:grpSpPr>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276484" y="2807460"/>
            <a:ext cx="3999737" cy="3999737"/>
          </a:xfrm>
          <a:prstGeom prst="rect">
            <a:avLst/>
          </a:prstGeom>
          <a:ln>
            <a:noFill/>
          </a:ln>
        </p:spPr>
      </p:pic>
      <p:pic>
        <p:nvPicPr>
          <p:cNvPr id="7" name="581c6ee138d9f">
            <a:hlinkClick r:id="" action="ppaction://media"/>
            <a:extLst>
              <a:ext uri="{FF2B5EF4-FFF2-40B4-BE49-F238E27FC236}">
                <a16:creationId xmlns:a16="http://schemas.microsoft.com/office/drawing/2014/main" id="{1D6055FF-8C49-406E-A62C-230215AF608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1322" y="297406"/>
            <a:ext cx="609600" cy="609600"/>
          </a:xfrm>
          <a:prstGeom prst="rect">
            <a:avLst/>
          </a:prstGeom>
        </p:spPr>
      </p:pic>
      <p:pic>
        <p:nvPicPr>
          <p:cNvPr id="18" name="Picture 17"/>
          <p:cNvPicPr>
            <a:picLocks noChangeAspect="1"/>
          </p:cNvPicPr>
          <p:nvPr/>
        </p:nvPicPr>
        <p:blipFill rotWithShape="1">
          <a:blip r:embed="rId8"/>
          <a:srcRect l="13548" t="19986" r="55968" b="17188"/>
          <a:stretch/>
        </p:blipFill>
        <p:spPr>
          <a:xfrm>
            <a:off x="9790235" y="4159002"/>
            <a:ext cx="2401765" cy="2782997"/>
          </a:xfrm>
          <a:prstGeom prst="rect">
            <a:avLst/>
          </a:prstGeom>
        </p:spPr>
      </p:pic>
      <p:pic>
        <p:nvPicPr>
          <p:cNvPr id="9" name="Picture 8">
            <a:hlinkClick r:id="" action="ppaction://hlinkshowjump?jump=nextslide"/>
            <a:extLst>
              <a:ext uri="{FF2B5EF4-FFF2-40B4-BE49-F238E27FC236}">
                <a16:creationId xmlns:a16="http://schemas.microsoft.com/office/drawing/2014/main" id="{A152F28D-03D3-4D6D-AC5E-DF195FFC531E}"/>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243144" y="4857559"/>
            <a:ext cx="1495945" cy="566994"/>
          </a:xfrm>
          <a:prstGeom prst="rect">
            <a:avLst/>
          </a:prstGeom>
        </p:spPr>
      </p:pic>
      <p:pic>
        <p:nvPicPr>
          <p:cNvPr id="19" name="Picture 1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a:off x="10689681" y="2726274"/>
            <a:ext cx="1476972" cy="1476972"/>
          </a:xfrm>
          <a:prstGeom prst="rect">
            <a:avLst/>
          </a:prstGeom>
        </p:spPr>
      </p:pic>
      <p:sp>
        <p:nvSpPr>
          <p:cNvPr id="10" name="Rectangle 9">
            <a:extLst>
              <a:ext uri="{FF2B5EF4-FFF2-40B4-BE49-F238E27FC236}">
                <a16:creationId xmlns:a16="http://schemas.microsoft.com/office/drawing/2014/main" id="{68CCCB1E-5D6D-4B1D-94ED-906BCD4A2D0C}"/>
              </a:ext>
            </a:extLst>
          </p:cNvPr>
          <p:cNvSpPr/>
          <p:nvPr/>
        </p:nvSpPr>
        <p:spPr>
          <a:xfrm>
            <a:off x="617846" y="1685427"/>
            <a:ext cx="10780825" cy="1620570"/>
          </a:xfrm>
          <a:prstGeom prst="rect">
            <a:avLst/>
          </a:prstGeom>
          <a:noFill/>
          <a:ln w="12700" cap="flat" cmpd="sng" algn="ctr">
            <a:noFill/>
            <a:prstDash val="solid"/>
            <a:miter lim="800000"/>
          </a:ln>
          <a:effectLst/>
        </p:spPr>
        <p:txBody>
          <a:bodyPr rtlCol="0" anchor="ctr">
            <a:prstTxWarp prst="textChevron">
              <a:avLst/>
            </a:prstTxWarp>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600" b="1" i="0" u="none" strike="noStrike" kern="0" cap="none" spc="50" normalizeH="0" baseline="0" noProof="0" dirty="0">
                <a:ln w="28575" cmpd="sng">
                  <a:solidFill>
                    <a:prstClr val="black">
                      <a:lumMod val="95000"/>
                      <a:lumOff val="5000"/>
                    </a:prstClr>
                  </a:solidFill>
                  <a:prstDash val="solid"/>
                </a:ln>
                <a:solidFill>
                  <a:srgbClr val="EB701D"/>
                </a:solidFill>
                <a:effectLst>
                  <a:glow rad="38100">
                    <a:srgbClr val="5B9BD5">
                      <a:alpha val="40000"/>
                    </a:srgbClr>
                  </a:glow>
                </a:effectLst>
                <a:uLnTx/>
                <a:uFillTx/>
                <a:latin typeface="iCiel Cadena" panose="02000503000000020004" charset="0"/>
                <a:ea typeface="Tahoma" panose="020B0604030504040204" pitchFamily="34" charset="0"/>
                <a:cs typeface="Tahoma" panose="020B0604030504040204" pitchFamily="34" charset="0"/>
              </a:rPr>
              <a:t>THỢ SĂN HẠT DẺ</a:t>
            </a:r>
          </a:p>
        </p:txBody>
      </p:sp>
    </p:spTree>
    <p:extLst>
      <p:ext uri="{BB962C8B-B14F-4D97-AF65-F5344CB8AC3E}">
        <p14:creationId xmlns:p14="http://schemas.microsoft.com/office/powerpoint/2010/main" val="1459412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par>
                                <p:cTn id="7" presetID="63" presetClass="path" presetSubtype="0" accel="50000" decel="50000" fill="hold" nodeType="withEffect">
                                  <p:stCondLst>
                                    <p:cond delay="0"/>
                                  </p:stCondLst>
                                  <p:childTnLst>
                                    <p:animMotion origin="layout" path="M -0.34766 -0.00579 L 0.83268 -0.01065 " pathEditMode="relative" rAng="0" ptsTypes="AA">
                                      <p:cBhvr>
                                        <p:cTn id="8" dur="2000" fill="hold"/>
                                        <p:tgtEl>
                                          <p:spTgt spid="8"/>
                                        </p:tgtEl>
                                        <p:attrNameLst>
                                          <p:attrName>ppt_x</p:attrName>
                                          <p:attrName>ppt_y</p:attrName>
                                        </p:attrNameLst>
                                      </p:cBhvr>
                                      <p:rCtr x="59010" y="-255"/>
                                    </p:animMotion>
                                  </p:childTnLst>
                                </p:cTn>
                              </p:par>
                              <p:par>
                                <p:cTn id="9" presetID="56" presetClass="entr" presetSubtype="0" fill="hold" grpId="0" nodeType="withEffect">
                                  <p:stCondLst>
                                    <p:cond delay="0"/>
                                  </p:stCondLst>
                                  <p:iterate type="lt">
                                    <p:tmPct val="10000"/>
                                  </p:iterate>
                                  <p:childTnLst>
                                    <p:set>
                                      <p:cBhvr>
                                        <p:cTn id="10" dur="1" fill="hold">
                                          <p:stCondLst>
                                            <p:cond delay="0"/>
                                          </p:stCondLst>
                                        </p:cTn>
                                        <p:tgtEl>
                                          <p:spTgt spid="10"/>
                                        </p:tgtEl>
                                        <p:attrNameLst>
                                          <p:attrName>style.visibility</p:attrName>
                                        </p:attrNameLst>
                                      </p:cBhvr>
                                      <p:to>
                                        <p:strVal val="visible"/>
                                      </p:to>
                                    </p:set>
                                    <p:anim by="(-#ppt_w*2)" calcmode="lin" valueType="num">
                                      <p:cBhvr rctx="PPT">
                                        <p:cTn id="11" dur="250" autoRev="1" fill="hold">
                                          <p:stCondLst>
                                            <p:cond delay="0"/>
                                          </p:stCondLst>
                                        </p:cTn>
                                        <p:tgtEl>
                                          <p:spTgt spid="10"/>
                                        </p:tgtEl>
                                        <p:attrNameLst>
                                          <p:attrName>ppt_w</p:attrName>
                                        </p:attrNameLst>
                                      </p:cBhvr>
                                    </p:anim>
                                    <p:anim by="(#ppt_w*0.50)" calcmode="lin" valueType="num">
                                      <p:cBhvr>
                                        <p:cTn id="12" dur="250" decel="50000" autoRev="1" fill="hold">
                                          <p:stCondLst>
                                            <p:cond delay="0"/>
                                          </p:stCondLst>
                                        </p:cTn>
                                        <p:tgtEl>
                                          <p:spTgt spid="10"/>
                                        </p:tgtEl>
                                        <p:attrNameLst>
                                          <p:attrName>ppt_x</p:attrName>
                                        </p:attrNameLst>
                                      </p:cBhvr>
                                    </p:anim>
                                    <p:anim from="(-#ppt_h/2)" to="(#ppt_y)" calcmode="lin" valueType="num">
                                      <p:cBhvr>
                                        <p:cTn id="13" dur="500" fill="hold">
                                          <p:stCondLst>
                                            <p:cond delay="0"/>
                                          </p:stCondLst>
                                        </p:cTn>
                                        <p:tgtEl>
                                          <p:spTgt spid="10"/>
                                        </p:tgtEl>
                                        <p:attrNameLst>
                                          <p:attrName>ppt_y</p:attrName>
                                        </p:attrNameLst>
                                      </p:cBhvr>
                                    </p:anim>
                                    <p:animRot by="21600000">
                                      <p:cBhvr>
                                        <p:cTn id="14" dur="500" fill="hold">
                                          <p:stCondLst>
                                            <p:cond delay="0"/>
                                          </p:stCondLst>
                                        </p:cTn>
                                        <p:tgtEl>
                                          <p:spTgt spid="10"/>
                                        </p:tgtEl>
                                        <p:attrNameLst>
                                          <p:attrName>r</p:attrName>
                                        </p:attrNameLst>
                                      </p:cBhvr>
                                    </p:animRot>
                                  </p:childTnLst>
                                </p:cTn>
                              </p:par>
                            </p:childTnLst>
                          </p:cTn>
                        </p:par>
                        <p:par>
                          <p:cTn id="15" fill="hold">
                            <p:stCondLst>
                              <p:cond delay="2000"/>
                            </p:stCondLst>
                            <p:childTnLst>
                              <p:par>
                                <p:cTn id="16" presetID="32" presetClass="emph" presetSubtype="0" repeatCount="indefinite" fill="hold" grpId="1" nodeType="afterEffect">
                                  <p:stCondLst>
                                    <p:cond delay="0"/>
                                  </p:stCondLst>
                                  <p:iterate type="lt">
                                    <p:tmPct val="0"/>
                                  </p:iterate>
                                  <p:childTnLst>
                                    <p:animRot by="120000">
                                      <p:cBhvr>
                                        <p:cTn id="17" dur="75" fill="hold">
                                          <p:stCondLst>
                                            <p:cond delay="0"/>
                                          </p:stCondLst>
                                        </p:cTn>
                                        <p:tgtEl>
                                          <p:spTgt spid="10"/>
                                        </p:tgtEl>
                                        <p:attrNameLst>
                                          <p:attrName>r</p:attrName>
                                        </p:attrNameLst>
                                      </p:cBhvr>
                                    </p:animRot>
                                    <p:animRot by="-240000">
                                      <p:cBhvr>
                                        <p:cTn id="18" dur="150" fill="hold">
                                          <p:stCondLst>
                                            <p:cond delay="150"/>
                                          </p:stCondLst>
                                        </p:cTn>
                                        <p:tgtEl>
                                          <p:spTgt spid="10"/>
                                        </p:tgtEl>
                                        <p:attrNameLst>
                                          <p:attrName>r</p:attrName>
                                        </p:attrNameLst>
                                      </p:cBhvr>
                                    </p:animRot>
                                    <p:animRot by="240000">
                                      <p:cBhvr>
                                        <p:cTn id="19" dur="150" fill="hold">
                                          <p:stCondLst>
                                            <p:cond delay="300"/>
                                          </p:stCondLst>
                                        </p:cTn>
                                        <p:tgtEl>
                                          <p:spTgt spid="10"/>
                                        </p:tgtEl>
                                        <p:attrNameLst>
                                          <p:attrName>r</p:attrName>
                                        </p:attrNameLst>
                                      </p:cBhvr>
                                    </p:animRot>
                                    <p:animRot by="-240000">
                                      <p:cBhvr>
                                        <p:cTn id="20" dur="150" fill="hold">
                                          <p:stCondLst>
                                            <p:cond delay="450"/>
                                          </p:stCondLst>
                                        </p:cTn>
                                        <p:tgtEl>
                                          <p:spTgt spid="10"/>
                                        </p:tgtEl>
                                        <p:attrNameLst>
                                          <p:attrName>r</p:attrName>
                                        </p:attrNameLst>
                                      </p:cBhvr>
                                    </p:animRot>
                                    <p:animRot by="120000">
                                      <p:cBhvr>
                                        <p:cTn id="21" dur="150" fill="hold">
                                          <p:stCondLst>
                                            <p:cond delay="600"/>
                                          </p:stCondLst>
                                        </p:cTn>
                                        <p:tgtEl>
                                          <p:spTgt spid="10"/>
                                        </p:tgtEl>
                                        <p:attrNameLst>
                                          <p:attrName>r</p:attrName>
                                        </p:attrNameLst>
                                      </p:cBhvr>
                                    </p:animRot>
                                  </p:childTnLst>
                                </p:cTn>
                              </p:par>
                              <p:par>
                                <p:cTn id="22" presetID="32" presetClass="emph" presetSubtype="0" repeatCount="indefinite" fill="hold" nodeType="withEffect">
                                  <p:stCondLst>
                                    <p:cond delay="0"/>
                                  </p:stCondLst>
                                  <p:childTnLst>
                                    <p:animRot by="120000">
                                      <p:cBhvr>
                                        <p:cTn id="23" dur="100" fill="hold">
                                          <p:stCondLst>
                                            <p:cond delay="0"/>
                                          </p:stCondLst>
                                        </p:cTn>
                                        <p:tgtEl>
                                          <p:spTgt spid="19"/>
                                        </p:tgtEl>
                                        <p:attrNameLst>
                                          <p:attrName>r</p:attrName>
                                        </p:attrNameLst>
                                      </p:cBhvr>
                                    </p:animRot>
                                    <p:animRot by="-240000">
                                      <p:cBhvr>
                                        <p:cTn id="24" dur="200" fill="hold">
                                          <p:stCondLst>
                                            <p:cond delay="200"/>
                                          </p:stCondLst>
                                        </p:cTn>
                                        <p:tgtEl>
                                          <p:spTgt spid="19"/>
                                        </p:tgtEl>
                                        <p:attrNameLst>
                                          <p:attrName>r</p:attrName>
                                        </p:attrNameLst>
                                      </p:cBhvr>
                                    </p:animRot>
                                    <p:animRot by="240000">
                                      <p:cBhvr>
                                        <p:cTn id="25" dur="200" fill="hold">
                                          <p:stCondLst>
                                            <p:cond delay="400"/>
                                          </p:stCondLst>
                                        </p:cTn>
                                        <p:tgtEl>
                                          <p:spTgt spid="19"/>
                                        </p:tgtEl>
                                        <p:attrNameLst>
                                          <p:attrName>r</p:attrName>
                                        </p:attrNameLst>
                                      </p:cBhvr>
                                    </p:animRot>
                                    <p:animRot by="-240000">
                                      <p:cBhvr>
                                        <p:cTn id="26" dur="200" fill="hold">
                                          <p:stCondLst>
                                            <p:cond delay="600"/>
                                          </p:stCondLst>
                                        </p:cTn>
                                        <p:tgtEl>
                                          <p:spTgt spid="19"/>
                                        </p:tgtEl>
                                        <p:attrNameLst>
                                          <p:attrName>r</p:attrName>
                                        </p:attrNameLst>
                                      </p:cBhvr>
                                    </p:animRot>
                                    <p:animRot by="120000">
                                      <p:cBhvr>
                                        <p:cTn id="27" dur="200" fill="hold">
                                          <p:stCondLst>
                                            <p:cond delay="800"/>
                                          </p:stCondLst>
                                        </p:cTn>
                                        <p:tgtEl>
                                          <p:spTgt spid="19"/>
                                        </p:tgtEl>
                                        <p:attrNameLst>
                                          <p:attrName>r</p:attrName>
                                        </p:attrNameLst>
                                      </p:cBhvr>
                                    </p:animRot>
                                  </p:childTnLst>
                                </p:cTn>
                              </p:par>
                            </p:childTnLst>
                          </p:cTn>
                        </p:par>
                        <p:par>
                          <p:cTn id="28" fill="hold">
                            <p:stCondLst>
                              <p:cond delay="3000"/>
                            </p:stCondLst>
                            <p:childTnLst>
                              <p:par>
                                <p:cTn id="29" presetID="30" presetClass="entr" presetSubtype="0" fill="hold" nodeType="after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800" decel="100000"/>
                                        <p:tgtEl>
                                          <p:spTgt spid="9"/>
                                        </p:tgtEl>
                                      </p:cBhvr>
                                    </p:animEffect>
                                    <p:anim calcmode="lin" valueType="num">
                                      <p:cBhvr>
                                        <p:cTn id="32" dur="800" decel="100000" fill="hold"/>
                                        <p:tgtEl>
                                          <p:spTgt spid="9"/>
                                        </p:tgtEl>
                                        <p:attrNameLst>
                                          <p:attrName>style.rotation</p:attrName>
                                        </p:attrNameLst>
                                      </p:cBhvr>
                                      <p:tavLst>
                                        <p:tav tm="0">
                                          <p:val>
                                            <p:fltVal val="-90"/>
                                          </p:val>
                                        </p:tav>
                                        <p:tav tm="100000">
                                          <p:val>
                                            <p:fltVal val="0"/>
                                          </p:val>
                                        </p:tav>
                                      </p:tavLst>
                                    </p:anim>
                                    <p:anim calcmode="lin" valueType="num">
                                      <p:cBhvr>
                                        <p:cTn id="33" dur="800" decel="100000" fill="hold"/>
                                        <p:tgtEl>
                                          <p:spTgt spid="9"/>
                                        </p:tgtEl>
                                        <p:attrNameLst>
                                          <p:attrName>ppt_x</p:attrName>
                                        </p:attrNameLst>
                                      </p:cBhvr>
                                      <p:tavLst>
                                        <p:tav tm="0">
                                          <p:val>
                                            <p:strVal val="#ppt_x+0.4"/>
                                          </p:val>
                                        </p:tav>
                                        <p:tav tm="100000">
                                          <p:val>
                                            <p:strVal val="#ppt_x-0.05"/>
                                          </p:val>
                                        </p:tav>
                                      </p:tavLst>
                                    </p:anim>
                                    <p:anim calcmode="lin" valueType="num">
                                      <p:cBhvr>
                                        <p:cTn id="34" dur="800" decel="100000" fill="hold"/>
                                        <p:tgtEl>
                                          <p:spTgt spid="9"/>
                                        </p:tgtEl>
                                        <p:attrNameLst>
                                          <p:attrName>ppt_y</p:attrName>
                                        </p:attrNameLst>
                                      </p:cBhvr>
                                      <p:tavLst>
                                        <p:tav tm="0">
                                          <p:val>
                                            <p:strVal val="#ppt_y-0.4"/>
                                          </p:val>
                                        </p:tav>
                                        <p:tav tm="100000">
                                          <p:val>
                                            <p:strVal val="#ppt_y+0.1"/>
                                          </p:val>
                                        </p:tav>
                                      </p:tavLst>
                                    </p:anim>
                                    <p:anim calcmode="lin" valueType="num">
                                      <p:cBhvr>
                                        <p:cTn id="35" dur="200" accel="100000" fill="hold">
                                          <p:stCondLst>
                                            <p:cond delay="800"/>
                                          </p:stCondLst>
                                        </p:cTn>
                                        <p:tgtEl>
                                          <p:spTgt spid="9"/>
                                        </p:tgtEl>
                                        <p:attrNameLst>
                                          <p:attrName>ppt_x</p:attrName>
                                        </p:attrNameLst>
                                      </p:cBhvr>
                                      <p:tavLst>
                                        <p:tav tm="0">
                                          <p:val>
                                            <p:strVal val="#ppt_x-0.05"/>
                                          </p:val>
                                        </p:tav>
                                        <p:tav tm="100000">
                                          <p:val>
                                            <p:strVal val="#ppt_x"/>
                                          </p:val>
                                        </p:tav>
                                      </p:tavLst>
                                    </p:anim>
                                    <p:anim calcmode="lin" valueType="num">
                                      <p:cBhvr>
                                        <p:cTn id="36" dur="200" accel="100000" fill="hold">
                                          <p:stCondLst>
                                            <p:cond delay="800"/>
                                          </p:stCondLst>
                                        </p:cTn>
                                        <p:tgtEl>
                                          <p:spTgt spid="9"/>
                                        </p:tgtEl>
                                        <p:attrNameLst>
                                          <p:attrName>ppt_y</p:attrName>
                                        </p:attrNameLst>
                                      </p:cBhvr>
                                      <p:tavLst>
                                        <p:tav tm="0">
                                          <p:val>
                                            <p:strVal val="#ppt_y+0.1"/>
                                          </p:val>
                                        </p:tav>
                                        <p:tav tm="100000">
                                          <p:val>
                                            <p:strVal val="#ppt_y"/>
                                          </p:val>
                                        </p:tav>
                                      </p:tavLst>
                                    </p:anim>
                                  </p:childTnLst>
                                </p:cTn>
                              </p:par>
                            </p:childTnLst>
                          </p:cTn>
                        </p:par>
                        <p:par>
                          <p:cTn id="37" fill="hold">
                            <p:stCondLst>
                              <p:cond delay="4000"/>
                            </p:stCondLst>
                            <p:childTnLst>
                              <p:par>
                                <p:cTn id="38" presetID="32" presetClass="emph" presetSubtype="0" repeatCount="indefinite" fill="hold" nodeType="afterEffect">
                                  <p:stCondLst>
                                    <p:cond delay="0"/>
                                  </p:stCondLst>
                                  <p:childTnLst>
                                    <p:animRot by="120000">
                                      <p:cBhvr>
                                        <p:cTn id="39" dur="100" fill="hold">
                                          <p:stCondLst>
                                            <p:cond delay="0"/>
                                          </p:stCondLst>
                                        </p:cTn>
                                        <p:tgtEl>
                                          <p:spTgt spid="9"/>
                                        </p:tgtEl>
                                        <p:attrNameLst>
                                          <p:attrName>r</p:attrName>
                                        </p:attrNameLst>
                                      </p:cBhvr>
                                    </p:animRot>
                                    <p:animRot by="-240000">
                                      <p:cBhvr>
                                        <p:cTn id="40" dur="200" fill="hold">
                                          <p:stCondLst>
                                            <p:cond delay="200"/>
                                          </p:stCondLst>
                                        </p:cTn>
                                        <p:tgtEl>
                                          <p:spTgt spid="9"/>
                                        </p:tgtEl>
                                        <p:attrNameLst>
                                          <p:attrName>r</p:attrName>
                                        </p:attrNameLst>
                                      </p:cBhvr>
                                    </p:animRot>
                                    <p:animRot by="240000">
                                      <p:cBhvr>
                                        <p:cTn id="41" dur="200" fill="hold">
                                          <p:stCondLst>
                                            <p:cond delay="400"/>
                                          </p:stCondLst>
                                        </p:cTn>
                                        <p:tgtEl>
                                          <p:spTgt spid="9"/>
                                        </p:tgtEl>
                                        <p:attrNameLst>
                                          <p:attrName>r</p:attrName>
                                        </p:attrNameLst>
                                      </p:cBhvr>
                                    </p:animRot>
                                    <p:animRot by="-240000">
                                      <p:cBhvr>
                                        <p:cTn id="42" dur="200" fill="hold">
                                          <p:stCondLst>
                                            <p:cond delay="600"/>
                                          </p:stCondLst>
                                        </p:cTn>
                                        <p:tgtEl>
                                          <p:spTgt spid="9"/>
                                        </p:tgtEl>
                                        <p:attrNameLst>
                                          <p:attrName>r</p:attrName>
                                        </p:attrNameLst>
                                      </p:cBhvr>
                                    </p:animRot>
                                    <p:animRot by="120000">
                                      <p:cBhvr>
                                        <p:cTn id="43" dur="200" fill="hold">
                                          <p:stCondLst>
                                            <p:cond delay="800"/>
                                          </p:stCondLst>
                                        </p:cTn>
                                        <p:tgtEl>
                                          <p:spTgt spid="9"/>
                                        </p:tgtEl>
                                        <p:attrNameLst>
                                          <p:attrName>r</p:attrName>
                                        </p:attrNameLst>
                                      </p:cBhvr>
                                    </p:animRot>
                                  </p:childTnLst>
                                </p:cTn>
                              </p:par>
                            </p:childTnLst>
                          </p:cTn>
                        </p:par>
                        <p:par>
                          <p:cTn id="44" fill="hold">
                            <p:stCondLst>
                              <p:cond delay="9000"/>
                            </p:stCondLst>
                            <p:childTnLst>
                              <p:par>
                                <p:cTn id="45" presetID="10" presetClass="entr" presetSubtype="0" fill="hold" nodeType="afterEffect">
                                  <p:stCondLst>
                                    <p:cond delay="0"/>
                                  </p:stCondLst>
                                  <p:childTnLst>
                                    <p:set>
                                      <p:cBhvr>
                                        <p:cTn id="46" dur="1" fill="hold">
                                          <p:stCondLst>
                                            <p:cond delay="0"/>
                                          </p:stCondLst>
                                        </p:cTn>
                                        <p:tgtEl>
                                          <p:spTgt spid="9"/>
                                        </p:tgtEl>
                                        <p:attrNameLst>
                                          <p:attrName>style.visibility</p:attrName>
                                        </p:attrNameLst>
                                      </p:cBhvr>
                                      <p:to>
                                        <p:strVal val="visible"/>
                                      </p:to>
                                    </p:set>
                                    <p:animEffect transition="in" filter="fade">
                                      <p:cBhvr>
                                        <p:cTn id="47" dur="500"/>
                                        <p:tgtEl>
                                          <p:spTgt spid="9"/>
                                        </p:tgtEl>
                                      </p:cBhvr>
                                    </p:animEffect>
                                  </p:childTnLst>
                                  <p:subTnLst>
                                    <p:audio>
                                      <p:cMediaNode>
                                        <p:cTn display="0" masterRel="sameClick">
                                          <p:stCondLst>
                                            <p:cond evt="begin" delay="0">
                                              <p:tn val="45"/>
                                            </p:cond>
                                          </p:stCondLst>
                                          <p:endCondLst>
                                            <p:cond evt="onStopAudio" delay="0">
                                              <p:tgtEl>
                                                <p:sldTgt/>
                                              </p:tgtEl>
                                            </p:cond>
                                          </p:endCondLst>
                                        </p:cTn>
                                        <p:tgtEl>
                                          <p:sndTgt r:embed="rId4"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48" fill="hold" display="0">
                  <p:stCondLst>
                    <p:cond delay="indefinite"/>
                  </p:stCondLst>
                  <p:endCondLst>
                    <p:cond evt="onStopAudio" delay="0">
                      <p:tgtEl>
                        <p:sldTgt/>
                      </p:tgtEl>
                    </p:cond>
                  </p:endCondLst>
                </p:cTn>
                <p:tgtEl>
                  <p:spTgt spid="7"/>
                </p:tgtEl>
              </p:cMediaNode>
            </p:audio>
            <p:seq concurrent="1" nextAc="seek">
              <p:cTn id="49" restart="whenNotActive" fill="hold" evtFilter="cancelBubble" nodeType="interactiveSeq">
                <p:stCondLst>
                  <p:cond evt="onClick" delay="0">
                    <p:tgtEl>
                      <p:spTgt spid="9"/>
                    </p:tgtEl>
                  </p:cond>
                </p:stCondLst>
                <p:endSync evt="end" delay="0">
                  <p:rtn val="all"/>
                </p:endSync>
                <p:childTnLst>
                  <p:par>
                    <p:cTn id="50" fill="hold">
                      <p:stCondLst>
                        <p:cond delay="0"/>
                      </p:stCondLst>
                      <p:childTnLst>
                        <p:par>
                          <p:cTn id="51" fill="hold">
                            <p:stCondLst>
                              <p:cond delay="0"/>
                            </p:stCondLst>
                            <p:childTnLst>
                              <p:par>
                                <p:cTn id="52" presetID="3" presetClass="mediacall" presetSubtype="0" fill="hold" nodeType="clickEffect">
                                  <p:stCondLst>
                                    <p:cond delay="0"/>
                                  </p:stCondLst>
                                  <p:childTnLst>
                                    <p:cmd type="call" cmd="stop">
                                      <p:cBhvr>
                                        <p:cTn id="53" dur="1" fill="hold"/>
                                        <p:tgtEl>
                                          <p:spTgt spid="7"/>
                                        </p:tgtEl>
                                      </p:cBhvr>
                                    </p:cmd>
                                  </p:childTnLst>
                                  <p:subTnLst>
                                    <p:audio>
                                      <p:cMediaNode>
                                        <p:cTn display="0" masterRel="sameClick">
                                          <p:stCondLst>
                                            <p:cond evt="begin" delay="0">
                                              <p:tn val="52"/>
                                            </p:cond>
                                          </p:stCondLst>
                                          <p:endCondLst>
                                            <p:cond evt="onStopAudio" delay="0">
                                              <p:tgtEl>
                                                <p:sldTgt/>
                                              </p:tgtEl>
                                            </p:cond>
                                          </p:endCondLst>
                                        </p:cTn>
                                        <p:tgtEl>
                                          <p:sndTgt r:embed="rId4" name="click.wav"/>
                                        </p:tgtEl>
                                      </p:cMediaNode>
                                    </p:audio>
                                  </p:subTnLst>
                                </p:cTn>
                              </p:par>
                            </p:childTnLst>
                          </p:cTn>
                        </p:par>
                      </p:childTnLst>
                    </p:cTn>
                  </p:par>
                </p:childTnLst>
              </p:cTn>
              <p:nextCondLst>
                <p:cond evt="onClick" delay="0">
                  <p:tgtEl>
                    <p:spTgt spid="9"/>
                  </p:tgtEl>
                </p:cond>
              </p:nextCondLst>
            </p:seq>
          </p:childTnLst>
        </p:cTn>
      </p:par>
    </p:tnLst>
    <p:bldLst>
      <p:bldP spid="10" grpId="0"/>
      <p:bldP spid="10" grpId="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5" name="图片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1087741" flipH="1">
            <a:off x="436564" y="-1004888"/>
            <a:ext cx="10550525" cy="841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Shape 233"/>
          <p:cNvSpPr>
            <a:spLocks noChangeArrowheads="1"/>
          </p:cNvSpPr>
          <p:nvPr/>
        </p:nvSpPr>
        <p:spPr bwMode="auto">
          <a:xfrm>
            <a:off x="1533146" y="1257712"/>
            <a:ext cx="8753854" cy="33752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square" lIns="25400" tIns="25400" rIns="25400" bIns="25400" anchor="ctr">
            <a:spAutoFit/>
          </a:bodyPr>
          <a:lstStyle>
            <a:lvl1pPr defTabSz="412750" eaLnBrk="0" hangingPunct="0">
              <a:defRPr sz="1500" i="1" u="sng">
                <a:solidFill>
                  <a:schemeClr val="tx1"/>
                </a:solidFill>
                <a:latin typeface=".VnArabia" panose="020B7200000000000000" pitchFamily="34" charset="0"/>
              </a:defRPr>
            </a:lvl1pPr>
            <a:lvl2pPr marL="742950" indent="-285750" defTabSz="412750" eaLnBrk="0" hangingPunct="0">
              <a:defRPr sz="1500" i="1" u="sng">
                <a:solidFill>
                  <a:schemeClr val="tx1"/>
                </a:solidFill>
                <a:latin typeface=".VnArabia" panose="020B7200000000000000" pitchFamily="34" charset="0"/>
              </a:defRPr>
            </a:lvl2pPr>
            <a:lvl3pPr marL="1143000" indent="-228600" defTabSz="412750" eaLnBrk="0" hangingPunct="0">
              <a:defRPr sz="1500" i="1" u="sng">
                <a:solidFill>
                  <a:schemeClr val="tx1"/>
                </a:solidFill>
                <a:latin typeface=".VnArabia" panose="020B7200000000000000" pitchFamily="34" charset="0"/>
              </a:defRPr>
            </a:lvl3pPr>
            <a:lvl4pPr marL="1600200" indent="-228600" defTabSz="412750" eaLnBrk="0" hangingPunct="0">
              <a:defRPr sz="1500" i="1" u="sng">
                <a:solidFill>
                  <a:schemeClr val="tx1"/>
                </a:solidFill>
                <a:latin typeface=".VnArabia" panose="020B7200000000000000" pitchFamily="34" charset="0"/>
              </a:defRPr>
            </a:lvl4pPr>
            <a:lvl5pPr marL="2057400" indent="-228600" defTabSz="412750" eaLnBrk="0" hangingPunct="0">
              <a:defRPr sz="1500" i="1" u="sng">
                <a:solidFill>
                  <a:schemeClr val="tx1"/>
                </a:solidFill>
                <a:latin typeface=".VnArabia" panose="020B7200000000000000" pitchFamily="34" charset="0"/>
              </a:defRPr>
            </a:lvl5pPr>
            <a:lvl6pPr marL="2514600" indent="-228600" algn="r" defTabSz="412750" eaLnBrk="0" fontAlgn="base" hangingPunct="0">
              <a:spcBef>
                <a:spcPct val="0"/>
              </a:spcBef>
              <a:spcAft>
                <a:spcPct val="0"/>
              </a:spcAft>
              <a:defRPr sz="1500" i="1" u="sng">
                <a:solidFill>
                  <a:schemeClr val="tx1"/>
                </a:solidFill>
                <a:latin typeface=".VnArabia" panose="020B7200000000000000" pitchFamily="34" charset="0"/>
              </a:defRPr>
            </a:lvl6pPr>
            <a:lvl7pPr marL="2971800" indent="-228600" algn="r" defTabSz="412750" eaLnBrk="0" fontAlgn="base" hangingPunct="0">
              <a:spcBef>
                <a:spcPct val="0"/>
              </a:spcBef>
              <a:spcAft>
                <a:spcPct val="0"/>
              </a:spcAft>
              <a:defRPr sz="1500" i="1" u="sng">
                <a:solidFill>
                  <a:schemeClr val="tx1"/>
                </a:solidFill>
                <a:latin typeface=".VnArabia" panose="020B7200000000000000" pitchFamily="34" charset="0"/>
              </a:defRPr>
            </a:lvl7pPr>
            <a:lvl8pPr marL="3429000" indent="-228600" algn="r" defTabSz="412750" eaLnBrk="0" fontAlgn="base" hangingPunct="0">
              <a:spcBef>
                <a:spcPct val="0"/>
              </a:spcBef>
              <a:spcAft>
                <a:spcPct val="0"/>
              </a:spcAft>
              <a:defRPr sz="1500" i="1" u="sng">
                <a:solidFill>
                  <a:schemeClr val="tx1"/>
                </a:solidFill>
                <a:latin typeface=".VnArabia" panose="020B7200000000000000" pitchFamily="34" charset="0"/>
              </a:defRPr>
            </a:lvl8pPr>
            <a:lvl9pPr marL="3886200" indent="-228600" algn="r" defTabSz="412750" eaLnBrk="0" fontAlgn="base" hangingPunct="0">
              <a:spcBef>
                <a:spcPct val="0"/>
              </a:spcBef>
              <a:spcAft>
                <a:spcPct val="0"/>
              </a:spcAft>
              <a:defRPr sz="1500" i="1" u="sng">
                <a:solidFill>
                  <a:schemeClr val="tx1"/>
                </a:solidFill>
                <a:latin typeface=".VnArabia" panose="020B7200000000000000" pitchFamily="34" charset="0"/>
              </a:defRPr>
            </a:lvl9pPr>
          </a:lstStyle>
          <a:p>
            <a:pPr algn="ctr" eaLnBrk="1"/>
            <a:r>
              <a:rPr lang="en-US" altLang="en-US" sz="5400" i="0" u="none" dirty="0" err="1">
                <a:solidFill>
                  <a:srgbClr val="002060"/>
                </a:solidFill>
                <a:latin typeface="UTM Avo" panose="02040603050506020204" pitchFamily="18" charset="0"/>
                <a:ea typeface="Lato Regular" panose="020F0502020204030203" pitchFamily="34" charset="0"/>
                <a:cs typeface="Lato Regular" panose="020F0502020204030203" pitchFamily="34" charset="0"/>
                <a:sym typeface="Lato Regular" panose="020F0502020204030203" pitchFamily="34" charset="0"/>
              </a:rPr>
              <a:t>Nếu</a:t>
            </a:r>
            <a:r>
              <a:rPr lang="en-US" altLang="en-US" sz="5400" i="0" u="none" dirty="0">
                <a:solidFill>
                  <a:srgbClr val="002060"/>
                </a:solidFill>
                <a:latin typeface="UTM Avo" panose="02040603050506020204" pitchFamily="18" charset="0"/>
                <a:ea typeface="Lato Regular" panose="020F0502020204030203" pitchFamily="34" charset="0"/>
                <a:cs typeface="Lato Regular" panose="020F0502020204030203" pitchFamily="34" charset="0"/>
                <a:sym typeface="Lato Regular" panose="020F0502020204030203" pitchFamily="34" charset="0"/>
              </a:rPr>
              <a:t> </a:t>
            </a:r>
            <a:r>
              <a:rPr lang="en-US" altLang="en-US" sz="5400" i="0" u="none" dirty="0" err="1">
                <a:solidFill>
                  <a:srgbClr val="002060"/>
                </a:solidFill>
                <a:latin typeface="UTM Avo" panose="02040603050506020204" pitchFamily="18" charset="0"/>
                <a:ea typeface="Lato Regular" panose="020F0502020204030203" pitchFamily="34" charset="0"/>
                <a:cs typeface="Lato Regular" panose="020F0502020204030203" pitchFamily="34" charset="0"/>
                <a:sym typeface="Lato Regular" panose="020F0502020204030203" pitchFamily="34" charset="0"/>
              </a:rPr>
              <a:t>lời</a:t>
            </a:r>
            <a:r>
              <a:rPr lang="en-US" altLang="en-US" sz="5400" i="0" u="none" dirty="0">
                <a:solidFill>
                  <a:srgbClr val="002060"/>
                </a:solidFill>
                <a:latin typeface="UTM Avo" panose="02040603050506020204" pitchFamily="18" charset="0"/>
                <a:ea typeface="Lato Regular" panose="020F0502020204030203" pitchFamily="34" charset="0"/>
                <a:cs typeface="Lato Regular" panose="020F0502020204030203" pitchFamily="34" charset="0"/>
                <a:sym typeface="Lato Regular" panose="020F0502020204030203" pitchFamily="34" charset="0"/>
              </a:rPr>
              <a:t> </a:t>
            </a:r>
            <a:r>
              <a:rPr lang="en-US" altLang="en-US" sz="5400" i="0" u="none" dirty="0" err="1">
                <a:solidFill>
                  <a:srgbClr val="002060"/>
                </a:solidFill>
                <a:latin typeface="UTM Avo" panose="02040603050506020204" pitchFamily="18" charset="0"/>
                <a:ea typeface="Lato Regular" panose="020F0502020204030203" pitchFamily="34" charset="0"/>
                <a:cs typeface="Lato Regular" panose="020F0502020204030203" pitchFamily="34" charset="0"/>
                <a:sym typeface="Lato Regular" panose="020F0502020204030203" pitchFamily="34" charset="0"/>
              </a:rPr>
              <a:t>nói</a:t>
            </a:r>
            <a:r>
              <a:rPr lang="en-US" altLang="en-US" sz="5400" i="0" u="none" dirty="0">
                <a:solidFill>
                  <a:srgbClr val="002060"/>
                </a:solidFill>
                <a:latin typeface="UTM Avo" panose="02040603050506020204" pitchFamily="18" charset="0"/>
                <a:ea typeface="Lato Regular" panose="020F0502020204030203" pitchFamily="34" charset="0"/>
                <a:cs typeface="Lato Regular" panose="020F0502020204030203" pitchFamily="34" charset="0"/>
                <a:sym typeface="Lato Regular" panose="020F0502020204030203" pitchFamily="34" charset="0"/>
              </a:rPr>
              <a:t> </a:t>
            </a:r>
            <a:r>
              <a:rPr lang="en-US" altLang="en-US" sz="5400" i="0" u="none" dirty="0" err="1">
                <a:solidFill>
                  <a:srgbClr val="002060"/>
                </a:solidFill>
                <a:latin typeface="UTM Avo" panose="02040603050506020204" pitchFamily="18" charset="0"/>
                <a:ea typeface="Lato Regular" panose="020F0502020204030203" pitchFamily="34" charset="0"/>
                <a:cs typeface="Lato Regular" panose="020F0502020204030203" pitchFamily="34" charset="0"/>
                <a:sym typeface="Lato Regular" panose="020F0502020204030203" pitchFamily="34" charset="0"/>
              </a:rPr>
              <a:t>trực</a:t>
            </a:r>
            <a:r>
              <a:rPr lang="en-US" altLang="en-US" sz="5400" i="0" u="none" dirty="0">
                <a:solidFill>
                  <a:srgbClr val="002060"/>
                </a:solidFill>
                <a:latin typeface="UTM Avo" panose="02040603050506020204" pitchFamily="18" charset="0"/>
                <a:ea typeface="Lato Regular" panose="020F0502020204030203" pitchFamily="34" charset="0"/>
                <a:cs typeface="Lato Regular" panose="020F0502020204030203" pitchFamily="34" charset="0"/>
                <a:sym typeface="Lato Regular" panose="020F0502020204030203" pitchFamily="34" charset="0"/>
              </a:rPr>
              <a:t> </a:t>
            </a:r>
            <a:r>
              <a:rPr lang="en-US" altLang="en-US" sz="5400" i="0" u="none" dirty="0" err="1">
                <a:solidFill>
                  <a:srgbClr val="002060"/>
                </a:solidFill>
                <a:latin typeface="UTM Avo" panose="02040603050506020204" pitchFamily="18" charset="0"/>
                <a:ea typeface="Lato Regular" panose="020F0502020204030203" pitchFamily="34" charset="0"/>
                <a:cs typeface="Lato Regular" panose="020F0502020204030203" pitchFamily="34" charset="0"/>
                <a:sym typeface="Lato Regular" panose="020F0502020204030203" pitchFamily="34" charset="0"/>
              </a:rPr>
              <a:t>tiếp</a:t>
            </a:r>
            <a:r>
              <a:rPr lang="en-US" altLang="en-US" sz="5400" i="0" u="none" dirty="0">
                <a:solidFill>
                  <a:srgbClr val="002060"/>
                </a:solidFill>
                <a:latin typeface="UTM Avo" panose="02040603050506020204" pitchFamily="18" charset="0"/>
                <a:ea typeface="Lato Regular" panose="020F0502020204030203" pitchFamily="34" charset="0"/>
                <a:cs typeface="Lato Regular" panose="020F0502020204030203" pitchFamily="34" charset="0"/>
                <a:sym typeface="Lato Regular" panose="020F0502020204030203" pitchFamily="34" charset="0"/>
              </a:rPr>
              <a:t> </a:t>
            </a:r>
            <a:r>
              <a:rPr lang="en-US" altLang="en-US" sz="5400" i="0" u="none" dirty="0" err="1">
                <a:solidFill>
                  <a:srgbClr val="002060"/>
                </a:solidFill>
                <a:latin typeface="UTM Avo" panose="02040603050506020204" pitchFamily="18" charset="0"/>
                <a:ea typeface="Lato Regular" panose="020F0502020204030203" pitchFamily="34" charset="0"/>
                <a:cs typeface="Lato Regular" panose="020F0502020204030203" pitchFamily="34" charset="0"/>
                <a:sym typeface="Lato Regular" panose="020F0502020204030203" pitchFamily="34" charset="0"/>
              </a:rPr>
              <a:t>là</a:t>
            </a:r>
            <a:r>
              <a:rPr lang="en-US" altLang="en-US" sz="5400" i="0" u="none" dirty="0">
                <a:solidFill>
                  <a:srgbClr val="002060"/>
                </a:solidFill>
                <a:latin typeface="UTM Avo" panose="02040603050506020204" pitchFamily="18" charset="0"/>
                <a:ea typeface="Lato Regular" panose="020F0502020204030203" pitchFamily="34" charset="0"/>
                <a:cs typeface="Lato Regular" panose="020F0502020204030203" pitchFamily="34" charset="0"/>
                <a:sym typeface="Lato Regular" panose="020F0502020204030203" pitchFamily="34" charset="0"/>
              </a:rPr>
              <a:t> </a:t>
            </a:r>
            <a:r>
              <a:rPr lang="en-US" altLang="en-US" sz="5400" b="1" i="0" u="none" dirty="0" err="1">
                <a:solidFill>
                  <a:srgbClr val="FF0066"/>
                </a:solidFill>
                <a:latin typeface="UTM Avo" panose="02040603050506020204" pitchFamily="18" charset="0"/>
                <a:ea typeface="Lato Regular" panose="020F0502020204030203" pitchFamily="34" charset="0"/>
                <a:cs typeface="Lato Regular" panose="020F0502020204030203" pitchFamily="34" charset="0"/>
                <a:sym typeface="Lato Regular" panose="020F0502020204030203" pitchFamily="34" charset="0"/>
              </a:rPr>
              <a:t>đoạn</a:t>
            </a:r>
            <a:r>
              <a:rPr lang="en-US" altLang="en-US" sz="5400" b="1" i="0" u="none" dirty="0">
                <a:solidFill>
                  <a:srgbClr val="FF0066"/>
                </a:solidFill>
                <a:latin typeface="UTM Avo" panose="02040603050506020204" pitchFamily="18" charset="0"/>
                <a:ea typeface="Lato Regular" panose="020F0502020204030203" pitchFamily="34" charset="0"/>
                <a:cs typeface="Lato Regular" panose="020F0502020204030203" pitchFamily="34" charset="0"/>
                <a:sym typeface="Lato Regular" panose="020F0502020204030203" pitchFamily="34" charset="0"/>
              </a:rPr>
              <a:t> </a:t>
            </a:r>
            <a:r>
              <a:rPr lang="en-US" altLang="en-US" sz="5400" b="1" i="0" u="none" dirty="0" err="1">
                <a:solidFill>
                  <a:srgbClr val="FF0066"/>
                </a:solidFill>
                <a:latin typeface="UTM Avo" panose="02040603050506020204" pitchFamily="18" charset="0"/>
                <a:ea typeface="Lato Regular" panose="020F0502020204030203" pitchFamily="34" charset="0"/>
                <a:cs typeface="Lato Regular" panose="020F0502020204030203" pitchFamily="34" charset="0"/>
                <a:sym typeface="Lato Regular" panose="020F0502020204030203" pitchFamily="34" charset="0"/>
              </a:rPr>
              <a:t>đối</a:t>
            </a:r>
            <a:r>
              <a:rPr lang="en-US" altLang="en-US" sz="5400" b="1" i="0" u="none" dirty="0">
                <a:solidFill>
                  <a:srgbClr val="FF0066"/>
                </a:solidFill>
                <a:latin typeface="UTM Avo" panose="02040603050506020204" pitchFamily="18" charset="0"/>
                <a:ea typeface="Lato Regular" panose="020F0502020204030203" pitchFamily="34" charset="0"/>
                <a:cs typeface="Lato Regular" panose="020F0502020204030203" pitchFamily="34" charset="0"/>
                <a:sym typeface="Lato Regular" panose="020F0502020204030203" pitchFamily="34" charset="0"/>
              </a:rPr>
              <a:t> </a:t>
            </a:r>
            <a:r>
              <a:rPr lang="en-US" altLang="en-US" sz="5400" b="1" i="0" u="none" dirty="0" err="1">
                <a:solidFill>
                  <a:srgbClr val="FF0066"/>
                </a:solidFill>
                <a:latin typeface="UTM Avo" panose="02040603050506020204" pitchFamily="18" charset="0"/>
                <a:ea typeface="Lato Regular" panose="020F0502020204030203" pitchFamily="34" charset="0"/>
                <a:cs typeface="Lato Regular" panose="020F0502020204030203" pitchFamily="34" charset="0"/>
                <a:sym typeface="Lato Regular" panose="020F0502020204030203" pitchFamily="34" charset="0"/>
              </a:rPr>
              <a:t>thoại</a:t>
            </a:r>
            <a:r>
              <a:rPr lang="en-US" altLang="en-US" sz="5400" b="1" i="0" u="none" dirty="0">
                <a:solidFill>
                  <a:srgbClr val="FF0066"/>
                </a:solidFill>
                <a:latin typeface="UTM Avo" panose="02040603050506020204" pitchFamily="18" charset="0"/>
                <a:ea typeface="Lato Regular" panose="020F0502020204030203" pitchFamily="34" charset="0"/>
                <a:cs typeface="Lato Regular" panose="020F0502020204030203" pitchFamily="34" charset="0"/>
                <a:sym typeface="Lato Regular" panose="020F0502020204030203" pitchFamily="34" charset="0"/>
              </a:rPr>
              <a:t>, </a:t>
            </a:r>
            <a:r>
              <a:rPr lang="en-US" altLang="en-US" sz="5400" i="0" u="none" dirty="0" err="1">
                <a:solidFill>
                  <a:srgbClr val="002060"/>
                </a:solidFill>
                <a:latin typeface="UTM Avo" panose="02040603050506020204" pitchFamily="18" charset="0"/>
                <a:ea typeface="Lato Regular" panose="020F0502020204030203" pitchFamily="34" charset="0"/>
                <a:cs typeface="Lato Regular" panose="020F0502020204030203" pitchFamily="34" charset="0"/>
                <a:sym typeface="Lato Regular" panose="020F0502020204030203" pitchFamily="34" charset="0"/>
              </a:rPr>
              <a:t>có</a:t>
            </a:r>
            <a:r>
              <a:rPr lang="en-US" altLang="en-US" sz="5400" i="0" u="none" dirty="0">
                <a:solidFill>
                  <a:srgbClr val="002060"/>
                </a:solidFill>
                <a:latin typeface="UTM Avo" panose="02040603050506020204" pitchFamily="18" charset="0"/>
                <a:ea typeface="Lato Regular" panose="020F0502020204030203" pitchFamily="34" charset="0"/>
                <a:cs typeface="Lato Regular" panose="020F0502020204030203" pitchFamily="34" charset="0"/>
                <a:sym typeface="Lato Regular" panose="020F0502020204030203" pitchFamily="34" charset="0"/>
              </a:rPr>
              <a:t> </a:t>
            </a:r>
            <a:r>
              <a:rPr lang="en-US" altLang="en-US" sz="5400" i="0" u="none" dirty="0" err="1">
                <a:solidFill>
                  <a:srgbClr val="002060"/>
                </a:solidFill>
                <a:latin typeface="UTM Avo" panose="02040603050506020204" pitchFamily="18" charset="0"/>
                <a:ea typeface="Lato Regular" panose="020F0502020204030203" pitchFamily="34" charset="0"/>
                <a:cs typeface="Lato Regular" panose="020F0502020204030203" pitchFamily="34" charset="0"/>
                <a:sym typeface="Lato Regular" panose="020F0502020204030203" pitchFamily="34" charset="0"/>
              </a:rPr>
              <a:t>thể</a:t>
            </a:r>
            <a:r>
              <a:rPr lang="en-US" altLang="en-US" sz="5400" i="0" u="none" dirty="0">
                <a:solidFill>
                  <a:srgbClr val="002060"/>
                </a:solidFill>
                <a:latin typeface="UTM Avo" panose="02040603050506020204" pitchFamily="18" charset="0"/>
                <a:ea typeface="Lato Regular" panose="020F0502020204030203" pitchFamily="34" charset="0"/>
                <a:cs typeface="Lato Regular" panose="020F0502020204030203" pitchFamily="34" charset="0"/>
                <a:sym typeface="Lato Regular" panose="020F0502020204030203" pitchFamily="34" charset="0"/>
              </a:rPr>
              <a:t> </a:t>
            </a:r>
            <a:r>
              <a:rPr lang="en-US" altLang="en-US" sz="5400" i="0" u="none" dirty="0" err="1">
                <a:solidFill>
                  <a:srgbClr val="002060"/>
                </a:solidFill>
                <a:latin typeface="UTM Avo" panose="02040603050506020204" pitchFamily="18" charset="0"/>
                <a:ea typeface="Lato Regular" panose="020F0502020204030203" pitchFamily="34" charset="0"/>
                <a:cs typeface="Lato Regular" panose="020F0502020204030203" pitchFamily="34" charset="0"/>
                <a:sym typeface="Lato Regular" panose="020F0502020204030203" pitchFamily="34" charset="0"/>
              </a:rPr>
              <a:t>viết</a:t>
            </a:r>
            <a:r>
              <a:rPr lang="en-US" altLang="en-US" sz="5400" i="0" u="none" dirty="0">
                <a:solidFill>
                  <a:srgbClr val="002060"/>
                </a:solidFill>
                <a:latin typeface="UTM Avo" panose="02040603050506020204" pitchFamily="18" charset="0"/>
                <a:ea typeface="Lato Regular" panose="020F0502020204030203" pitchFamily="34" charset="0"/>
                <a:cs typeface="Lato Regular" panose="020F0502020204030203" pitchFamily="34" charset="0"/>
                <a:sym typeface="Lato Regular" panose="020F0502020204030203" pitchFamily="34" charset="0"/>
              </a:rPr>
              <a:t> </a:t>
            </a:r>
            <a:r>
              <a:rPr lang="en-US" altLang="en-US" sz="5400" i="0" u="none" dirty="0" err="1">
                <a:solidFill>
                  <a:srgbClr val="002060"/>
                </a:solidFill>
                <a:latin typeface="UTM Avo" panose="02040603050506020204" pitchFamily="18" charset="0"/>
                <a:ea typeface="Lato Regular" panose="020F0502020204030203" pitchFamily="34" charset="0"/>
                <a:cs typeface="Lato Regular" panose="020F0502020204030203" pitchFamily="34" charset="0"/>
                <a:sym typeface="Lato Regular" panose="020F0502020204030203" pitchFamily="34" charset="0"/>
              </a:rPr>
              <a:t>xuống</a:t>
            </a:r>
            <a:r>
              <a:rPr lang="en-US" altLang="en-US" sz="5400" i="0" u="none" dirty="0">
                <a:solidFill>
                  <a:srgbClr val="002060"/>
                </a:solidFill>
                <a:latin typeface="UTM Avo" panose="02040603050506020204" pitchFamily="18" charset="0"/>
                <a:ea typeface="Lato Regular" panose="020F0502020204030203" pitchFamily="34" charset="0"/>
                <a:cs typeface="Lato Regular" panose="020F0502020204030203" pitchFamily="34" charset="0"/>
                <a:sym typeface="Lato Regular" panose="020F0502020204030203" pitchFamily="34" charset="0"/>
              </a:rPr>
              <a:t> </a:t>
            </a:r>
            <a:r>
              <a:rPr lang="en-US" altLang="en-US" sz="5400" i="0" u="none" dirty="0" err="1">
                <a:solidFill>
                  <a:srgbClr val="002060"/>
                </a:solidFill>
                <a:latin typeface="UTM Avo" panose="02040603050506020204" pitchFamily="18" charset="0"/>
                <a:ea typeface="Lato Regular" panose="020F0502020204030203" pitchFamily="34" charset="0"/>
                <a:cs typeface="Lato Regular" panose="020F0502020204030203" pitchFamily="34" charset="0"/>
                <a:sym typeface="Lato Regular" panose="020F0502020204030203" pitchFamily="34" charset="0"/>
              </a:rPr>
              <a:t>dòng</a:t>
            </a:r>
            <a:r>
              <a:rPr lang="en-US" altLang="en-US" sz="5400" i="0" u="none" dirty="0">
                <a:solidFill>
                  <a:srgbClr val="002060"/>
                </a:solidFill>
                <a:latin typeface="UTM Avo" panose="02040603050506020204" pitchFamily="18" charset="0"/>
                <a:ea typeface="Lato Regular" panose="020F0502020204030203" pitchFamily="34" charset="0"/>
                <a:cs typeface="Lato Regular" panose="020F0502020204030203" pitchFamily="34" charset="0"/>
                <a:sym typeface="Lato Regular" panose="020F0502020204030203" pitchFamily="34" charset="0"/>
              </a:rPr>
              <a:t>, </a:t>
            </a:r>
            <a:r>
              <a:rPr lang="en-US" altLang="en-US" sz="5400" i="0" u="none" dirty="0" err="1">
                <a:solidFill>
                  <a:srgbClr val="002060"/>
                </a:solidFill>
                <a:latin typeface="UTM Avo" panose="02040603050506020204" pitchFamily="18" charset="0"/>
                <a:ea typeface="Lato Regular" panose="020F0502020204030203" pitchFamily="34" charset="0"/>
                <a:cs typeface="Lato Regular" panose="020F0502020204030203" pitchFamily="34" charset="0"/>
                <a:sym typeface="Lato Regular" panose="020F0502020204030203" pitchFamily="34" charset="0"/>
              </a:rPr>
              <a:t>đặt</a:t>
            </a:r>
            <a:r>
              <a:rPr lang="en-US" altLang="en-US" sz="5400" i="0" u="none" dirty="0">
                <a:solidFill>
                  <a:srgbClr val="002060"/>
                </a:solidFill>
                <a:latin typeface="UTM Avo" panose="02040603050506020204" pitchFamily="18" charset="0"/>
                <a:ea typeface="Lato Regular" panose="020F0502020204030203" pitchFamily="34" charset="0"/>
                <a:cs typeface="Lato Regular" panose="020F0502020204030203" pitchFamily="34" charset="0"/>
                <a:sym typeface="Lato Regular" panose="020F0502020204030203" pitchFamily="34" charset="0"/>
              </a:rPr>
              <a:t> </a:t>
            </a:r>
            <a:r>
              <a:rPr lang="en-US" altLang="en-US" sz="5400" i="0" u="none" dirty="0" err="1">
                <a:solidFill>
                  <a:srgbClr val="002060"/>
                </a:solidFill>
                <a:latin typeface="UTM Avo" panose="02040603050506020204" pitchFamily="18" charset="0"/>
                <a:ea typeface="Lato Regular" panose="020F0502020204030203" pitchFamily="34" charset="0"/>
                <a:cs typeface="Lato Regular" panose="020F0502020204030203" pitchFamily="34" charset="0"/>
                <a:sym typeface="Lato Regular" panose="020F0502020204030203" pitchFamily="34" charset="0"/>
              </a:rPr>
              <a:t>sau</a:t>
            </a:r>
            <a:r>
              <a:rPr lang="en-US" altLang="en-US" sz="5400" i="0" u="none" dirty="0">
                <a:solidFill>
                  <a:srgbClr val="002060"/>
                </a:solidFill>
                <a:latin typeface="UTM Avo" panose="02040603050506020204" pitchFamily="18" charset="0"/>
                <a:ea typeface="Lato Regular" panose="020F0502020204030203" pitchFamily="34" charset="0"/>
                <a:cs typeface="Lato Regular" panose="020F0502020204030203" pitchFamily="34" charset="0"/>
                <a:sym typeface="Lato Regular" panose="020F0502020204030203" pitchFamily="34" charset="0"/>
              </a:rPr>
              <a:t> </a:t>
            </a:r>
            <a:r>
              <a:rPr lang="en-US" altLang="en-US" sz="5400" i="0" u="none" dirty="0" err="1">
                <a:solidFill>
                  <a:srgbClr val="002060"/>
                </a:solidFill>
                <a:latin typeface="UTM Avo" panose="02040603050506020204" pitchFamily="18" charset="0"/>
                <a:ea typeface="Lato Regular" panose="020F0502020204030203" pitchFamily="34" charset="0"/>
                <a:cs typeface="Lato Regular" panose="020F0502020204030203" pitchFamily="34" charset="0"/>
                <a:sym typeface="Lato Regular" panose="020F0502020204030203" pitchFamily="34" charset="0"/>
              </a:rPr>
              <a:t>dấu</a:t>
            </a:r>
            <a:r>
              <a:rPr lang="en-US" altLang="en-US" sz="5400" i="0" u="none" dirty="0">
                <a:solidFill>
                  <a:srgbClr val="002060"/>
                </a:solidFill>
                <a:latin typeface="UTM Avo" panose="02040603050506020204" pitchFamily="18" charset="0"/>
                <a:ea typeface="Lato Regular" panose="020F0502020204030203" pitchFamily="34" charset="0"/>
                <a:cs typeface="Lato Regular" panose="020F0502020204030203" pitchFamily="34" charset="0"/>
                <a:sym typeface="Lato Regular" panose="020F0502020204030203" pitchFamily="34" charset="0"/>
              </a:rPr>
              <a:t> </a:t>
            </a:r>
            <a:r>
              <a:rPr lang="en-US" altLang="en-US" sz="5400" i="0" u="none" dirty="0" err="1">
                <a:solidFill>
                  <a:srgbClr val="002060"/>
                </a:solidFill>
                <a:latin typeface="UTM Avo" panose="02040603050506020204" pitchFamily="18" charset="0"/>
                <a:ea typeface="Lato Regular" panose="020F0502020204030203" pitchFamily="34" charset="0"/>
                <a:cs typeface="Lato Regular" panose="020F0502020204030203" pitchFamily="34" charset="0"/>
                <a:sym typeface="Lato Regular" panose="020F0502020204030203" pitchFamily="34" charset="0"/>
              </a:rPr>
              <a:t>gạch</a:t>
            </a:r>
            <a:r>
              <a:rPr lang="en-US" altLang="en-US" sz="5400" i="0" u="none" dirty="0">
                <a:solidFill>
                  <a:srgbClr val="002060"/>
                </a:solidFill>
                <a:latin typeface="UTM Avo" panose="02040603050506020204" pitchFamily="18" charset="0"/>
                <a:ea typeface="Lato Regular" panose="020F0502020204030203" pitchFamily="34" charset="0"/>
                <a:cs typeface="Lato Regular" panose="020F0502020204030203" pitchFamily="34" charset="0"/>
                <a:sym typeface="Lato Regular" panose="020F0502020204030203" pitchFamily="34" charset="0"/>
              </a:rPr>
              <a:t> </a:t>
            </a:r>
            <a:r>
              <a:rPr lang="en-US" altLang="en-US" sz="5400" i="0" u="none" dirty="0" err="1">
                <a:solidFill>
                  <a:srgbClr val="002060"/>
                </a:solidFill>
                <a:latin typeface="UTM Avo" panose="02040603050506020204" pitchFamily="18" charset="0"/>
                <a:ea typeface="Lato Regular" panose="020F0502020204030203" pitchFamily="34" charset="0"/>
                <a:cs typeface="Lato Regular" panose="020F0502020204030203" pitchFamily="34" charset="0"/>
                <a:sym typeface="Lato Regular" panose="020F0502020204030203" pitchFamily="34" charset="0"/>
              </a:rPr>
              <a:t>đầu</a:t>
            </a:r>
            <a:r>
              <a:rPr lang="en-US" altLang="en-US" sz="5400" i="0" u="none" dirty="0">
                <a:solidFill>
                  <a:srgbClr val="002060"/>
                </a:solidFill>
                <a:latin typeface="UTM Avo" panose="02040603050506020204" pitchFamily="18" charset="0"/>
                <a:ea typeface="Lato Regular" panose="020F0502020204030203" pitchFamily="34" charset="0"/>
                <a:cs typeface="Lato Regular" panose="020F0502020204030203" pitchFamily="34" charset="0"/>
                <a:sym typeface="Lato Regular" panose="020F0502020204030203" pitchFamily="34" charset="0"/>
              </a:rPr>
              <a:t> </a:t>
            </a:r>
            <a:r>
              <a:rPr lang="en-US" altLang="en-US" sz="5400" i="0" u="none" dirty="0" err="1">
                <a:solidFill>
                  <a:srgbClr val="002060"/>
                </a:solidFill>
                <a:latin typeface="UTM Avo" panose="02040603050506020204" pitchFamily="18" charset="0"/>
                <a:ea typeface="Lato Regular" panose="020F0502020204030203" pitchFamily="34" charset="0"/>
                <a:cs typeface="Lato Regular" panose="020F0502020204030203" pitchFamily="34" charset="0"/>
                <a:sym typeface="Lato Regular" panose="020F0502020204030203" pitchFamily="34" charset="0"/>
              </a:rPr>
              <a:t>dòng</a:t>
            </a:r>
            <a:r>
              <a:rPr lang="en-US" altLang="en-US" sz="5400" i="0" u="none" dirty="0">
                <a:solidFill>
                  <a:srgbClr val="002060"/>
                </a:solidFill>
                <a:latin typeface="UTM Avo" panose="02040603050506020204" pitchFamily="18" charset="0"/>
                <a:ea typeface="Lato Regular" panose="020F0502020204030203" pitchFamily="34" charset="0"/>
                <a:cs typeface="Lato Regular" panose="020F0502020204030203" pitchFamily="34" charset="0"/>
                <a:sym typeface="Lato Regular" panose="020F0502020204030203" pitchFamily="34" charset="0"/>
              </a:rPr>
              <a:t>. </a:t>
            </a:r>
            <a:endParaRPr lang="en-US" altLang="en-US" sz="5400" i="0" u="none" dirty="0">
              <a:solidFill>
                <a:srgbClr val="002060"/>
              </a:solidFill>
              <a:latin typeface="UTM Avo" panose="02040603050506020204" pitchFamily="18" charset="0"/>
              <a:ea typeface="仓耳玄三M W05"/>
              <a:cs typeface="仓耳玄三M W05"/>
              <a:sym typeface="Lato Regular" panose="020F0502020204030203" pitchFamily="34" charset="0"/>
            </a:endParaRPr>
          </a:p>
        </p:txBody>
      </p:sp>
      <p:pic>
        <p:nvPicPr>
          <p:cNvPr id="6" name="PA_图片 3">
            <a:extLst>
              <a:ext uri="{FF2B5EF4-FFF2-40B4-BE49-F238E27FC236}">
                <a16:creationId xmlns:a16="http://schemas.microsoft.com/office/drawing/2014/main" id="{79DC9A9D-EC48-47AB-AE29-738727257FDD}"/>
              </a:ext>
            </a:extLst>
          </p:cNvPr>
          <p:cNvPicPr>
            <a:picLocks noChangeAspect="1"/>
          </p:cNvPicPr>
          <p:nvPr>
            <p:custDataLst>
              <p:tags r:id="rId1"/>
            </p:custDataLst>
          </p:nvPr>
        </p:nvPicPr>
        <p:blipFill>
          <a:blip r:embed="rId4" cstate="hqprint">
            <a:extLst>
              <a:ext uri="{28A0092B-C50C-407E-A947-70E740481C1C}">
                <a14:useLocalDpi xmlns:a14="http://schemas.microsoft.com/office/drawing/2010/main" val="0"/>
              </a:ext>
            </a:extLst>
          </a:blip>
          <a:stretch>
            <a:fillRect/>
          </a:stretch>
        </p:blipFill>
        <p:spPr>
          <a:xfrm flipH="1">
            <a:off x="7841787" y="3273551"/>
            <a:ext cx="4350213" cy="4350213"/>
          </a:xfrm>
          <a:prstGeom prst="rect">
            <a:avLst/>
          </a:prstGeom>
        </p:spPr>
      </p:pic>
    </p:spTree>
    <p:extLst>
      <p:ext uri="{BB962C8B-B14F-4D97-AF65-F5344CB8AC3E}">
        <p14:creationId xmlns:p14="http://schemas.microsoft.com/office/powerpoint/2010/main" val="259999843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nodeType="afterEffect">
                                  <p:stCondLst>
                                    <p:cond delay="0"/>
                                  </p:stCondLst>
                                  <p:childTnLst>
                                    <p:set>
                                      <p:cBhvr>
                                        <p:cTn id="6" dur="1" fill="hold">
                                          <p:stCondLst>
                                            <p:cond delay="0"/>
                                          </p:stCondLst>
                                        </p:cTn>
                                        <p:tgtEl>
                                          <p:spTgt spid="23555"/>
                                        </p:tgtEl>
                                        <p:attrNameLst>
                                          <p:attrName>style.visibility</p:attrName>
                                        </p:attrNameLst>
                                      </p:cBhvr>
                                      <p:to>
                                        <p:strVal val="visible"/>
                                      </p:to>
                                    </p:set>
                                    <p:animEffect transition="in" filter="wipe(up)">
                                      <p:cBhvr>
                                        <p:cTn id="7" dur="500"/>
                                        <p:tgtEl>
                                          <p:spTgt spid="23555"/>
                                        </p:tgtEl>
                                      </p:cBhvr>
                                    </p:animEffect>
                                  </p:childTnLst>
                                </p:cTn>
                              </p:par>
                            </p:childTnLst>
                          </p:cTn>
                        </p:par>
                        <p:par>
                          <p:cTn id="8" fill="hold">
                            <p:stCondLst>
                              <p:cond delay="500"/>
                            </p:stCondLst>
                            <p:childTnLst>
                              <p:par>
                                <p:cTn id="9" presetID="2" presetClass="entr" presetSubtype="2"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1000" fill="hold"/>
                                        <p:tgtEl>
                                          <p:spTgt spid="6"/>
                                        </p:tgtEl>
                                        <p:attrNameLst>
                                          <p:attrName>ppt_x</p:attrName>
                                        </p:attrNameLst>
                                      </p:cBhvr>
                                      <p:tavLst>
                                        <p:tav tm="0">
                                          <p:val>
                                            <p:strVal val="1+#ppt_w/2"/>
                                          </p:val>
                                        </p:tav>
                                        <p:tav tm="100000">
                                          <p:val>
                                            <p:strVal val="#ppt_x"/>
                                          </p:val>
                                        </p:tav>
                                      </p:tavLst>
                                    </p:anim>
                                    <p:anim calcmode="lin" valueType="num">
                                      <p:cBhvr additive="base">
                                        <p:cTn id="12" dur="1000" fill="hold"/>
                                        <p:tgtEl>
                                          <p:spTgt spid="6"/>
                                        </p:tgtEl>
                                        <p:attrNameLst>
                                          <p:attrName>ppt_y</p:attrName>
                                        </p:attrNameLst>
                                      </p:cBhvr>
                                      <p:tavLst>
                                        <p:tav tm="0">
                                          <p:val>
                                            <p:strVal val="#ppt_y"/>
                                          </p:val>
                                        </p:tav>
                                        <p:tav tm="100000">
                                          <p:val>
                                            <p:strVal val="#ppt_y"/>
                                          </p:val>
                                        </p:tav>
                                      </p:tavLst>
                                    </p:anim>
                                  </p:childTnLst>
                                </p:cTn>
                              </p:par>
                            </p:childTnLst>
                          </p:cTn>
                        </p:par>
                        <p:par>
                          <p:cTn id="13" fill="hold">
                            <p:stCondLst>
                              <p:cond delay="1500"/>
                            </p:stCondLst>
                            <p:childTnLst>
                              <p:par>
                                <p:cTn id="14" presetID="22" presetClass="entr" presetSubtype="8" fill="hold" grpId="0" nodeType="afterEffect">
                                  <p:stCondLst>
                                    <p:cond delay="0"/>
                                  </p:stCondLst>
                                  <p:iterate type="lt">
                                    <p:tmPct val="10000"/>
                                  </p:iterate>
                                  <p:childTnLst>
                                    <p:set>
                                      <p:cBhvr>
                                        <p:cTn id="15" dur="1" fill="hold">
                                          <p:stCondLst>
                                            <p:cond delay="0"/>
                                          </p:stCondLst>
                                        </p:cTn>
                                        <p:tgtEl>
                                          <p:spTgt spid="5"/>
                                        </p:tgtEl>
                                        <p:attrNameLst>
                                          <p:attrName>style.visibility</p:attrName>
                                        </p:attrNameLst>
                                      </p:cBhvr>
                                      <p:to>
                                        <p:strVal val="visible"/>
                                      </p:to>
                                    </p:set>
                                    <p:animEffect transition="in" filter="wipe(left)">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9804" y="2292929"/>
            <a:ext cx="11376025" cy="2992459"/>
          </a:xfrm>
          <a:prstGeom prst="rect">
            <a:avLst/>
          </a:prstGeom>
          <a:solidFill>
            <a:schemeClr val="bg1">
              <a:alpha val="86000"/>
            </a:schemeClr>
          </a:solidFill>
        </p:spPr>
        <p:txBody>
          <a:bodyPr lIns="98399" tIns="49199" rIns="98399" bIns="49199">
            <a:spAutoFit/>
          </a:bodyPr>
          <a:lstStyle/>
          <a:p>
            <a:pPr algn="just">
              <a:lnSpc>
                <a:spcPct val="80000"/>
              </a:lnSpc>
              <a:buFont typeface="Wingdings" pitchFamily="2" charset="2"/>
              <a:buNone/>
              <a:defRPr/>
            </a:pPr>
            <a:endParaRPr lang="en-US" sz="4700" spc="323" dirty="0">
              <a:latin typeface="UTM Avo" panose="02040603050506020204" pitchFamily="18" charset="0"/>
            </a:endParaRPr>
          </a:p>
          <a:p>
            <a:pPr algn="just">
              <a:lnSpc>
                <a:spcPct val="80000"/>
              </a:lnSpc>
              <a:defRPr/>
            </a:pPr>
            <a:r>
              <a:rPr lang="en-US" sz="4700" spc="323" dirty="0">
                <a:latin typeface="UTM Avo" panose="02040603050506020204" pitchFamily="18" charset="0"/>
              </a:rPr>
              <a:t>a/ </a:t>
            </a:r>
            <a:r>
              <a:rPr lang="en-US" sz="4700" spc="323" dirty="0" err="1">
                <a:latin typeface="UTM Avo" panose="02040603050506020204" pitchFamily="18" charset="0"/>
              </a:rPr>
              <a:t>Cả</a:t>
            </a:r>
            <a:r>
              <a:rPr lang="en-US" sz="4700" spc="323" dirty="0">
                <a:latin typeface="UTM Avo" panose="02040603050506020204" pitchFamily="18" charset="0"/>
              </a:rPr>
              <a:t> </a:t>
            </a:r>
            <a:r>
              <a:rPr lang="en-US" sz="4700" spc="323" dirty="0" err="1">
                <a:latin typeface="UTM Avo" panose="02040603050506020204" pitchFamily="18" charset="0"/>
              </a:rPr>
              <a:t>bầy</a:t>
            </a:r>
            <a:r>
              <a:rPr lang="en-US" sz="4700" spc="323" dirty="0">
                <a:latin typeface="UTM Avo" panose="02040603050506020204" pitchFamily="18" charset="0"/>
              </a:rPr>
              <a:t> </a:t>
            </a:r>
            <a:r>
              <a:rPr lang="en-US" sz="4700" spc="323" dirty="0" err="1">
                <a:latin typeface="UTM Avo" panose="02040603050506020204" pitchFamily="18" charset="0"/>
              </a:rPr>
              <a:t>ong</a:t>
            </a:r>
            <a:r>
              <a:rPr lang="en-US" sz="4700" spc="323" dirty="0">
                <a:latin typeface="UTM Avo" panose="02040603050506020204" pitchFamily="18" charset="0"/>
              </a:rPr>
              <a:t> </a:t>
            </a:r>
            <a:r>
              <a:rPr lang="en-US" sz="4700" spc="323" dirty="0" err="1">
                <a:latin typeface="UTM Avo" panose="02040603050506020204" pitchFamily="18" charset="0"/>
              </a:rPr>
              <a:t>cùng</a:t>
            </a:r>
            <a:r>
              <a:rPr lang="en-US" sz="4700" spc="323" dirty="0">
                <a:latin typeface="UTM Avo" panose="02040603050506020204" pitchFamily="18" charset="0"/>
              </a:rPr>
              <a:t> </a:t>
            </a:r>
            <a:r>
              <a:rPr lang="en-US" sz="4700" spc="323" dirty="0" err="1">
                <a:latin typeface="UTM Avo" panose="02040603050506020204" pitchFamily="18" charset="0"/>
              </a:rPr>
              <a:t>nhau</a:t>
            </a:r>
            <a:r>
              <a:rPr lang="en-US" sz="4700" spc="323" dirty="0">
                <a:latin typeface="UTM Avo" panose="02040603050506020204" pitchFamily="18" charset="0"/>
              </a:rPr>
              <a:t> </a:t>
            </a:r>
            <a:r>
              <a:rPr lang="en-US" sz="4700" spc="323" dirty="0" err="1">
                <a:latin typeface="UTM Avo" panose="02040603050506020204" pitchFamily="18" charset="0"/>
              </a:rPr>
              <a:t>xây</a:t>
            </a:r>
            <a:r>
              <a:rPr lang="en-US" sz="4700" spc="323" dirty="0">
                <a:latin typeface="UTM Avo" panose="02040603050506020204" pitchFamily="18" charset="0"/>
              </a:rPr>
              <a:t> </a:t>
            </a:r>
            <a:r>
              <a:rPr lang="en-US" sz="4700" spc="323" dirty="0" err="1">
                <a:latin typeface="UTM Avo" panose="02040603050506020204" pitchFamily="18" charset="0"/>
              </a:rPr>
              <a:t>tổ</a:t>
            </a:r>
            <a:r>
              <a:rPr lang="en-US" sz="4700" spc="323" dirty="0">
                <a:latin typeface="UTM Avo" panose="02040603050506020204" pitchFamily="18" charset="0"/>
              </a:rPr>
              <a:t>. Con </a:t>
            </a:r>
            <a:r>
              <a:rPr lang="en-US" sz="4700" spc="323" dirty="0" err="1">
                <a:latin typeface="UTM Avo" panose="02040603050506020204" pitchFamily="18" charset="0"/>
              </a:rPr>
              <a:t>nào</a:t>
            </a:r>
            <a:r>
              <a:rPr lang="en-US" sz="4700" spc="323" dirty="0">
                <a:latin typeface="UTM Avo" panose="02040603050506020204" pitchFamily="18" charset="0"/>
              </a:rPr>
              <a:t> con </a:t>
            </a:r>
            <a:r>
              <a:rPr lang="en-US" sz="4700" spc="323" dirty="0" err="1">
                <a:latin typeface="UTM Avo" panose="02040603050506020204" pitchFamily="18" charset="0"/>
              </a:rPr>
              <a:t>nấy</a:t>
            </a:r>
            <a:r>
              <a:rPr lang="en-US" sz="4700" spc="323" dirty="0">
                <a:latin typeface="UTM Avo" panose="02040603050506020204" pitchFamily="18" charset="0"/>
              </a:rPr>
              <a:t> </a:t>
            </a:r>
            <a:r>
              <a:rPr lang="en-US" sz="4700" spc="323" dirty="0" err="1">
                <a:latin typeface="UTM Avo" panose="02040603050506020204" pitchFamily="18" charset="0"/>
              </a:rPr>
              <a:t>hết</a:t>
            </a:r>
            <a:r>
              <a:rPr lang="en-US" sz="4700" spc="323" dirty="0">
                <a:latin typeface="UTM Avo" panose="02040603050506020204" pitchFamily="18" charset="0"/>
              </a:rPr>
              <a:t> </a:t>
            </a:r>
            <a:r>
              <a:rPr lang="en-US" sz="4700" spc="323" dirty="0" err="1">
                <a:latin typeface="UTM Avo" panose="02040603050506020204" pitchFamily="18" charset="0"/>
              </a:rPr>
              <a:t>sức</a:t>
            </a:r>
            <a:r>
              <a:rPr lang="en-US" sz="4700" spc="323" dirty="0">
                <a:latin typeface="UTM Avo" panose="02040603050506020204" pitchFamily="18" charset="0"/>
              </a:rPr>
              <a:t> </a:t>
            </a:r>
            <a:r>
              <a:rPr lang="en-US" sz="4700" spc="323" dirty="0" err="1">
                <a:latin typeface="UTM Avo" panose="02040603050506020204" pitchFamily="18" charset="0"/>
              </a:rPr>
              <a:t>tiết</a:t>
            </a:r>
            <a:r>
              <a:rPr lang="en-US" sz="4700" spc="323" dirty="0">
                <a:latin typeface="UTM Avo" panose="02040603050506020204" pitchFamily="18" charset="0"/>
              </a:rPr>
              <a:t> </a:t>
            </a:r>
            <a:r>
              <a:rPr lang="en-US" sz="4700" spc="323" dirty="0" err="1">
                <a:latin typeface="UTM Avo" panose="02040603050506020204" pitchFamily="18" charset="0"/>
              </a:rPr>
              <a:t>kiệm</a:t>
            </a:r>
            <a:r>
              <a:rPr lang="en-US" sz="4700" spc="323" dirty="0">
                <a:latin typeface="UTM Avo" panose="02040603050506020204" pitchFamily="18" charset="0"/>
              </a:rPr>
              <a:t> </a:t>
            </a:r>
            <a:r>
              <a:rPr lang="en-US" sz="4700" spc="323" dirty="0" err="1">
                <a:latin typeface="UTM Avo" panose="02040603050506020204" pitchFamily="18" charset="0"/>
              </a:rPr>
              <a:t>vôi</a:t>
            </a:r>
            <a:r>
              <a:rPr lang="en-US" sz="4700" spc="323" dirty="0">
                <a:latin typeface="UTM Avo" panose="02040603050506020204" pitchFamily="18" charset="0"/>
              </a:rPr>
              <a:t> </a:t>
            </a:r>
            <a:r>
              <a:rPr lang="en-US" sz="4700" spc="323" dirty="0" err="1">
                <a:latin typeface="UTM Avo" panose="02040603050506020204" pitchFamily="18" charset="0"/>
              </a:rPr>
              <a:t>vữa</a:t>
            </a:r>
            <a:r>
              <a:rPr lang="en-US" sz="4700" spc="323" dirty="0">
                <a:latin typeface="UTM Avo" panose="02040603050506020204" pitchFamily="18" charset="0"/>
              </a:rPr>
              <a:t>.</a:t>
            </a:r>
          </a:p>
          <a:p>
            <a:pPr algn="just">
              <a:lnSpc>
                <a:spcPct val="80000"/>
              </a:lnSpc>
              <a:defRPr/>
            </a:pPr>
            <a:endParaRPr lang="en-US" sz="4700" spc="323" dirty="0">
              <a:latin typeface="UTM Avo" panose="02040603050506020204" pitchFamily="18" charset="0"/>
            </a:endParaRPr>
          </a:p>
        </p:txBody>
      </p:sp>
      <p:grpSp>
        <p:nvGrpSpPr>
          <p:cNvPr id="15" name="Group 14"/>
          <p:cNvGrpSpPr>
            <a:grpSpLocks/>
          </p:cNvGrpSpPr>
          <p:nvPr/>
        </p:nvGrpSpPr>
        <p:grpSpPr bwMode="auto">
          <a:xfrm>
            <a:off x="304801" y="180976"/>
            <a:ext cx="11601450" cy="1767897"/>
            <a:chOff x="303211" y="180369"/>
            <a:chExt cx="11601092" cy="1896030"/>
          </a:xfrm>
        </p:grpSpPr>
        <p:sp>
          <p:nvSpPr>
            <p:cNvPr id="16" name="矩形 35"/>
            <p:cNvSpPr/>
            <p:nvPr/>
          </p:nvSpPr>
          <p:spPr>
            <a:xfrm>
              <a:off x="303211" y="180369"/>
              <a:ext cx="11601092" cy="1896030"/>
            </a:xfrm>
            <a:prstGeom prst="rect">
              <a:avLst/>
            </a:prstGeom>
            <a:solidFill>
              <a:srgbClr val="ED81A1"/>
            </a:solidFill>
            <a:ln>
              <a:noFill/>
            </a:ln>
            <a:effectLst>
              <a:outerShdw blurRad="50800" dist="152400" dir="2040000" algn="ctr" rotWithShape="0">
                <a:schemeClr val="tx1">
                  <a:lumMod val="95000"/>
                  <a:lumOff val="5000"/>
                  <a:alpha val="4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l">
                <a:defRPr/>
              </a:pPr>
              <a:endParaRPr lang="zh-CN" altLang="en-US">
                <a:solidFill>
                  <a:srgbClr val="0D0D0D"/>
                </a:solidFill>
                <a:latin typeface="Microsoft YaHei" pitchFamily="34" charset="-122"/>
                <a:ea typeface="Microsoft YaHei" pitchFamily="34" charset="-122"/>
              </a:endParaRPr>
            </a:p>
          </p:txBody>
        </p:sp>
        <p:sp>
          <p:nvSpPr>
            <p:cNvPr id="17" name="TextBox 16"/>
            <p:cNvSpPr txBox="1"/>
            <p:nvPr/>
          </p:nvSpPr>
          <p:spPr>
            <a:xfrm>
              <a:off x="303211" y="256591"/>
              <a:ext cx="11601092" cy="1423215"/>
            </a:xfrm>
            <a:prstGeom prst="rect">
              <a:avLst/>
            </a:prstGeom>
            <a:noFill/>
          </p:spPr>
          <p:txBody>
            <a:bodyPr lIns="98399" tIns="49199" rIns="98399" bIns="49199">
              <a:spAutoFit/>
            </a:bodyPr>
            <a:lstStyle/>
            <a:p>
              <a:pPr algn="just">
                <a:spcBef>
                  <a:spcPts val="600"/>
                </a:spcBef>
                <a:spcAft>
                  <a:spcPts val="600"/>
                </a:spcAft>
                <a:defRPr/>
              </a:pPr>
              <a:r>
                <a:rPr lang="en-US" sz="4300" b="1" dirty="0">
                  <a:solidFill>
                    <a:schemeClr val="bg1"/>
                  </a:solidFill>
                  <a:latin typeface="UTM Avo" panose="02040603050506020204" pitchFamily="18" charset="0"/>
                  <a:cs typeface="Arial" pitchFamily="34" charset="0"/>
                </a:rPr>
                <a:t>3. </a:t>
              </a:r>
              <a:r>
                <a:rPr lang="en-US" sz="4300" b="1" dirty="0" err="1">
                  <a:solidFill>
                    <a:schemeClr val="bg1"/>
                  </a:solidFill>
                  <a:latin typeface="UTM Avo" panose="02040603050506020204" pitchFamily="18" charset="0"/>
                  <a:cs typeface="Arial" pitchFamily="34" charset="0"/>
                </a:rPr>
                <a:t>Em</a:t>
              </a:r>
              <a:r>
                <a:rPr lang="en-US" sz="4300" b="1" dirty="0">
                  <a:solidFill>
                    <a:schemeClr val="bg1"/>
                  </a:solidFill>
                  <a:latin typeface="UTM Avo" panose="02040603050506020204" pitchFamily="18" charset="0"/>
                  <a:cs typeface="Arial" pitchFamily="34" charset="0"/>
                </a:rPr>
                <a:t> </a:t>
              </a:r>
              <a:r>
                <a:rPr lang="en-US" sz="4300" b="1" dirty="0" err="1">
                  <a:solidFill>
                    <a:schemeClr val="bg1"/>
                  </a:solidFill>
                  <a:latin typeface="UTM Avo" panose="02040603050506020204" pitchFamily="18" charset="0"/>
                  <a:cs typeface="Arial" pitchFamily="34" charset="0"/>
                </a:rPr>
                <a:t>đặt</a:t>
              </a:r>
              <a:r>
                <a:rPr lang="en-US" sz="4300" b="1" dirty="0">
                  <a:solidFill>
                    <a:schemeClr val="bg1"/>
                  </a:solidFill>
                  <a:latin typeface="UTM Avo" panose="02040603050506020204" pitchFamily="18" charset="0"/>
                  <a:cs typeface="Arial" pitchFamily="34" charset="0"/>
                </a:rPr>
                <a:t> </a:t>
              </a:r>
              <a:r>
                <a:rPr lang="en-US" sz="4300" b="1" dirty="0" err="1">
                  <a:solidFill>
                    <a:schemeClr val="bg1"/>
                  </a:solidFill>
                  <a:latin typeface="UTM Avo" panose="02040603050506020204" pitchFamily="18" charset="0"/>
                  <a:cs typeface="Arial" pitchFamily="34" charset="0"/>
                </a:rPr>
                <a:t>dấu</a:t>
              </a:r>
              <a:r>
                <a:rPr lang="en-US" sz="4300" b="1" dirty="0">
                  <a:solidFill>
                    <a:schemeClr val="bg1"/>
                  </a:solidFill>
                  <a:latin typeface="UTM Avo" panose="02040603050506020204" pitchFamily="18" charset="0"/>
                  <a:cs typeface="Arial" pitchFamily="34" charset="0"/>
                </a:rPr>
                <a:t> </a:t>
              </a:r>
              <a:r>
                <a:rPr lang="en-US" sz="4300" b="1" dirty="0" err="1">
                  <a:solidFill>
                    <a:schemeClr val="bg1"/>
                  </a:solidFill>
                  <a:latin typeface="UTM Avo" panose="02040603050506020204" pitchFamily="18" charset="0"/>
                  <a:cs typeface="Arial" pitchFamily="34" charset="0"/>
                </a:rPr>
                <a:t>ngoặc</a:t>
              </a:r>
              <a:r>
                <a:rPr lang="en-US" sz="4300" b="1" dirty="0">
                  <a:solidFill>
                    <a:schemeClr val="bg1"/>
                  </a:solidFill>
                  <a:latin typeface="UTM Avo" panose="02040603050506020204" pitchFamily="18" charset="0"/>
                  <a:cs typeface="Arial" pitchFamily="34" charset="0"/>
                </a:rPr>
                <a:t> </a:t>
              </a:r>
              <a:r>
                <a:rPr lang="en-US" sz="4300" b="1" dirty="0" err="1">
                  <a:solidFill>
                    <a:schemeClr val="bg1"/>
                  </a:solidFill>
                  <a:latin typeface="UTM Avo" panose="02040603050506020204" pitchFamily="18" charset="0"/>
                  <a:cs typeface="Arial" pitchFamily="34" charset="0"/>
                </a:rPr>
                <a:t>kép</a:t>
              </a:r>
              <a:r>
                <a:rPr lang="en-US" sz="4300" b="1" dirty="0">
                  <a:solidFill>
                    <a:schemeClr val="bg1"/>
                  </a:solidFill>
                  <a:latin typeface="UTM Avo" panose="02040603050506020204" pitchFamily="18" charset="0"/>
                  <a:cs typeface="Arial" pitchFamily="34" charset="0"/>
                </a:rPr>
                <a:t> </a:t>
              </a:r>
              <a:r>
                <a:rPr lang="en-US" sz="4300" b="1" dirty="0" err="1">
                  <a:solidFill>
                    <a:schemeClr val="bg1"/>
                  </a:solidFill>
                  <a:latin typeface="UTM Avo" panose="02040603050506020204" pitchFamily="18" charset="0"/>
                  <a:cs typeface="Arial" pitchFamily="34" charset="0"/>
                </a:rPr>
                <a:t>vào</a:t>
              </a:r>
              <a:r>
                <a:rPr lang="en-US" sz="4300" b="1" dirty="0">
                  <a:solidFill>
                    <a:schemeClr val="bg1"/>
                  </a:solidFill>
                  <a:latin typeface="UTM Avo" panose="02040603050506020204" pitchFamily="18" charset="0"/>
                  <a:cs typeface="Arial" pitchFamily="34" charset="0"/>
                </a:rPr>
                <a:t> </a:t>
              </a:r>
              <a:r>
                <a:rPr lang="en-US" sz="4300" b="1" dirty="0" err="1">
                  <a:solidFill>
                    <a:schemeClr val="bg1"/>
                  </a:solidFill>
                  <a:latin typeface="UTM Avo" panose="02040603050506020204" pitchFamily="18" charset="0"/>
                  <a:cs typeface="Arial" pitchFamily="34" charset="0"/>
                </a:rPr>
                <a:t>chỗ</a:t>
              </a:r>
              <a:r>
                <a:rPr lang="en-US" sz="4300" b="1" dirty="0">
                  <a:solidFill>
                    <a:schemeClr val="bg1"/>
                  </a:solidFill>
                  <a:latin typeface="UTM Avo" panose="02040603050506020204" pitchFamily="18" charset="0"/>
                  <a:cs typeface="Arial" pitchFamily="34" charset="0"/>
                </a:rPr>
                <a:t> </a:t>
              </a:r>
              <a:r>
                <a:rPr lang="en-US" sz="4300" b="1" dirty="0" err="1">
                  <a:solidFill>
                    <a:schemeClr val="bg1"/>
                  </a:solidFill>
                  <a:latin typeface="UTM Avo" panose="02040603050506020204" pitchFamily="18" charset="0"/>
                  <a:cs typeface="Arial" pitchFamily="34" charset="0"/>
                </a:rPr>
                <a:t>nào</a:t>
              </a:r>
              <a:r>
                <a:rPr lang="en-US" sz="4300" b="1" dirty="0">
                  <a:solidFill>
                    <a:schemeClr val="bg1"/>
                  </a:solidFill>
                  <a:latin typeface="UTM Avo" panose="02040603050506020204" pitchFamily="18" charset="0"/>
                  <a:cs typeface="Arial" pitchFamily="34" charset="0"/>
                </a:rPr>
                <a:t> </a:t>
              </a:r>
              <a:r>
                <a:rPr lang="en-US" sz="4300" b="1" dirty="0" err="1">
                  <a:solidFill>
                    <a:schemeClr val="bg1"/>
                  </a:solidFill>
                  <a:latin typeface="UTM Avo" panose="02040603050506020204" pitchFamily="18" charset="0"/>
                  <a:cs typeface="Arial" pitchFamily="34" charset="0"/>
                </a:rPr>
                <a:t>trong</a:t>
              </a:r>
              <a:r>
                <a:rPr lang="en-US" sz="4300" b="1" dirty="0">
                  <a:solidFill>
                    <a:schemeClr val="bg1"/>
                  </a:solidFill>
                  <a:latin typeface="UTM Avo" panose="02040603050506020204" pitchFamily="18" charset="0"/>
                  <a:cs typeface="Arial" pitchFamily="34" charset="0"/>
                </a:rPr>
                <a:t> </a:t>
              </a:r>
              <a:r>
                <a:rPr lang="en-US" sz="4300" b="1" dirty="0" err="1">
                  <a:solidFill>
                    <a:schemeClr val="bg1"/>
                  </a:solidFill>
                  <a:latin typeface="UTM Avo" panose="02040603050506020204" pitchFamily="18" charset="0"/>
                  <a:cs typeface="Arial" pitchFamily="34" charset="0"/>
                </a:rPr>
                <a:t>các</a:t>
              </a:r>
              <a:r>
                <a:rPr lang="en-US" sz="4300" b="1" dirty="0">
                  <a:solidFill>
                    <a:schemeClr val="bg1"/>
                  </a:solidFill>
                  <a:latin typeface="UTM Avo" panose="02040603050506020204" pitchFamily="18" charset="0"/>
                  <a:cs typeface="Arial" pitchFamily="34" charset="0"/>
                </a:rPr>
                <a:t> </a:t>
              </a:r>
              <a:r>
                <a:rPr lang="en-US" sz="4300" b="1" dirty="0" err="1">
                  <a:solidFill>
                    <a:schemeClr val="bg1"/>
                  </a:solidFill>
                  <a:latin typeface="UTM Avo" panose="02040603050506020204" pitchFamily="18" charset="0"/>
                  <a:cs typeface="Arial" pitchFamily="34" charset="0"/>
                </a:rPr>
                <a:t>câu</a:t>
              </a:r>
              <a:r>
                <a:rPr lang="en-US" sz="4300" b="1" dirty="0">
                  <a:solidFill>
                    <a:schemeClr val="bg1"/>
                  </a:solidFill>
                  <a:latin typeface="UTM Avo" panose="02040603050506020204" pitchFamily="18" charset="0"/>
                  <a:cs typeface="Arial" pitchFamily="34" charset="0"/>
                </a:rPr>
                <a:t> </a:t>
              </a:r>
              <a:r>
                <a:rPr lang="en-US" sz="4300" b="1" dirty="0" err="1">
                  <a:solidFill>
                    <a:schemeClr val="bg1"/>
                  </a:solidFill>
                  <a:latin typeface="UTM Avo" panose="02040603050506020204" pitchFamily="18" charset="0"/>
                  <a:cs typeface="Arial" pitchFamily="34" charset="0"/>
                </a:rPr>
                <a:t>sau</a:t>
              </a:r>
              <a:r>
                <a:rPr lang="en-US" sz="4300" b="1" dirty="0">
                  <a:solidFill>
                    <a:schemeClr val="bg1"/>
                  </a:solidFill>
                  <a:latin typeface="UTM Avo" panose="02040603050506020204" pitchFamily="18" charset="0"/>
                  <a:cs typeface="Arial" pitchFamily="34" charset="0"/>
                </a:rPr>
                <a:t>?</a:t>
              </a:r>
            </a:p>
          </p:txBody>
        </p:sp>
      </p:grpSp>
      <p:pic>
        <p:nvPicPr>
          <p:cNvPr id="22537" name="Picture 9" descr="Cartoon cute bee purple vector free download"/>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33929" y="4640264"/>
            <a:ext cx="1624012" cy="183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9" name="Picture 11" descr="Illustration cartoon cute bee vector free download"/>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0247313" y="4640264"/>
            <a:ext cx="1944687" cy="167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13293665"/>
      </p:ext>
    </p:extLst>
  </p:cSld>
  <p:clrMapOvr>
    <a:masterClrMapping/>
  </p:clrMapOvr>
  <p:transition spd="slow">
    <p:blinds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6" fill="hold" nodeType="clickEffect">
                                  <p:stCondLst>
                                    <p:cond delay="0"/>
                                  </p:stCondLst>
                                  <p:childTnLst>
                                    <p:set>
                                      <p:cBhvr>
                                        <p:cTn id="12" dur="1" fill="hold">
                                          <p:stCondLst>
                                            <p:cond delay="0"/>
                                          </p:stCondLst>
                                        </p:cTn>
                                        <p:tgtEl>
                                          <p:spTgt spid="22539"/>
                                        </p:tgtEl>
                                        <p:attrNameLst>
                                          <p:attrName>style.visibility</p:attrName>
                                        </p:attrNameLst>
                                      </p:cBhvr>
                                      <p:to>
                                        <p:strVal val="visible"/>
                                      </p:to>
                                    </p:set>
                                    <p:anim calcmode="lin" valueType="num">
                                      <p:cBhvr additive="base">
                                        <p:cTn id="13" dur="500" fill="hold"/>
                                        <p:tgtEl>
                                          <p:spTgt spid="22539"/>
                                        </p:tgtEl>
                                        <p:attrNameLst>
                                          <p:attrName>ppt_x</p:attrName>
                                        </p:attrNameLst>
                                      </p:cBhvr>
                                      <p:tavLst>
                                        <p:tav tm="0">
                                          <p:val>
                                            <p:strVal val="1+#ppt_w/2"/>
                                          </p:val>
                                        </p:tav>
                                        <p:tav tm="100000">
                                          <p:val>
                                            <p:strVal val="#ppt_x"/>
                                          </p:val>
                                        </p:tav>
                                      </p:tavLst>
                                    </p:anim>
                                    <p:anim calcmode="lin" valueType="num">
                                      <p:cBhvr additive="base">
                                        <p:cTn id="14" dur="500" fill="hold"/>
                                        <p:tgtEl>
                                          <p:spTgt spid="22539"/>
                                        </p:tgtEl>
                                        <p:attrNameLst>
                                          <p:attrName>ppt_y</p:attrName>
                                        </p:attrNameLst>
                                      </p:cBhvr>
                                      <p:tavLst>
                                        <p:tav tm="0">
                                          <p:val>
                                            <p:strVal val="1+#ppt_h/2"/>
                                          </p:val>
                                        </p:tav>
                                        <p:tav tm="100000">
                                          <p:val>
                                            <p:strVal val="#ppt_y"/>
                                          </p:val>
                                        </p:tav>
                                      </p:tavLst>
                                    </p:anim>
                                  </p:childTnLst>
                                </p:cTn>
                              </p:par>
                              <p:par>
                                <p:cTn id="15" presetID="2" presetClass="entr" presetSubtype="12" fill="hold" nodeType="withEffect">
                                  <p:stCondLst>
                                    <p:cond delay="0"/>
                                  </p:stCondLst>
                                  <p:childTnLst>
                                    <p:set>
                                      <p:cBhvr>
                                        <p:cTn id="16" dur="1" fill="hold">
                                          <p:stCondLst>
                                            <p:cond delay="0"/>
                                          </p:stCondLst>
                                        </p:cTn>
                                        <p:tgtEl>
                                          <p:spTgt spid="22537"/>
                                        </p:tgtEl>
                                        <p:attrNameLst>
                                          <p:attrName>style.visibility</p:attrName>
                                        </p:attrNameLst>
                                      </p:cBhvr>
                                      <p:to>
                                        <p:strVal val="visible"/>
                                      </p:to>
                                    </p:set>
                                    <p:anim calcmode="lin" valueType="num">
                                      <p:cBhvr additive="base">
                                        <p:cTn id="17" dur="500" fill="hold"/>
                                        <p:tgtEl>
                                          <p:spTgt spid="22537"/>
                                        </p:tgtEl>
                                        <p:attrNameLst>
                                          <p:attrName>ppt_x</p:attrName>
                                        </p:attrNameLst>
                                      </p:cBhvr>
                                      <p:tavLst>
                                        <p:tav tm="0">
                                          <p:val>
                                            <p:strVal val="0-#ppt_w/2"/>
                                          </p:val>
                                        </p:tav>
                                        <p:tav tm="100000">
                                          <p:val>
                                            <p:strVal val="#ppt_x"/>
                                          </p:val>
                                        </p:tav>
                                      </p:tavLst>
                                    </p:anim>
                                    <p:anim calcmode="lin" valueType="num">
                                      <p:cBhvr additive="base">
                                        <p:cTn id="18" dur="500" fill="hold"/>
                                        <p:tgtEl>
                                          <p:spTgt spid="22537"/>
                                        </p:tgtEl>
                                        <p:attrNameLst>
                                          <p:attrName>ppt_y</p:attrName>
                                        </p:attrNameLst>
                                      </p:cBhvr>
                                      <p:tavLst>
                                        <p:tav tm="0">
                                          <p:val>
                                            <p:strVal val="1+#ppt_h/2"/>
                                          </p:val>
                                        </p:tav>
                                        <p:tav tm="100000">
                                          <p:val>
                                            <p:strVal val="#ppt_y"/>
                                          </p:val>
                                        </p:tav>
                                      </p:tavLst>
                                    </p:anim>
                                  </p:childTnLst>
                                </p:cTn>
                              </p:par>
                              <p:par>
                                <p:cTn id="19" presetID="42" presetClass="entr" presetSubtype="0" fill="hold" grpId="0" nodeType="with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1000"/>
                                        <p:tgtEl>
                                          <p:spTgt spid="2"/>
                                        </p:tgtEl>
                                      </p:cBhvr>
                                    </p:animEffect>
                                    <p:anim calcmode="lin" valueType="num">
                                      <p:cBhvr>
                                        <p:cTn id="22" dur="1000" fill="hold"/>
                                        <p:tgtEl>
                                          <p:spTgt spid="2"/>
                                        </p:tgtEl>
                                        <p:attrNameLst>
                                          <p:attrName>ppt_x</p:attrName>
                                        </p:attrNameLst>
                                      </p:cBhvr>
                                      <p:tavLst>
                                        <p:tav tm="0">
                                          <p:val>
                                            <p:strVal val="#ppt_x"/>
                                          </p:val>
                                        </p:tav>
                                        <p:tav tm="100000">
                                          <p:val>
                                            <p:strVal val="#ppt_x"/>
                                          </p:val>
                                        </p:tav>
                                      </p:tavLst>
                                    </p:anim>
                                    <p:anim calcmode="lin" valueType="num">
                                      <p:cBhvr>
                                        <p:cTn id="23" dur="1000" fill="hold"/>
                                        <p:tgtEl>
                                          <p:spTgt spid="2"/>
                                        </p:tgtEl>
                                        <p:attrNameLst>
                                          <p:attrName>ppt_y</p:attrName>
                                        </p:attrNameLst>
                                      </p:cBhvr>
                                      <p:tavLst>
                                        <p:tav tm="0">
                                          <p:val>
                                            <p:strVal val="#ppt_y+.1"/>
                                          </p:val>
                                        </p:tav>
                                        <p:tav tm="100000">
                                          <p:val>
                                            <p:strVal val="#ppt_y"/>
                                          </p:val>
                                        </p:tav>
                                      </p:tavLst>
                                    </p:anim>
                                  </p:childTnLst>
                                </p:cTn>
                              </p:par>
                              <p:par>
                                <p:cTn id="24" presetID="32" presetClass="emph" presetSubtype="0" repeatCount="indefinite" fill="hold" nodeType="withEffect">
                                  <p:stCondLst>
                                    <p:cond delay="0"/>
                                  </p:stCondLst>
                                  <p:childTnLst>
                                    <p:animRot by="120000">
                                      <p:cBhvr>
                                        <p:cTn id="25" dur="100" fill="hold">
                                          <p:stCondLst>
                                            <p:cond delay="0"/>
                                          </p:stCondLst>
                                        </p:cTn>
                                        <p:tgtEl>
                                          <p:spTgt spid="22539"/>
                                        </p:tgtEl>
                                        <p:attrNameLst>
                                          <p:attrName>r</p:attrName>
                                        </p:attrNameLst>
                                      </p:cBhvr>
                                    </p:animRot>
                                    <p:animRot by="-240000">
                                      <p:cBhvr>
                                        <p:cTn id="26" dur="200" fill="hold">
                                          <p:stCondLst>
                                            <p:cond delay="200"/>
                                          </p:stCondLst>
                                        </p:cTn>
                                        <p:tgtEl>
                                          <p:spTgt spid="22539"/>
                                        </p:tgtEl>
                                        <p:attrNameLst>
                                          <p:attrName>r</p:attrName>
                                        </p:attrNameLst>
                                      </p:cBhvr>
                                    </p:animRot>
                                    <p:animRot by="240000">
                                      <p:cBhvr>
                                        <p:cTn id="27" dur="200" fill="hold">
                                          <p:stCondLst>
                                            <p:cond delay="400"/>
                                          </p:stCondLst>
                                        </p:cTn>
                                        <p:tgtEl>
                                          <p:spTgt spid="22539"/>
                                        </p:tgtEl>
                                        <p:attrNameLst>
                                          <p:attrName>r</p:attrName>
                                        </p:attrNameLst>
                                      </p:cBhvr>
                                    </p:animRot>
                                    <p:animRot by="-240000">
                                      <p:cBhvr>
                                        <p:cTn id="28" dur="200" fill="hold">
                                          <p:stCondLst>
                                            <p:cond delay="600"/>
                                          </p:stCondLst>
                                        </p:cTn>
                                        <p:tgtEl>
                                          <p:spTgt spid="22539"/>
                                        </p:tgtEl>
                                        <p:attrNameLst>
                                          <p:attrName>r</p:attrName>
                                        </p:attrNameLst>
                                      </p:cBhvr>
                                    </p:animRot>
                                    <p:animRot by="120000">
                                      <p:cBhvr>
                                        <p:cTn id="29" dur="200" fill="hold">
                                          <p:stCondLst>
                                            <p:cond delay="800"/>
                                          </p:stCondLst>
                                        </p:cTn>
                                        <p:tgtEl>
                                          <p:spTgt spid="22539"/>
                                        </p:tgtEl>
                                        <p:attrNameLst>
                                          <p:attrName>r</p:attrName>
                                        </p:attrNameLst>
                                      </p:cBhvr>
                                    </p:animRot>
                                  </p:childTnLst>
                                </p:cTn>
                              </p:par>
                              <p:par>
                                <p:cTn id="30" presetID="32" presetClass="emph" presetSubtype="0" repeatCount="indefinite" fill="hold" nodeType="withEffect">
                                  <p:stCondLst>
                                    <p:cond delay="0"/>
                                  </p:stCondLst>
                                  <p:childTnLst>
                                    <p:animRot by="120000">
                                      <p:cBhvr>
                                        <p:cTn id="31" dur="100" fill="hold">
                                          <p:stCondLst>
                                            <p:cond delay="0"/>
                                          </p:stCondLst>
                                        </p:cTn>
                                        <p:tgtEl>
                                          <p:spTgt spid="22537"/>
                                        </p:tgtEl>
                                        <p:attrNameLst>
                                          <p:attrName>r</p:attrName>
                                        </p:attrNameLst>
                                      </p:cBhvr>
                                    </p:animRot>
                                    <p:animRot by="-240000">
                                      <p:cBhvr>
                                        <p:cTn id="32" dur="200" fill="hold">
                                          <p:stCondLst>
                                            <p:cond delay="200"/>
                                          </p:stCondLst>
                                        </p:cTn>
                                        <p:tgtEl>
                                          <p:spTgt spid="22537"/>
                                        </p:tgtEl>
                                        <p:attrNameLst>
                                          <p:attrName>r</p:attrName>
                                        </p:attrNameLst>
                                      </p:cBhvr>
                                    </p:animRot>
                                    <p:animRot by="240000">
                                      <p:cBhvr>
                                        <p:cTn id="33" dur="200" fill="hold">
                                          <p:stCondLst>
                                            <p:cond delay="400"/>
                                          </p:stCondLst>
                                        </p:cTn>
                                        <p:tgtEl>
                                          <p:spTgt spid="22537"/>
                                        </p:tgtEl>
                                        <p:attrNameLst>
                                          <p:attrName>r</p:attrName>
                                        </p:attrNameLst>
                                      </p:cBhvr>
                                    </p:animRot>
                                    <p:animRot by="-240000">
                                      <p:cBhvr>
                                        <p:cTn id="34" dur="200" fill="hold">
                                          <p:stCondLst>
                                            <p:cond delay="600"/>
                                          </p:stCondLst>
                                        </p:cTn>
                                        <p:tgtEl>
                                          <p:spTgt spid="22537"/>
                                        </p:tgtEl>
                                        <p:attrNameLst>
                                          <p:attrName>r</p:attrName>
                                        </p:attrNameLst>
                                      </p:cBhvr>
                                    </p:animRot>
                                    <p:animRot by="120000">
                                      <p:cBhvr>
                                        <p:cTn id="35" dur="200" fill="hold">
                                          <p:stCondLst>
                                            <p:cond delay="800"/>
                                          </p:stCondLst>
                                        </p:cTn>
                                        <p:tgtEl>
                                          <p:spTgt spid="2253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00051" y="2274877"/>
            <a:ext cx="11376025" cy="2992459"/>
          </a:xfrm>
          <a:prstGeom prst="rect">
            <a:avLst/>
          </a:prstGeom>
          <a:solidFill>
            <a:schemeClr val="bg1">
              <a:alpha val="84000"/>
            </a:schemeClr>
          </a:solidFill>
        </p:spPr>
        <p:txBody>
          <a:bodyPr lIns="98399" tIns="49199" rIns="98399" bIns="49199">
            <a:spAutoFit/>
          </a:bodyPr>
          <a:lstStyle/>
          <a:p>
            <a:pPr algn="just">
              <a:lnSpc>
                <a:spcPct val="80000"/>
              </a:lnSpc>
              <a:buFont typeface="Wingdings" pitchFamily="2" charset="2"/>
              <a:buNone/>
              <a:defRPr/>
            </a:pPr>
            <a:endParaRPr lang="en-US" sz="4700" spc="323" dirty="0">
              <a:latin typeface="UTM Avo" panose="02040603050506020204" pitchFamily="18" charset="0"/>
            </a:endParaRPr>
          </a:p>
          <a:p>
            <a:pPr algn="just">
              <a:lnSpc>
                <a:spcPct val="80000"/>
              </a:lnSpc>
              <a:defRPr/>
            </a:pPr>
            <a:r>
              <a:rPr lang="en-US" sz="4700" spc="323" dirty="0">
                <a:latin typeface="UTM Avo" panose="02040603050506020204" pitchFamily="18" charset="0"/>
              </a:rPr>
              <a:t>a/ </a:t>
            </a:r>
            <a:r>
              <a:rPr lang="en-US" sz="4700" spc="323" dirty="0" err="1">
                <a:latin typeface="UTM Avo" panose="02040603050506020204" pitchFamily="18" charset="0"/>
              </a:rPr>
              <a:t>Cả</a:t>
            </a:r>
            <a:r>
              <a:rPr lang="en-US" sz="4700" spc="323" dirty="0">
                <a:latin typeface="UTM Avo" panose="02040603050506020204" pitchFamily="18" charset="0"/>
              </a:rPr>
              <a:t> </a:t>
            </a:r>
            <a:r>
              <a:rPr lang="en-US" sz="4700" spc="323" dirty="0" err="1">
                <a:latin typeface="UTM Avo" panose="02040603050506020204" pitchFamily="18" charset="0"/>
              </a:rPr>
              <a:t>bầy</a:t>
            </a:r>
            <a:r>
              <a:rPr lang="en-US" sz="4700" spc="323" dirty="0">
                <a:latin typeface="UTM Avo" panose="02040603050506020204" pitchFamily="18" charset="0"/>
              </a:rPr>
              <a:t> </a:t>
            </a:r>
            <a:r>
              <a:rPr lang="en-US" sz="4700" spc="323" dirty="0" err="1">
                <a:latin typeface="UTM Avo" panose="02040603050506020204" pitchFamily="18" charset="0"/>
              </a:rPr>
              <a:t>ong</a:t>
            </a:r>
            <a:r>
              <a:rPr lang="en-US" sz="4700" spc="323" dirty="0">
                <a:latin typeface="UTM Avo" panose="02040603050506020204" pitchFamily="18" charset="0"/>
              </a:rPr>
              <a:t> </a:t>
            </a:r>
            <a:r>
              <a:rPr lang="en-US" sz="4700" spc="323" dirty="0" err="1">
                <a:latin typeface="UTM Avo" panose="02040603050506020204" pitchFamily="18" charset="0"/>
              </a:rPr>
              <a:t>cùng</a:t>
            </a:r>
            <a:r>
              <a:rPr lang="en-US" sz="4700" spc="323" dirty="0">
                <a:latin typeface="UTM Avo" panose="02040603050506020204" pitchFamily="18" charset="0"/>
              </a:rPr>
              <a:t> </a:t>
            </a:r>
            <a:r>
              <a:rPr lang="en-US" sz="4700" spc="323" dirty="0" err="1">
                <a:latin typeface="UTM Avo" panose="02040603050506020204" pitchFamily="18" charset="0"/>
              </a:rPr>
              <a:t>nhau</a:t>
            </a:r>
            <a:r>
              <a:rPr lang="en-US" sz="4700" spc="323" dirty="0">
                <a:latin typeface="UTM Avo" panose="02040603050506020204" pitchFamily="18" charset="0"/>
              </a:rPr>
              <a:t> </a:t>
            </a:r>
            <a:r>
              <a:rPr lang="en-US" sz="4700" spc="323" dirty="0" err="1">
                <a:latin typeface="UTM Avo" panose="02040603050506020204" pitchFamily="18" charset="0"/>
              </a:rPr>
              <a:t>xây</a:t>
            </a:r>
            <a:r>
              <a:rPr lang="en-US" sz="4700" spc="323" dirty="0">
                <a:latin typeface="UTM Avo" panose="02040603050506020204" pitchFamily="18" charset="0"/>
              </a:rPr>
              <a:t> </a:t>
            </a:r>
            <a:r>
              <a:rPr lang="en-US" sz="4700" spc="323" dirty="0" err="1">
                <a:latin typeface="UTM Avo" panose="02040603050506020204" pitchFamily="18" charset="0"/>
              </a:rPr>
              <a:t>tổ</a:t>
            </a:r>
            <a:r>
              <a:rPr lang="en-US" sz="4700" spc="323" dirty="0">
                <a:latin typeface="UTM Avo" panose="02040603050506020204" pitchFamily="18" charset="0"/>
              </a:rPr>
              <a:t>. Con </a:t>
            </a:r>
            <a:r>
              <a:rPr lang="en-US" sz="4700" spc="323" dirty="0" err="1">
                <a:latin typeface="UTM Avo" panose="02040603050506020204" pitchFamily="18" charset="0"/>
              </a:rPr>
              <a:t>nào</a:t>
            </a:r>
            <a:r>
              <a:rPr lang="en-US" sz="4700" spc="323" dirty="0">
                <a:latin typeface="UTM Avo" panose="02040603050506020204" pitchFamily="18" charset="0"/>
              </a:rPr>
              <a:t> con </a:t>
            </a:r>
            <a:r>
              <a:rPr lang="en-US" sz="4700" spc="323" dirty="0" err="1">
                <a:latin typeface="UTM Avo" panose="02040603050506020204" pitchFamily="18" charset="0"/>
              </a:rPr>
              <a:t>nấy</a:t>
            </a:r>
            <a:r>
              <a:rPr lang="en-US" sz="4700" spc="323" dirty="0">
                <a:latin typeface="UTM Avo" panose="02040603050506020204" pitchFamily="18" charset="0"/>
              </a:rPr>
              <a:t> </a:t>
            </a:r>
            <a:r>
              <a:rPr lang="en-US" sz="4700" spc="323" dirty="0" err="1">
                <a:latin typeface="UTM Avo" panose="02040603050506020204" pitchFamily="18" charset="0"/>
              </a:rPr>
              <a:t>hết</a:t>
            </a:r>
            <a:r>
              <a:rPr lang="en-US" sz="4700" spc="323" dirty="0">
                <a:latin typeface="UTM Avo" panose="02040603050506020204" pitchFamily="18" charset="0"/>
              </a:rPr>
              <a:t> </a:t>
            </a:r>
            <a:r>
              <a:rPr lang="en-US" sz="4700" spc="323" dirty="0" err="1">
                <a:latin typeface="UTM Avo" panose="02040603050506020204" pitchFamily="18" charset="0"/>
              </a:rPr>
              <a:t>sức</a:t>
            </a:r>
            <a:r>
              <a:rPr lang="en-US" sz="4700" spc="323" dirty="0">
                <a:latin typeface="UTM Avo" panose="02040603050506020204" pitchFamily="18" charset="0"/>
              </a:rPr>
              <a:t> </a:t>
            </a:r>
            <a:r>
              <a:rPr lang="en-US" sz="4700" spc="323" dirty="0" err="1">
                <a:latin typeface="UTM Avo" panose="02040603050506020204" pitchFamily="18" charset="0"/>
              </a:rPr>
              <a:t>tiết</a:t>
            </a:r>
            <a:r>
              <a:rPr lang="en-US" sz="4700" spc="323" dirty="0">
                <a:latin typeface="UTM Avo" panose="02040603050506020204" pitchFamily="18" charset="0"/>
              </a:rPr>
              <a:t> </a:t>
            </a:r>
            <a:r>
              <a:rPr lang="en-US" sz="4700" spc="323" dirty="0" err="1">
                <a:latin typeface="UTM Avo" panose="02040603050506020204" pitchFamily="18" charset="0"/>
              </a:rPr>
              <a:t>kiệm</a:t>
            </a:r>
            <a:r>
              <a:rPr lang="en-US" sz="4700" spc="323" dirty="0">
                <a:latin typeface="UTM Avo" panose="02040603050506020204" pitchFamily="18" charset="0"/>
              </a:rPr>
              <a:t> </a:t>
            </a:r>
            <a:r>
              <a:rPr lang="en-US" sz="4700" b="1" spc="323" dirty="0" err="1">
                <a:solidFill>
                  <a:srgbClr val="3366FF"/>
                </a:solidFill>
                <a:latin typeface="UTM Avo" panose="02040603050506020204" pitchFamily="18" charset="0"/>
              </a:rPr>
              <a:t>vôi</a:t>
            </a:r>
            <a:r>
              <a:rPr lang="en-US" sz="4700" b="1" spc="323" dirty="0">
                <a:solidFill>
                  <a:srgbClr val="3366FF"/>
                </a:solidFill>
                <a:latin typeface="UTM Avo" panose="02040603050506020204" pitchFamily="18" charset="0"/>
              </a:rPr>
              <a:t> </a:t>
            </a:r>
            <a:r>
              <a:rPr lang="en-US" sz="4700" b="1" spc="323" dirty="0" err="1">
                <a:solidFill>
                  <a:srgbClr val="3366FF"/>
                </a:solidFill>
                <a:latin typeface="UTM Avo" panose="02040603050506020204" pitchFamily="18" charset="0"/>
              </a:rPr>
              <a:t>vữa</a:t>
            </a:r>
            <a:r>
              <a:rPr lang="en-US" sz="4700" spc="323" dirty="0">
                <a:latin typeface="UTM Avo" panose="02040603050506020204" pitchFamily="18" charset="0"/>
              </a:rPr>
              <a:t>.</a:t>
            </a:r>
          </a:p>
          <a:p>
            <a:pPr algn="just">
              <a:lnSpc>
                <a:spcPct val="80000"/>
              </a:lnSpc>
              <a:defRPr/>
            </a:pPr>
            <a:endParaRPr lang="en-US" sz="4700" spc="323" dirty="0">
              <a:latin typeface="UTM Avo" panose="02040603050506020204" pitchFamily="18" charset="0"/>
            </a:endParaRPr>
          </a:p>
        </p:txBody>
      </p:sp>
      <p:sp>
        <p:nvSpPr>
          <p:cNvPr id="8" name="Text Box 5"/>
          <p:cNvSpPr txBox="1">
            <a:spLocks noChangeArrowheads="1"/>
          </p:cNvSpPr>
          <p:nvPr/>
        </p:nvSpPr>
        <p:spPr bwMode="auto">
          <a:xfrm>
            <a:off x="8964467" y="3275012"/>
            <a:ext cx="1016000" cy="992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8399" tIns="49199" rIns="98399" bIns="49199">
            <a:spAutoFit/>
          </a:bodyPr>
          <a:lstStyle>
            <a:lvl1pPr eaLnBrk="0" hangingPunct="0">
              <a:defRPr sz="1500" i="1" u="sng">
                <a:solidFill>
                  <a:schemeClr val="tx1"/>
                </a:solidFill>
                <a:latin typeface=".VnArabia" panose="020B7200000000000000" pitchFamily="34" charset="0"/>
              </a:defRPr>
            </a:lvl1pPr>
            <a:lvl2pPr marL="742950" indent="-285750" eaLnBrk="0" hangingPunct="0">
              <a:defRPr sz="1500" i="1" u="sng">
                <a:solidFill>
                  <a:schemeClr val="tx1"/>
                </a:solidFill>
                <a:latin typeface=".VnArabia" panose="020B7200000000000000" pitchFamily="34" charset="0"/>
              </a:defRPr>
            </a:lvl2pPr>
            <a:lvl3pPr marL="1143000" indent="-228600" eaLnBrk="0" hangingPunct="0">
              <a:defRPr sz="1500" i="1" u="sng">
                <a:solidFill>
                  <a:schemeClr val="tx1"/>
                </a:solidFill>
                <a:latin typeface=".VnArabia" panose="020B7200000000000000" pitchFamily="34" charset="0"/>
              </a:defRPr>
            </a:lvl3pPr>
            <a:lvl4pPr marL="1600200" indent="-228600" eaLnBrk="0" hangingPunct="0">
              <a:defRPr sz="1500" i="1" u="sng">
                <a:solidFill>
                  <a:schemeClr val="tx1"/>
                </a:solidFill>
                <a:latin typeface=".VnArabia" panose="020B7200000000000000" pitchFamily="34" charset="0"/>
              </a:defRPr>
            </a:lvl4pPr>
            <a:lvl5pPr marL="2057400" indent="-228600" eaLnBrk="0" hangingPunct="0">
              <a:defRPr sz="1500" i="1" u="sng">
                <a:solidFill>
                  <a:schemeClr val="tx1"/>
                </a:solidFill>
                <a:latin typeface=".VnArabia" panose="020B7200000000000000" pitchFamily="34" charset="0"/>
              </a:defRPr>
            </a:lvl5pPr>
            <a:lvl6pPr marL="2514600" indent="-228600" algn="r" eaLnBrk="0" fontAlgn="base" hangingPunct="0">
              <a:spcBef>
                <a:spcPct val="0"/>
              </a:spcBef>
              <a:spcAft>
                <a:spcPct val="0"/>
              </a:spcAft>
              <a:defRPr sz="1500" i="1" u="sng">
                <a:solidFill>
                  <a:schemeClr val="tx1"/>
                </a:solidFill>
                <a:latin typeface=".VnArabia" panose="020B7200000000000000" pitchFamily="34" charset="0"/>
              </a:defRPr>
            </a:lvl6pPr>
            <a:lvl7pPr marL="2971800" indent="-228600" algn="r" eaLnBrk="0" fontAlgn="base" hangingPunct="0">
              <a:spcBef>
                <a:spcPct val="0"/>
              </a:spcBef>
              <a:spcAft>
                <a:spcPct val="0"/>
              </a:spcAft>
              <a:defRPr sz="1500" i="1" u="sng">
                <a:solidFill>
                  <a:schemeClr val="tx1"/>
                </a:solidFill>
                <a:latin typeface=".VnArabia" panose="020B7200000000000000" pitchFamily="34" charset="0"/>
              </a:defRPr>
            </a:lvl7pPr>
            <a:lvl8pPr marL="3429000" indent="-228600" algn="r" eaLnBrk="0" fontAlgn="base" hangingPunct="0">
              <a:spcBef>
                <a:spcPct val="0"/>
              </a:spcBef>
              <a:spcAft>
                <a:spcPct val="0"/>
              </a:spcAft>
              <a:defRPr sz="1500" i="1" u="sng">
                <a:solidFill>
                  <a:schemeClr val="tx1"/>
                </a:solidFill>
                <a:latin typeface=".VnArabia" panose="020B7200000000000000" pitchFamily="34" charset="0"/>
              </a:defRPr>
            </a:lvl8pPr>
            <a:lvl9pPr marL="3886200" indent="-228600" algn="r" eaLnBrk="0" fontAlgn="base" hangingPunct="0">
              <a:spcBef>
                <a:spcPct val="0"/>
              </a:spcBef>
              <a:spcAft>
                <a:spcPct val="0"/>
              </a:spcAft>
              <a:defRPr sz="1500" i="1" u="sng">
                <a:solidFill>
                  <a:schemeClr val="tx1"/>
                </a:solidFill>
                <a:latin typeface=".VnArabia" panose="020B7200000000000000" pitchFamily="34" charset="0"/>
              </a:defRPr>
            </a:lvl9pPr>
          </a:lstStyle>
          <a:p>
            <a:pPr eaLnBrk="1" hangingPunct="1">
              <a:spcBef>
                <a:spcPct val="50000"/>
              </a:spcBef>
            </a:pPr>
            <a:r>
              <a:rPr lang="en-US" altLang="en-US" sz="5800" i="0" u="none" dirty="0">
                <a:solidFill>
                  <a:srgbClr val="FF3300"/>
                </a:solidFill>
              </a:rPr>
              <a:t>“</a:t>
            </a:r>
          </a:p>
        </p:txBody>
      </p:sp>
      <p:sp>
        <p:nvSpPr>
          <p:cNvPr id="9" name="Text Box 10"/>
          <p:cNvSpPr txBox="1">
            <a:spLocks noChangeArrowheads="1"/>
          </p:cNvSpPr>
          <p:nvPr/>
        </p:nvSpPr>
        <p:spPr bwMode="auto">
          <a:xfrm>
            <a:off x="11268076" y="3240599"/>
            <a:ext cx="1016000" cy="992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8399" tIns="49199" rIns="98399" bIns="49199">
            <a:spAutoFit/>
          </a:bodyPr>
          <a:lstStyle>
            <a:lvl1pPr eaLnBrk="0" hangingPunct="0">
              <a:defRPr sz="1500" i="1" u="sng">
                <a:solidFill>
                  <a:schemeClr val="tx1"/>
                </a:solidFill>
                <a:latin typeface=".VnArabia" panose="020B7200000000000000" pitchFamily="34" charset="0"/>
              </a:defRPr>
            </a:lvl1pPr>
            <a:lvl2pPr marL="742950" indent="-285750" eaLnBrk="0" hangingPunct="0">
              <a:defRPr sz="1500" i="1" u="sng">
                <a:solidFill>
                  <a:schemeClr val="tx1"/>
                </a:solidFill>
                <a:latin typeface=".VnArabia" panose="020B7200000000000000" pitchFamily="34" charset="0"/>
              </a:defRPr>
            </a:lvl2pPr>
            <a:lvl3pPr marL="1143000" indent="-228600" eaLnBrk="0" hangingPunct="0">
              <a:defRPr sz="1500" i="1" u="sng">
                <a:solidFill>
                  <a:schemeClr val="tx1"/>
                </a:solidFill>
                <a:latin typeface=".VnArabia" panose="020B7200000000000000" pitchFamily="34" charset="0"/>
              </a:defRPr>
            </a:lvl3pPr>
            <a:lvl4pPr marL="1600200" indent="-228600" eaLnBrk="0" hangingPunct="0">
              <a:defRPr sz="1500" i="1" u="sng">
                <a:solidFill>
                  <a:schemeClr val="tx1"/>
                </a:solidFill>
                <a:latin typeface=".VnArabia" panose="020B7200000000000000" pitchFamily="34" charset="0"/>
              </a:defRPr>
            </a:lvl4pPr>
            <a:lvl5pPr marL="2057400" indent="-228600" eaLnBrk="0" hangingPunct="0">
              <a:defRPr sz="1500" i="1" u="sng">
                <a:solidFill>
                  <a:schemeClr val="tx1"/>
                </a:solidFill>
                <a:latin typeface=".VnArabia" panose="020B7200000000000000" pitchFamily="34" charset="0"/>
              </a:defRPr>
            </a:lvl5pPr>
            <a:lvl6pPr marL="2514600" indent="-228600" algn="r" eaLnBrk="0" fontAlgn="base" hangingPunct="0">
              <a:spcBef>
                <a:spcPct val="0"/>
              </a:spcBef>
              <a:spcAft>
                <a:spcPct val="0"/>
              </a:spcAft>
              <a:defRPr sz="1500" i="1" u="sng">
                <a:solidFill>
                  <a:schemeClr val="tx1"/>
                </a:solidFill>
                <a:latin typeface=".VnArabia" panose="020B7200000000000000" pitchFamily="34" charset="0"/>
              </a:defRPr>
            </a:lvl6pPr>
            <a:lvl7pPr marL="2971800" indent="-228600" algn="r" eaLnBrk="0" fontAlgn="base" hangingPunct="0">
              <a:spcBef>
                <a:spcPct val="0"/>
              </a:spcBef>
              <a:spcAft>
                <a:spcPct val="0"/>
              </a:spcAft>
              <a:defRPr sz="1500" i="1" u="sng">
                <a:solidFill>
                  <a:schemeClr val="tx1"/>
                </a:solidFill>
                <a:latin typeface=".VnArabia" panose="020B7200000000000000" pitchFamily="34" charset="0"/>
              </a:defRPr>
            </a:lvl7pPr>
            <a:lvl8pPr marL="3429000" indent="-228600" algn="r" eaLnBrk="0" fontAlgn="base" hangingPunct="0">
              <a:spcBef>
                <a:spcPct val="0"/>
              </a:spcBef>
              <a:spcAft>
                <a:spcPct val="0"/>
              </a:spcAft>
              <a:defRPr sz="1500" i="1" u="sng">
                <a:solidFill>
                  <a:schemeClr val="tx1"/>
                </a:solidFill>
                <a:latin typeface=".VnArabia" panose="020B7200000000000000" pitchFamily="34" charset="0"/>
              </a:defRPr>
            </a:lvl8pPr>
            <a:lvl9pPr marL="3886200" indent="-228600" algn="r" eaLnBrk="0" fontAlgn="base" hangingPunct="0">
              <a:spcBef>
                <a:spcPct val="0"/>
              </a:spcBef>
              <a:spcAft>
                <a:spcPct val="0"/>
              </a:spcAft>
              <a:defRPr sz="1500" i="1" u="sng">
                <a:solidFill>
                  <a:schemeClr val="tx1"/>
                </a:solidFill>
                <a:latin typeface=".VnArabia" panose="020B7200000000000000" pitchFamily="34" charset="0"/>
              </a:defRPr>
            </a:lvl9pPr>
          </a:lstStyle>
          <a:p>
            <a:pPr eaLnBrk="1" hangingPunct="1">
              <a:spcBef>
                <a:spcPct val="50000"/>
              </a:spcBef>
            </a:pPr>
            <a:r>
              <a:rPr lang="en-US" altLang="en-US" sz="5800" i="0" u="none">
                <a:solidFill>
                  <a:srgbClr val="FF3300"/>
                </a:solidFill>
              </a:rPr>
              <a:t>”</a:t>
            </a:r>
          </a:p>
        </p:txBody>
      </p:sp>
      <p:pic>
        <p:nvPicPr>
          <p:cNvPr id="11" name="Picture 9" descr="Cartoon cute bee purple vector free download">
            <a:hlinkClick r:id="rId3" action="ppaction://hlinkfile"/>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19210" y="4519832"/>
            <a:ext cx="1624012" cy="1831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descr="Illustration cartoon cute bee vector free download"/>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9944102" y="5046664"/>
            <a:ext cx="1944687" cy="167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3" name="Group 12"/>
          <p:cNvGrpSpPr>
            <a:grpSpLocks/>
          </p:cNvGrpSpPr>
          <p:nvPr/>
        </p:nvGrpSpPr>
        <p:grpSpPr bwMode="auto">
          <a:xfrm>
            <a:off x="287339" y="338496"/>
            <a:ext cx="11601450" cy="1767897"/>
            <a:chOff x="303211" y="180369"/>
            <a:chExt cx="11601092" cy="1896030"/>
          </a:xfrm>
        </p:grpSpPr>
        <p:sp>
          <p:nvSpPr>
            <p:cNvPr id="14" name="矩形 35"/>
            <p:cNvSpPr/>
            <p:nvPr/>
          </p:nvSpPr>
          <p:spPr>
            <a:xfrm>
              <a:off x="303211" y="180369"/>
              <a:ext cx="11601092" cy="1896030"/>
            </a:xfrm>
            <a:prstGeom prst="rect">
              <a:avLst/>
            </a:prstGeom>
            <a:solidFill>
              <a:srgbClr val="ED81A1"/>
            </a:solidFill>
            <a:ln>
              <a:noFill/>
            </a:ln>
            <a:effectLst>
              <a:outerShdw blurRad="50800" dist="152400" dir="2040000" algn="ctr" rotWithShape="0">
                <a:schemeClr val="tx1">
                  <a:lumMod val="95000"/>
                  <a:lumOff val="5000"/>
                  <a:alpha val="43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l">
                <a:defRPr/>
              </a:pPr>
              <a:endParaRPr lang="zh-CN" altLang="en-US">
                <a:solidFill>
                  <a:srgbClr val="0D0D0D"/>
                </a:solidFill>
                <a:latin typeface="Microsoft YaHei" pitchFamily="34" charset="-122"/>
                <a:ea typeface="Microsoft YaHei" pitchFamily="34" charset="-122"/>
              </a:endParaRPr>
            </a:p>
          </p:txBody>
        </p:sp>
        <p:sp>
          <p:nvSpPr>
            <p:cNvPr id="15" name="TextBox 14"/>
            <p:cNvSpPr txBox="1"/>
            <p:nvPr/>
          </p:nvSpPr>
          <p:spPr>
            <a:xfrm>
              <a:off x="303211" y="256591"/>
              <a:ext cx="11601092" cy="1423215"/>
            </a:xfrm>
            <a:prstGeom prst="rect">
              <a:avLst/>
            </a:prstGeom>
            <a:noFill/>
          </p:spPr>
          <p:txBody>
            <a:bodyPr lIns="98399" tIns="49199" rIns="98399" bIns="49199">
              <a:spAutoFit/>
            </a:bodyPr>
            <a:lstStyle/>
            <a:p>
              <a:pPr algn="just">
                <a:spcBef>
                  <a:spcPts val="600"/>
                </a:spcBef>
                <a:spcAft>
                  <a:spcPts val="600"/>
                </a:spcAft>
                <a:defRPr/>
              </a:pPr>
              <a:r>
                <a:rPr lang="en-US" sz="4300" b="1" dirty="0">
                  <a:solidFill>
                    <a:schemeClr val="bg1"/>
                  </a:solidFill>
                  <a:latin typeface="UTM Avo" panose="02040603050506020204" pitchFamily="18" charset="0"/>
                  <a:cs typeface="Arial" pitchFamily="34" charset="0"/>
                </a:rPr>
                <a:t>3. </a:t>
              </a:r>
              <a:r>
                <a:rPr lang="en-US" sz="4300" b="1" dirty="0" err="1">
                  <a:solidFill>
                    <a:schemeClr val="bg1"/>
                  </a:solidFill>
                  <a:latin typeface="UTM Avo" panose="02040603050506020204" pitchFamily="18" charset="0"/>
                  <a:cs typeface="Arial" pitchFamily="34" charset="0"/>
                </a:rPr>
                <a:t>Em</a:t>
              </a:r>
              <a:r>
                <a:rPr lang="en-US" sz="4300" b="1" dirty="0">
                  <a:solidFill>
                    <a:schemeClr val="bg1"/>
                  </a:solidFill>
                  <a:latin typeface="UTM Avo" panose="02040603050506020204" pitchFamily="18" charset="0"/>
                  <a:cs typeface="Arial" pitchFamily="34" charset="0"/>
                </a:rPr>
                <a:t> </a:t>
              </a:r>
              <a:r>
                <a:rPr lang="en-US" sz="4300" b="1" dirty="0" err="1">
                  <a:solidFill>
                    <a:schemeClr val="bg1"/>
                  </a:solidFill>
                  <a:latin typeface="UTM Avo" panose="02040603050506020204" pitchFamily="18" charset="0"/>
                  <a:cs typeface="Arial" pitchFamily="34" charset="0"/>
                </a:rPr>
                <a:t>đặt</a:t>
              </a:r>
              <a:r>
                <a:rPr lang="en-US" sz="4300" b="1" dirty="0">
                  <a:solidFill>
                    <a:schemeClr val="bg1"/>
                  </a:solidFill>
                  <a:latin typeface="UTM Avo" panose="02040603050506020204" pitchFamily="18" charset="0"/>
                  <a:cs typeface="Arial" pitchFamily="34" charset="0"/>
                </a:rPr>
                <a:t> </a:t>
              </a:r>
              <a:r>
                <a:rPr lang="en-US" sz="4300" b="1" dirty="0" err="1">
                  <a:solidFill>
                    <a:schemeClr val="bg1"/>
                  </a:solidFill>
                  <a:latin typeface="UTM Avo" panose="02040603050506020204" pitchFamily="18" charset="0"/>
                  <a:cs typeface="Arial" pitchFamily="34" charset="0"/>
                </a:rPr>
                <a:t>dấu</a:t>
              </a:r>
              <a:r>
                <a:rPr lang="en-US" sz="4300" b="1" dirty="0">
                  <a:solidFill>
                    <a:schemeClr val="bg1"/>
                  </a:solidFill>
                  <a:latin typeface="UTM Avo" panose="02040603050506020204" pitchFamily="18" charset="0"/>
                  <a:cs typeface="Arial" pitchFamily="34" charset="0"/>
                </a:rPr>
                <a:t> </a:t>
              </a:r>
              <a:r>
                <a:rPr lang="en-US" sz="4300" b="1" dirty="0" err="1">
                  <a:solidFill>
                    <a:schemeClr val="bg1"/>
                  </a:solidFill>
                  <a:latin typeface="UTM Avo" panose="02040603050506020204" pitchFamily="18" charset="0"/>
                  <a:cs typeface="Arial" pitchFamily="34" charset="0"/>
                </a:rPr>
                <a:t>ngoặc</a:t>
              </a:r>
              <a:r>
                <a:rPr lang="en-US" sz="4300" b="1" dirty="0">
                  <a:solidFill>
                    <a:schemeClr val="bg1"/>
                  </a:solidFill>
                  <a:latin typeface="UTM Avo" panose="02040603050506020204" pitchFamily="18" charset="0"/>
                  <a:cs typeface="Arial" pitchFamily="34" charset="0"/>
                </a:rPr>
                <a:t> </a:t>
              </a:r>
              <a:r>
                <a:rPr lang="en-US" sz="4300" b="1" dirty="0" err="1">
                  <a:solidFill>
                    <a:schemeClr val="bg1"/>
                  </a:solidFill>
                  <a:latin typeface="UTM Avo" panose="02040603050506020204" pitchFamily="18" charset="0"/>
                  <a:cs typeface="Arial" pitchFamily="34" charset="0"/>
                </a:rPr>
                <a:t>kép</a:t>
              </a:r>
              <a:r>
                <a:rPr lang="en-US" sz="4300" b="1" dirty="0">
                  <a:solidFill>
                    <a:schemeClr val="bg1"/>
                  </a:solidFill>
                  <a:latin typeface="UTM Avo" panose="02040603050506020204" pitchFamily="18" charset="0"/>
                  <a:cs typeface="Arial" pitchFamily="34" charset="0"/>
                </a:rPr>
                <a:t> </a:t>
              </a:r>
              <a:r>
                <a:rPr lang="en-US" sz="4300" b="1" dirty="0" err="1">
                  <a:solidFill>
                    <a:schemeClr val="bg1"/>
                  </a:solidFill>
                  <a:latin typeface="UTM Avo" panose="02040603050506020204" pitchFamily="18" charset="0"/>
                  <a:cs typeface="Arial" pitchFamily="34" charset="0"/>
                </a:rPr>
                <a:t>vào</a:t>
              </a:r>
              <a:r>
                <a:rPr lang="en-US" sz="4300" b="1" dirty="0">
                  <a:solidFill>
                    <a:schemeClr val="bg1"/>
                  </a:solidFill>
                  <a:latin typeface="UTM Avo" panose="02040603050506020204" pitchFamily="18" charset="0"/>
                  <a:cs typeface="Arial" pitchFamily="34" charset="0"/>
                </a:rPr>
                <a:t> </a:t>
              </a:r>
              <a:r>
                <a:rPr lang="en-US" sz="4300" b="1" dirty="0" err="1">
                  <a:solidFill>
                    <a:schemeClr val="bg1"/>
                  </a:solidFill>
                  <a:latin typeface="UTM Avo" panose="02040603050506020204" pitchFamily="18" charset="0"/>
                  <a:cs typeface="Arial" pitchFamily="34" charset="0"/>
                </a:rPr>
                <a:t>chỗ</a:t>
              </a:r>
              <a:r>
                <a:rPr lang="en-US" sz="4300" b="1" dirty="0">
                  <a:solidFill>
                    <a:schemeClr val="bg1"/>
                  </a:solidFill>
                  <a:latin typeface="UTM Avo" panose="02040603050506020204" pitchFamily="18" charset="0"/>
                  <a:cs typeface="Arial" pitchFamily="34" charset="0"/>
                </a:rPr>
                <a:t> </a:t>
              </a:r>
              <a:r>
                <a:rPr lang="en-US" sz="4300" b="1" dirty="0" err="1">
                  <a:solidFill>
                    <a:schemeClr val="bg1"/>
                  </a:solidFill>
                  <a:latin typeface="UTM Avo" panose="02040603050506020204" pitchFamily="18" charset="0"/>
                  <a:cs typeface="Arial" pitchFamily="34" charset="0"/>
                </a:rPr>
                <a:t>nào</a:t>
              </a:r>
              <a:r>
                <a:rPr lang="en-US" sz="4300" b="1" dirty="0">
                  <a:solidFill>
                    <a:schemeClr val="bg1"/>
                  </a:solidFill>
                  <a:latin typeface="UTM Avo" panose="02040603050506020204" pitchFamily="18" charset="0"/>
                  <a:cs typeface="Arial" pitchFamily="34" charset="0"/>
                </a:rPr>
                <a:t> </a:t>
              </a:r>
              <a:r>
                <a:rPr lang="en-US" sz="4300" b="1" dirty="0" err="1">
                  <a:solidFill>
                    <a:schemeClr val="bg1"/>
                  </a:solidFill>
                  <a:latin typeface="UTM Avo" panose="02040603050506020204" pitchFamily="18" charset="0"/>
                  <a:cs typeface="Arial" pitchFamily="34" charset="0"/>
                </a:rPr>
                <a:t>trong</a:t>
              </a:r>
              <a:r>
                <a:rPr lang="en-US" sz="4300" b="1" dirty="0">
                  <a:solidFill>
                    <a:schemeClr val="bg1"/>
                  </a:solidFill>
                  <a:latin typeface="UTM Avo" panose="02040603050506020204" pitchFamily="18" charset="0"/>
                  <a:cs typeface="Arial" pitchFamily="34" charset="0"/>
                </a:rPr>
                <a:t> </a:t>
              </a:r>
              <a:r>
                <a:rPr lang="en-US" sz="4300" b="1" dirty="0" err="1">
                  <a:solidFill>
                    <a:schemeClr val="bg1"/>
                  </a:solidFill>
                  <a:latin typeface="UTM Avo" panose="02040603050506020204" pitchFamily="18" charset="0"/>
                  <a:cs typeface="Arial" pitchFamily="34" charset="0"/>
                </a:rPr>
                <a:t>các</a:t>
              </a:r>
              <a:r>
                <a:rPr lang="en-US" sz="4300" b="1" dirty="0">
                  <a:solidFill>
                    <a:schemeClr val="bg1"/>
                  </a:solidFill>
                  <a:latin typeface="UTM Avo" panose="02040603050506020204" pitchFamily="18" charset="0"/>
                  <a:cs typeface="Arial" pitchFamily="34" charset="0"/>
                </a:rPr>
                <a:t> </a:t>
              </a:r>
              <a:r>
                <a:rPr lang="en-US" sz="4300" b="1" dirty="0" err="1">
                  <a:solidFill>
                    <a:schemeClr val="bg1"/>
                  </a:solidFill>
                  <a:latin typeface="UTM Avo" panose="02040603050506020204" pitchFamily="18" charset="0"/>
                  <a:cs typeface="Arial" pitchFamily="34" charset="0"/>
                </a:rPr>
                <a:t>câu</a:t>
              </a:r>
              <a:r>
                <a:rPr lang="en-US" sz="4300" b="1" dirty="0">
                  <a:solidFill>
                    <a:schemeClr val="bg1"/>
                  </a:solidFill>
                  <a:latin typeface="UTM Avo" panose="02040603050506020204" pitchFamily="18" charset="0"/>
                  <a:cs typeface="Arial" pitchFamily="34" charset="0"/>
                </a:rPr>
                <a:t> </a:t>
              </a:r>
              <a:r>
                <a:rPr lang="en-US" sz="4300" b="1" dirty="0" err="1">
                  <a:solidFill>
                    <a:schemeClr val="bg1"/>
                  </a:solidFill>
                  <a:latin typeface="UTM Avo" panose="02040603050506020204" pitchFamily="18" charset="0"/>
                  <a:cs typeface="Arial" pitchFamily="34" charset="0"/>
                </a:rPr>
                <a:t>sau</a:t>
              </a:r>
              <a:r>
                <a:rPr lang="en-US" sz="4300" b="1" dirty="0">
                  <a:solidFill>
                    <a:schemeClr val="bg1"/>
                  </a:solidFill>
                  <a:latin typeface="UTM Avo" panose="02040603050506020204" pitchFamily="18" charset="0"/>
                  <a:cs typeface="Arial" pitchFamily="34" charset="0"/>
                </a:rPr>
                <a:t>?</a:t>
              </a:r>
            </a:p>
          </p:txBody>
        </p:sp>
      </p:grpSp>
    </p:spTree>
    <p:extLst>
      <p:ext uri="{BB962C8B-B14F-4D97-AF65-F5344CB8AC3E}">
        <p14:creationId xmlns:p14="http://schemas.microsoft.com/office/powerpoint/2010/main" val="333005454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0-#ppt_h/2"/>
                                          </p:val>
                                        </p:tav>
                                        <p:tav tm="100000">
                                          <p:val>
                                            <p:strVal val="#ppt_y"/>
                                          </p:val>
                                        </p:tav>
                                      </p:tavLst>
                                    </p:anim>
                                  </p:childTnLst>
                                </p:cTn>
                              </p:par>
                              <p:par>
                                <p:cTn id="9" presetID="32" presetClass="emph" presetSubtype="0" repeatCount="indefinite" fill="hold" nodeType="withEffect">
                                  <p:stCondLst>
                                    <p:cond delay="0"/>
                                  </p:stCondLst>
                                  <p:childTnLst>
                                    <p:animRot by="120000">
                                      <p:cBhvr>
                                        <p:cTn id="10" dur="100" fill="hold">
                                          <p:stCondLst>
                                            <p:cond delay="0"/>
                                          </p:stCondLst>
                                        </p:cTn>
                                        <p:tgtEl>
                                          <p:spTgt spid="12"/>
                                        </p:tgtEl>
                                        <p:attrNameLst>
                                          <p:attrName>r</p:attrName>
                                        </p:attrNameLst>
                                      </p:cBhvr>
                                    </p:animRot>
                                    <p:animRot by="-240000">
                                      <p:cBhvr>
                                        <p:cTn id="11" dur="200" fill="hold">
                                          <p:stCondLst>
                                            <p:cond delay="200"/>
                                          </p:stCondLst>
                                        </p:cTn>
                                        <p:tgtEl>
                                          <p:spTgt spid="12"/>
                                        </p:tgtEl>
                                        <p:attrNameLst>
                                          <p:attrName>r</p:attrName>
                                        </p:attrNameLst>
                                      </p:cBhvr>
                                    </p:animRot>
                                    <p:animRot by="240000">
                                      <p:cBhvr>
                                        <p:cTn id="12" dur="200" fill="hold">
                                          <p:stCondLst>
                                            <p:cond delay="400"/>
                                          </p:stCondLst>
                                        </p:cTn>
                                        <p:tgtEl>
                                          <p:spTgt spid="12"/>
                                        </p:tgtEl>
                                        <p:attrNameLst>
                                          <p:attrName>r</p:attrName>
                                        </p:attrNameLst>
                                      </p:cBhvr>
                                    </p:animRot>
                                    <p:animRot by="-240000">
                                      <p:cBhvr>
                                        <p:cTn id="13" dur="200" fill="hold">
                                          <p:stCondLst>
                                            <p:cond delay="600"/>
                                          </p:stCondLst>
                                        </p:cTn>
                                        <p:tgtEl>
                                          <p:spTgt spid="12"/>
                                        </p:tgtEl>
                                        <p:attrNameLst>
                                          <p:attrName>r</p:attrName>
                                        </p:attrNameLst>
                                      </p:cBhvr>
                                    </p:animRot>
                                    <p:animRot by="120000">
                                      <p:cBhvr>
                                        <p:cTn id="14" dur="200" fill="hold">
                                          <p:stCondLst>
                                            <p:cond delay="800"/>
                                          </p:stCondLst>
                                        </p:cTn>
                                        <p:tgtEl>
                                          <p:spTgt spid="12"/>
                                        </p:tgtEl>
                                        <p:attrNameLst>
                                          <p:attrName>r</p:attrName>
                                        </p:attrNameLst>
                                      </p:cBhvr>
                                    </p:animRot>
                                  </p:childTnLst>
                                </p:cTn>
                              </p:par>
                              <p:par>
                                <p:cTn id="15" presetID="32" presetClass="emph" presetSubtype="0" repeatCount="indefinite" fill="hold" nodeType="withEffect">
                                  <p:stCondLst>
                                    <p:cond delay="0"/>
                                  </p:stCondLst>
                                  <p:childTnLst>
                                    <p:animRot by="120000">
                                      <p:cBhvr>
                                        <p:cTn id="16" dur="100" fill="hold">
                                          <p:stCondLst>
                                            <p:cond delay="0"/>
                                          </p:stCondLst>
                                        </p:cTn>
                                        <p:tgtEl>
                                          <p:spTgt spid="11"/>
                                        </p:tgtEl>
                                        <p:attrNameLst>
                                          <p:attrName>r</p:attrName>
                                        </p:attrNameLst>
                                      </p:cBhvr>
                                    </p:animRot>
                                    <p:animRot by="-240000">
                                      <p:cBhvr>
                                        <p:cTn id="17" dur="200" fill="hold">
                                          <p:stCondLst>
                                            <p:cond delay="200"/>
                                          </p:stCondLst>
                                        </p:cTn>
                                        <p:tgtEl>
                                          <p:spTgt spid="11"/>
                                        </p:tgtEl>
                                        <p:attrNameLst>
                                          <p:attrName>r</p:attrName>
                                        </p:attrNameLst>
                                      </p:cBhvr>
                                    </p:animRot>
                                    <p:animRot by="240000">
                                      <p:cBhvr>
                                        <p:cTn id="18" dur="200" fill="hold">
                                          <p:stCondLst>
                                            <p:cond delay="400"/>
                                          </p:stCondLst>
                                        </p:cTn>
                                        <p:tgtEl>
                                          <p:spTgt spid="11"/>
                                        </p:tgtEl>
                                        <p:attrNameLst>
                                          <p:attrName>r</p:attrName>
                                        </p:attrNameLst>
                                      </p:cBhvr>
                                    </p:animRot>
                                    <p:animRot by="-240000">
                                      <p:cBhvr>
                                        <p:cTn id="19" dur="200" fill="hold">
                                          <p:stCondLst>
                                            <p:cond delay="600"/>
                                          </p:stCondLst>
                                        </p:cTn>
                                        <p:tgtEl>
                                          <p:spTgt spid="11"/>
                                        </p:tgtEl>
                                        <p:attrNameLst>
                                          <p:attrName>r</p:attrName>
                                        </p:attrNameLst>
                                      </p:cBhvr>
                                    </p:animRot>
                                    <p:animRot by="120000">
                                      <p:cBhvr>
                                        <p:cTn id="20" dur="200" fill="hold">
                                          <p:stCondLst>
                                            <p:cond delay="800"/>
                                          </p:stCondLst>
                                        </p:cTn>
                                        <p:tgtEl>
                                          <p:spTgt spid="11"/>
                                        </p:tgtEl>
                                        <p:attrNameLst>
                                          <p:attrName>r</p:attrName>
                                        </p:attrNameLst>
                                      </p:cBhvr>
                                    </p:animRot>
                                  </p:childTnLst>
                                </p:cTn>
                              </p:par>
                            </p:childTnLst>
                          </p:cTn>
                        </p:par>
                      </p:childTnLst>
                    </p:cTn>
                  </p:par>
                  <p:par>
                    <p:cTn id="21" fill="hold" nodeType="clickPar">
                      <p:stCondLst>
                        <p:cond delay="indefinite"/>
                      </p:stCondLst>
                      <p:childTnLst>
                        <p:par>
                          <p:cTn id="22" fill="hold" nodeType="withGroup">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500"/>
                                        <p:tgtEl>
                                          <p:spTgt spid="8"/>
                                        </p:tgtEl>
                                      </p:cBhvr>
                                    </p:animEffect>
                                  </p:childTnLst>
                                </p:cTn>
                              </p:par>
                            </p:childTnLst>
                          </p:cTn>
                        </p:par>
                        <p:par>
                          <p:cTn id="26" fill="hold" nodeType="afterGroup">
                            <p:stCondLst>
                              <p:cond delay="500"/>
                            </p:stCondLst>
                            <p:childTnLst>
                              <p:par>
                                <p:cTn id="27" presetID="10" presetClass="entr" presetSubtype="0" fill="hold" grpId="0" nodeType="after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500"/>
                                        <p:tgtEl>
                                          <p:spTgt spid="9"/>
                                        </p:tgtEl>
                                      </p:cBhvr>
                                    </p:animEffect>
                                  </p:childTnLst>
                                </p:cTn>
                              </p:par>
                            </p:childTnLst>
                          </p:cTn>
                        </p:par>
                        <p:par>
                          <p:cTn id="30" fill="hold" nodeType="withGroup">
                            <p:stCondLst>
                              <p:cond delay="1000"/>
                            </p:stCondLst>
                            <p:childTnLst>
                              <p:par>
                                <p:cTn id="31" presetID="45" presetClass="path" presetSubtype="0" accel="50000" decel="50000" fill="hold" nodeType="afterEffect">
                                  <p:stCondLst>
                                    <p:cond delay="0"/>
                                  </p:stCondLst>
                                  <p:childTnLst>
                                    <p:animMotion origin="layout" path="M -2.08333E-6 -2.59259E-6 L 0.02318 -2.59259E-6 C 0.03386 -2.59259E-6 0.0461 -0.00833 0.05703 -0.00949 C 0.06524 -0.00949 0.08008 -0.00185 0.08698 -0.00185 C 0.09636 -0.00185 0.10586 -0.00416 0.12357 -0.00416 L 0.13581 -0.09606 L 0.14948 0.01505 L 0.16576 -2.59259E-6 L 0.1793 -0.00416 L 0.21185 -0.00069 C 0.22696 -0.00231 0.23919 -0.01018 0.25404 -0.01296 C 0.25951 -0.01365 0.27175 -0.01435 0.27982 -0.01296 C 0.28802 -0.0118 0.29492 -0.00347 0.29753 -0.00301 C 0.30156 -0.00069 0.3112 -0.00301 0.31641 -0.00185 L 0.32474 -2.59259E-6 L 0.33972 -2.59259E-6 " pathEditMode="relative" rAng="0" ptsTypes="AAAAAAAAAAAAAAAA">
                                      <p:cBhvr>
                                        <p:cTn id="32" dur="2000" fill="hold"/>
                                        <p:tgtEl>
                                          <p:spTgt spid="11"/>
                                        </p:tgtEl>
                                        <p:attrNameLst>
                                          <p:attrName>ppt_x</p:attrName>
                                          <p:attrName>ppt_y</p:attrName>
                                        </p:attrNameLst>
                                      </p:cBhvr>
                                      <p:rCtr x="16979" y="-4051"/>
                                    </p:animMotion>
                                  </p:childTnLst>
                                </p:cTn>
                              </p:par>
                              <p:par>
                                <p:cTn id="33" presetID="60" presetClass="path" presetSubtype="0" accel="50000" decel="50000" fill="hold" nodeType="withEffect">
                                  <p:stCondLst>
                                    <p:cond delay="0"/>
                                  </p:stCondLst>
                                  <p:childTnLst>
                                    <p:animMotion origin="layout" path="M -2.29167E-6 2.59259E-6 C -0.00299 0.02986 -0.01002 0.07176 -0.03489 0.07106 C -0.07096 0.07106 -0.0737 -0.06875 -0.11666 -0.06922 C -0.15547 -0.06922 -0.13476 0.05301 -0.172 0.05254 C -0.21094 0.05254 -0.19023 -0.03611 -0.2319 -0.03611 C -0.2694 -0.03611 -0.24857 0.02361 -0.28177 0.02361 C -0.31367 0.02361 -0.29713 -0.02199 -0.3263 -0.02199 C -0.34271 -0.02199 -0.34414 -0.00949 -0.34531 2.59259E-6 " pathEditMode="relative" rAng="0" ptsTypes="ffffffff">
                                      <p:cBhvr>
                                        <p:cTn id="34" dur="2000" fill="hold"/>
                                        <p:tgtEl>
                                          <p:spTgt spid="12"/>
                                        </p:tgtEl>
                                        <p:attrNameLst>
                                          <p:attrName>ppt_x</p:attrName>
                                          <p:attrName>ppt_y</p:attrName>
                                        </p:attrNameLst>
                                      </p:cBhvr>
                                      <p:rCtr x="-17266" y="11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58619" y="143885"/>
            <a:ext cx="11601450" cy="6501111"/>
          </a:xfrm>
          <a:prstGeom prst="rect">
            <a:avLst/>
          </a:prstGeom>
          <a:solidFill>
            <a:schemeClr val="bg1">
              <a:alpha val="83000"/>
            </a:schemeClr>
          </a:solidFill>
        </p:spPr>
        <p:txBody>
          <a:bodyPr lIns="98399" tIns="49199" rIns="98399" bIns="49199">
            <a:spAutoFit/>
          </a:bodyPr>
          <a:lstStyle/>
          <a:p>
            <a:pPr algn="just">
              <a:spcBef>
                <a:spcPts val="600"/>
              </a:spcBef>
              <a:spcAft>
                <a:spcPts val="600"/>
              </a:spcAft>
              <a:defRPr/>
            </a:pPr>
            <a:r>
              <a:rPr lang="en-US" sz="3600" dirty="0">
                <a:latin typeface="UTM Avo" panose="02040603050506020204" pitchFamily="18" charset="0"/>
              </a:rPr>
              <a:t>b)  </a:t>
            </a:r>
            <a:r>
              <a:rPr lang="en-US" sz="3600" dirty="0" err="1">
                <a:latin typeface="UTM Avo" panose="02040603050506020204" pitchFamily="18" charset="0"/>
              </a:rPr>
              <a:t>Trạng</a:t>
            </a:r>
            <a:r>
              <a:rPr lang="en-US" sz="3600" dirty="0">
                <a:latin typeface="UTM Avo" panose="02040603050506020204" pitchFamily="18" charset="0"/>
              </a:rPr>
              <a:t> </a:t>
            </a:r>
            <a:r>
              <a:rPr lang="en-US" sz="3600" dirty="0" err="1">
                <a:latin typeface="UTM Avo" panose="02040603050506020204" pitchFamily="18" charset="0"/>
              </a:rPr>
              <a:t>Quỳnh</a:t>
            </a:r>
            <a:r>
              <a:rPr lang="en-US" sz="3600" dirty="0">
                <a:latin typeface="UTM Avo" panose="02040603050506020204" pitchFamily="18" charset="0"/>
              </a:rPr>
              <a:t> </a:t>
            </a:r>
            <a:r>
              <a:rPr lang="en-US" sz="3600" dirty="0" err="1">
                <a:latin typeface="UTM Avo" panose="02040603050506020204" pitchFamily="18" charset="0"/>
              </a:rPr>
              <a:t>thấy</a:t>
            </a:r>
            <a:r>
              <a:rPr lang="en-US" sz="3600" dirty="0">
                <a:latin typeface="UTM Avo" panose="02040603050506020204" pitchFamily="18" charset="0"/>
              </a:rPr>
              <a:t> </a:t>
            </a:r>
            <a:r>
              <a:rPr lang="en-US" sz="3600" dirty="0" err="1">
                <a:latin typeface="UTM Avo" panose="02040603050506020204" pitchFamily="18" charset="0"/>
              </a:rPr>
              <a:t>có</a:t>
            </a:r>
            <a:r>
              <a:rPr lang="en-US" sz="3600" dirty="0">
                <a:latin typeface="UTM Avo" panose="02040603050506020204" pitchFamily="18" charset="0"/>
              </a:rPr>
              <a:t> </a:t>
            </a:r>
            <a:r>
              <a:rPr lang="en-US" sz="3600" dirty="0" err="1">
                <a:latin typeface="UTM Avo" panose="02040603050506020204" pitchFamily="18" charset="0"/>
              </a:rPr>
              <a:t>người</a:t>
            </a:r>
            <a:r>
              <a:rPr lang="en-US" sz="3600" dirty="0">
                <a:latin typeface="UTM Avo" panose="02040603050506020204" pitchFamily="18" charset="0"/>
              </a:rPr>
              <a:t> </a:t>
            </a:r>
            <a:r>
              <a:rPr lang="en-US" sz="3600" dirty="0" err="1">
                <a:latin typeface="UTM Avo" panose="02040603050506020204" pitchFamily="18" charset="0"/>
              </a:rPr>
              <a:t>dâng</a:t>
            </a:r>
            <a:r>
              <a:rPr lang="en-US" sz="3600" dirty="0">
                <a:latin typeface="UTM Avo" panose="02040603050506020204" pitchFamily="18" charset="0"/>
              </a:rPr>
              <a:t> </a:t>
            </a:r>
            <a:r>
              <a:rPr lang="en-US" sz="3600" dirty="0" err="1">
                <a:latin typeface="UTM Avo" panose="02040603050506020204" pitchFamily="18" charset="0"/>
              </a:rPr>
              <a:t>vua</a:t>
            </a:r>
            <a:r>
              <a:rPr lang="en-US" sz="3600" dirty="0">
                <a:latin typeface="UTM Avo" panose="02040603050506020204" pitchFamily="18" charset="0"/>
              </a:rPr>
              <a:t> </a:t>
            </a:r>
            <a:r>
              <a:rPr lang="en-US" sz="3600" dirty="0" err="1">
                <a:latin typeface="UTM Avo" panose="02040603050506020204" pitchFamily="18" charset="0"/>
              </a:rPr>
              <a:t>một</a:t>
            </a:r>
            <a:r>
              <a:rPr lang="en-US" sz="3600" dirty="0">
                <a:latin typeface="UTM Avo" panose="02040603050506020204" pitchFamily="18" charset="0"/>
              </a:rPr>
              <a:t> </a:t>
            </a:r>
            <a:r>
              <a:rPr lang="en-US" sz="3600" dirty="0" err="1">
                <a:latin typeface="UTM Avo" panose="02040603050506020204" pitchFamily="18" charset="0"/>
              </a:rPr>
              <a:t>mâm</a:t>
            </a:r>
            <a:r>
              <a:rPr lang="en-US" sz="3600" dirty="0">
                <a:latin typeface="UTM Avo" panose="02040603050506020204" pitchFamily="18" charset="0"/>
              </a:rPr>
              <a:t> </a:t>
            </a:r>
            <a:r>
              <a:rPr lang="en-US" sz="3600" dirty="0" err="1">
                <a:latin typeface="UTM Avo" panose="02040603050506020204" pitchFamily="18" charset="0"/>
              </a:rPr>
              <a:t>đào</a:t>
            </a:r>
            <a:r>
              <a:rPr lang="en-US" sz="3600" dirty="0">
                <a:latin typeface="UTM Avo" panose="02040603050506020204" pitchFamily="18" charset="0"/>
              </a:rPr>
              <a:t> </a:t>
            </a:r>
            <a:r>
              <a:rPr lang="en-US" sz="3600" dirty="0" err="1">
                <a:latin typeface="UTM Avo" panose="02040603050506020204" pitchFamily="18" charset="0"/>
              </a:rPr>
              <a:t>gọi</a:t>
            </a:r>
            <a:r>
              <a:rPr lang="en-US" sz="3600" dirty="0">
                <a:latin typeface="UTM Avo" panose="02040603050506020204" pitchFamily="18" charset="0"/>
              </a:rPr>
              <a:t> </a:t>
            </a:r>
            <a:r>
              <a:rPr lang="en-US" sz="3600" dirty="0" err="1">
                <a:latin typeface="UTM Avo" panose="02040603050506020204" pitchFamily="18" charset="0"/>
              </a:rPr>
              <a:t>là</a:t>
            </a:r>
            <a:r>
              <a:rPr lang="en-US" sz="3600" dirty="0">
                <a:latin typeface="UTM Avo" panose="02040603050506020204" pitchFamily="18" charset="0"/>
              </a:rPr>
              <a:t> </a:t>
            </a:r>
            <a:r>
              <a:rPr lang="en-US" sz="3600" dirty="0" err="1">
                <a:latin typeface="UTM Avo" panose="02040603050506020204" pitchFamily="18" charset="0"/>
              </a:rPr>
              <a:t>đào</a:t>
            </a:r>
            <a:r>
              <a:rPr lang="en-US" sz="3600" dirty="0">
                <a:latin typeface="UTM Avo" panose="02040603050506020204" pitchFamily="18" charset="0"/>
              </a:rPr>
              <a:t> </a:t>
            </a:r>
            <a:r>
              <a:rPr lang="en-US" sz="3600" dirty="0" err="1">
                <a:latin typeface="UTM Avo" panose="02040603050506020204" pitchFamily="18" charset="0"/>
              </a:rPr>
              <a:t>trường</a:t>
            </a:r>
            <a:r>
              <a:rPr lang="en-US" sz="3600" dirty="0">
                <a:latin typeface="UTM Avo" panose="02040603050506020204" pitchFamily="18" charset="0"/>
              </a:rPr>
              <a:t> </a:t>
            </a:r>
            <a:r>
              <a:rPr lang="en-US" sz="3600" dirty="0" err="1">
                <a:latin typeface="UTM Avo" panose="02040603050506020204" pitchFamily="18" charset="0"/>
              </a:rPr>
              <a:t>thọ</a:t>
            </a:r>
            <a:r>
              <a:rPr lang="en-US" sz="3600" dirty="0">
                <a:latin typeface="UTM Avo" panose="02040603050506020204" pitchFamily="18" charset="0"/>
              </a:rPr>
              <a:t> </a:t>
            </a:r>
            <a:r>
              <a:rPr lang="en-US" sz="3600" dirty="0" err="1">
                <a:latin typeface="UTM Avo" panose="02040603050506020204" pitchFamily="18" charset="0"/>
              </a:rPr>
              <a:t>thì</a:t>
            </a:r>
            <a:r>
              <a:rPr lang="en-US" sz="3600" dirty="0">
                <a:latin typeface="UTM Avo" panose="02040603050506020204" pitchFamily="18" charset="0"/>
              </a:rPr>
              <a:t> </a:t>
            </a:r>
            <a:r>
              <a:rPr lang="en-US" sz="3600" dirty="0" err="1">
                <a:latin typeface="UTM Avo" panose="02040603050506020204" pitchFamily="18" charset="0"/>
              </a:rPr>
              <a:t>thản</a:t>
            </a:r>
            <a:r>
              <a:rPr lang="en-US" sz="3600" dirty="0">
                <a:latin typeface="UTM Avo" panose="02040603050506020204" pitchFamily="18" charset="0"/>
              </a:rPr>
              <a:t> </a:t>
            </a:r>
            <a:r>
              <a:rPr lang="en-US" sz="3600" dirty="0" err="1">
                <a:latin typeface="UTM Avo" panose="02040603050506020204" pitchFamily="18" charset="0"/>
              </a:rPr>
              <a:t>nhiên</a:t>
            </a:r>
            <a:r>
              <a:rPr lang="en-US" sz="3600" dirty="0">
                <a:latin typeface="UTM Avo" panose="02040603050506020204" pitchFamily="18" charset="0"/>
              </a:rPr>
              <a:t> </a:t>
            </a:r>
            <a:r>
              <a:rPr lang="en-US" sz="3600" dirty="0" err="1">
                <a:latin typeface="UTM Avo" panose="02040603050506020204" pitchFamily="18" charset="0"/>
              </a:rPr>
              <a:t>lấy</a:t>
            </a:r>
            <a:r>
              <a:rPr lang="en-US" sz="3600" dirty="0">
                <a:latin typeface="UTM Avo" panose="02040603050506020204" pitchFamily="18" charset="0"/>
              </a:rPr>
              <a:t> </a:t>
            </a:r>
            <a:r>
              <a:rPr lang="en-US" sz="3600" dirty="0" err="1">
                <a:latin typeface="UTM Avo" panose="02040603050506020204" pitchFamily="18" charset="0"/>
              </a:rPr>
              <a:t>một</a:t>
            </a:r>
            <a:r>
              <a:rPr lang="en-US" sz="3600" dirty="0">
                <a:latin typeface="UTM Avo" panose="02040603050506020204" pitchFamily="18" charset="0"/>
              </a:rPr>
              <a:t> </a:t>
            </a:r>
            <a:r>
              <a:rPr lang="en-US" sz="3600" dirty="0" err="1">
                <a:latin typeface="UTM Avo" panose="02040603050506020204" pitchFamily="18" charset="0"/>
              </a:rPr>
              <a:t>quả</a:t>
            </a:r>
            <a:r>
              <a:rPr lang="en-US" sz="3600" dirty="0">
                <a:latin typeface="UTM Avo" panose="02040603050506020204" pitchFamily="18" charset="0"/>
              </a:rPr>
              <a:t> </a:t>
            </a:r>
            <a:r>
              <a:rPr lang="en-US" sz="3600" dirty="0" err="1">
                <a:latin typeface="UTM Avo" panose="02040603050506020204" pitchFamily="18" charset="0"/>
              </a:rPr>
              <a:t>mà</a:t>
            </a:r>
            <a:r>
              <a:rPr lang="en-US" sz="3600" dirty="0">
                <a:latin typeface="UTM Avo" panose="02040603050506020204" pitchFamily="18" charset="0"/>
              </a:rPr>
              <a:t> </a:t>
            </a:r>
            <a:r>
              <a:rPr lang="en-US" sz="3600" dirty="0" err="1">
                <a:latin typeface="UTM Avo" panose="02040603050506020204" pitchFamily="18" charset="0"/>
              </a:rPr>
              <a:t>ăn</a:t>
            </a:r>
            <a:r>
              <a:rPr lang="en-US" sz="3600" dirty="0">
                <a:latin typeface="UTM Avo" panose="02040603050506020204" pitchFamily="18" charset="0"/>
              </a:rPr>
              <a:t>. </a:t>
            </a:r>
            <a:r>
              <a:rPr lang="en-US" sz="3600" dirty="0" err="1">
                <a:latin typeface="UTM Avo" panose="02040603050506020204" pitchFamily="18" charset="0"/>
              </a:rPr>
              <a:t>Vua</a:t>
            </a:r>
            <a:r>
              <a:rPr lang="en-US" sz="3600" dirty="0">
                <a:latin typeface="UTM Avo" panose="02040603050506020204" pitchFamily="18" charset="0"/>
              </a:rPr>
              <a:t> </a:t>
            </a:r>
            <a:r>
              <a:rPr lang="en-US" sz="3600" dirty="0" err="1">
                <a:latin typeface="UTM Avo" panose="02040603050506020204" pitchFamily="18" charset="0"/>
              </a:rPr>
              <a:t>giận</a:t>
            </a:r>
            <a:r>
              <a:rPr lang="en-US" sz="3600" dirty="0">
                <a:latin typeface="UTM Avo" panose="02040603050506020204" pitchFamily="18" charset="0"/>
              </a:rPr>
              <a:t>, </a:t>
            </a:r>
            <a:r>
              <a:rPr lang="en-US" sz="3600" dirty="0" err="1">
                <a:latin typeface="UTM Avo" panose="02040603050506020204" pitchFamily="18" charset="0"/>
              </a:rPr>
              <a:t>ra</a:t>
            </a:r>
            <a:r>
              <a:rPr lang="en-US" sz="3600" dirty="0">
                <a:latin typeface="UTM Avo" panose="02040603050506020204" pitchFamily="18" charset="0"/>
              </a:rPr>
              <a:t> </a:t>
            </a:r>
            <a:r>
              <a:rPr lang="en-US" sz="3600" dirty="0" err="1">
                <a:latin typeface="UTM Avo" panose="02040603050506020204" pitchFamily="18" charset="0"/>
              </a:rPr>
              <a:t>lệnh</a:t>
            </a:r>
            <a:r>
              <a:rPr lang="en-US" sz="3600" dirty="0">
                <a:latin typeface="UTM Avo" panose="02040603050506020204" pitchFamily="18" charset="0"/>
              </a:rPr>
              <a:t> </a:t>
            </a:r>
            <a:r>
              <a:rPr lang="en-US" sz="3600" dirty="0" err="1">
                <a:latin typeface="UTM Avo" panose="02040603050506020204" pitchFamily="18" charset="0"/>
              </a:rPr>
              <a:t>chém</a:t>
            </a:r>
            <a:r>
              <a:rPr lang="en-US" sz="3600" dirty="0">
                <a:latin typeface="UTM Avo" panose="02040603050506020204" pitchFamily="18" charset="0"/>
              </a:rPr>
              <a:t> </a:t>
            </a:r>
            <a:r>
              <a:rPr lang="en-US" sz="3600" dirty="0" err="1">
                <a:latin typeface="UTM Avo" panose="02040603050506020204" pitchFamily="18" charset="0"/>
              </a:rPr>
              <a:t>đầu</a:t>
            </a:r>
            <a:r>
              <a:rPr lang="en-US" sz="3600" dirty="0">
                <a:latin typeface="UTM Avo" panose="02040603050506020204" pitchFamily="18" charset="0"/>
              </a:rPr>
              <a:t> </a:t>
            </a:r>
            <a:r>
              <a:rPr lang="en-US" sz="3600" dirty="0" err="1">
                <a:latin typeface="UTM Avo" panose="02040603050506020204" pitchFamily="18" charset="0"/>
              </a:rPr>
              <a:t>Quỳnh</a:t>
            </a:r>
            <a:r>
              <a:rPr lang="en-US" sz="3600" dirty="0">
                <a:latin typeface="UTM Avo" panose="02040603050506020204" pitchFamily="18" charset="0"/>
              </a:rPr>
              <a:t>. </a:t>
            </a:r>
            <a:r>
              <a:rPr lang="en-US" sz="3600" dirty="0" err="1">
                <a:latin typeface="UTM Avo" panose="02040603050506020204" pitchFamily="18" charset="0"/>
              </a:rPr>
              <a:t>Quỳnh</a:t>
            </a:r>
            <a:r>
              <a:rPr lang="en-US" sz="3600" dirty="0">
                <a:latin typeface="UTM Avo" panose="02040603050506020204" pitchFamily="18" charset="0"/>
              </a:rPr>
              <a:t> </a:t>
            </a:r>
            <a:r>
              <a:rPr lang="en-US" sz="3600" dirty="0" err="1">
                <a:latin typeface="UTM Avo" panose="02040603050506020204" pitchFamily="18" charset="0"/>
              </a:rPr>
              <a:t>bèn</a:t>
            </a:r>
            <a:r>
              <a:rPr lang="en-US" sz="3600" dirty="0">
                <a:latin typeface="UTM Avo" panose="02040603050506020204" pitchFamily="18" charset="0"/>
              </a:rPr>
              <a:t> </a:t>
            </a:r>
            <a:r>
              <a:rPr lang="en-US" sz="3600" dirty="0" err="1">
                <a:latin typeface="UTM Avo" panose="02040603050506020204" pitchFamily="18" charset="0"/>
              </a:rPr>
              <a:t>tâu</a:t>
            </a:r>
            <a:r>
              <a:rPr lang="en-US" sz="3600" dirty="0">
                <a:latin typeface="UTM Avo" panose="02040603050506020204" pitchFamily="18" charset="0"/>
              </a:rPr>
              <a:t>:</a:t>
            </a:r>
          </a:p>
          <a:p>
            <a:pPr algn="just">
              <a:spcBef>
                <a:spcPts val="600"/>
              </a:spcBef>
              <a:spcAft>
                <a:spcPts val="600"/>
              </a:spcAft>
              <a:defRPr/>
            </a:pPr>
            <a:r>
              <a:rPr lang="en-US" sz="3600" dirty="0">
                <a:latin typeface="UTM Avo" panose="02040603050506020204" pitchFamily="18" charset="0"/>
              </a:rPr>
              <a:t>	- </a:t>
            </a:r>
            <a:r>
              <a:rPr lang="en-US" sz="3600" dirty="0" err="1">
                <a:latin typeface="UTM Avo" panose="02040603050506020204" pitchFamily="18" charset="0"/>
              </a:rPr>
              <a:t>Tâu</a:t>
            </a:r>
            <a:r>
              <a:rPr lang="en-US" sz="3600" dirty="0">
                <a:latin typeface="UTM Avo" panose="02040603050506020204" pitchFamily="18" charset="0"/>
              </a:rPr>
              <a:t> </a:t>
            </a:r>
            <a:r>
              <a:rPr lang="en-US" sz="3600" dirty="0" err="1">
                <a:latin typeface="UTM Avo" panose="02040603050506020204" pitchFamily="18" charset="0"/>
              </a:rPr>
              <a:t>bệ</a:t>
            </a:r>
            <a:r>
              <a:rPr lang="en-US" sz="3600" dirty="0">
                <a:latin typeface="UTM Avo" panose="02040603050506020204" pitchFamily="18" charset="0"/>
              </a:rPr>
              <a:t> </a:t>
            </a:r>
            <a:r>
              <a:rPr lang="en-US" sz="3600" dirty="0" err="1">
                <a:latin typeface="UTM Avo" panose="02040603050506020204" pitchFamily="18" charset="0"/>
              </a:rPr>
              <a:t>hạ</a:t>
            </a:r>
            <a:r>
              <a:rPr lang="en-US" sz="3600" dirty="0">
                <a:latin typeface="UTM Avo" panose="02040603050506020204" pitchFamily="18" charset="0"/>
              </a:rPr>
              <a:t>, </a:t>
            </a:r>
            <a:r>
              <a:rPr lang="en-US" sz="3600" dirty="0" err="1">
                <a:latin typeface="UTM Avo" panose="02040603050506020204" pitchFamily="18" charset="0"/>
              </a:rPr>
              <a:t>thần</a:t>
            </a:r>
            <a:r>
              <a:rPr lang="en-US" sz="3600" dirty="0">
                <a:latin typeface="UTM Avo" panose="02040603050506020204" pitchFamily="18" charset="0"/>
              </a:rPr>
              <a:t> </a:t>
            </a:r>
            <a:r>
              <a:rPr lang="en-US" sz="3600" dirty="0" err="1">
                <a:latin typeface="UTM Avo" panose="02040603050506020204" pitchFamily="18" charset="0"/>
              </a:rPr>
              <a:t>thấy</a:t>
            </a:r>
            <a:r>
              <a:rPr lang="en-US" sz="3600" dirty="0">
                <a:latin typeface="UTM Avo" panose="02040603050506020204" pitchFamily="18" charset="0"/>
              </a:rPr>
              <a:t> </a:t>
            </a:r>
            <a:r>
              <a:rPr lang="en-US" sz="3600" dirty="0" err="1">
                <a:latin typeface="UTM Avo" panose="02040603050506020204" pitchFamily="18" charset="0"/>
              </a:rPr>
              <a:t>quả</a:t>
            </a:r>
            <a:r>
              <a:rPr lang="en-US" sz="3600" dirty="0">
                <a:latin typeface="UTM Avo" panose="02040603050506020204" pitchFamily="18" charset="0"/>
              </a:rPr>
              <a:t> </a:t>
            </a:r>
            <a:r>
              <a:rPr lang="en-US" sz="3600" dirty="0" err="1">
                <a:latin typeface="UTM Avo" panose="02040603050506020204" pitchFamily="18" charset="0"/>
              </a:rPr>
              <a:t>đào</a:t>
            </a:r>
            <a:r>
              <a:rPr lang="en-US" sz="3600" dirty="0">
                <a:latin typeface="UTM Avo" panose="02040603050506020204" pitchFamily="18" charset="0"/>
              </a:rPr>
              <a:t> </a:t>
            </a:r>
            <a:r>
              <a:rPr lang="en-US" sz="3600" dirty="0" err="1">
                <a:latin typeface="UTM Avo" panose="02040603050506020204" pitchFamily="18" charset="0"/>
              </a:rPr>
              <a:t>gọi</a:t>
            </a:r>
            <a:r>
              <a:rPr lang="en-US" sz="3600" dirty="0">
                <a:latin typeface="UTM Avo" panose="02040603050506020204" pitchFamily="18" charset="0"/>
              </a:rPr>
              <a:t> </a:t>
            </a:r>
            <a:r>
              <a:rPr lang="en-US" sz="3600" dirty="0" err="1">
                <a:latin typeface="UTM Avo" panose="02040603050506020204" pitchFamily="18" charset="0"/>
              </a:rPr>
              <a:t>là</a:t>
            </a:r>
            <a:r>
              <a:rPr lang="en-US" sz="3600" dirty="0">
                <a:latin typeface="UTM Avo" panose="02040603050506020204" pitchFamily="18" charset="0"/>
              </a:rPr>
              <a:t>  </a:t>
            </a:r>
            <a:r>
              <a:rPr lang="en-US" sz="3600" dirty="0" err="1">
                <a:latin typeface="UTM Avo" panose="02040603050506020204" pitchFamily="18" charset="0"/>
              </a:rPr>
              <a:t>trường</a:t>
            </a:r>
            <a:r>
              <a:rPr lang="en-US" sz="3600" dirty="0">
                <a:latin typeface="UTM Avo" panose="02040603050506020204" pitchFamily="18" charset="0"/>
              </a:rPr>
              <a:t> </a:t>
            </a:r>
            <a:r>
              <a:rPr lang="en-US" sz="3600" dirty="0" err="1">
                <a:latin typeface="UTM Avo" panose="02040603050506020204" pitchFamily="18" charset="0"/>
              </a:rPr>
              <a:t>thọ</a:t>
            </a:r>
            <a:r>
              <a:rPr lang="en-US" sz="3600" dirty="0">
                <a:latin typeface="UTM Avo" panose="02040603050506020204" pitchFamily="18" charset="0"/>
              </a:rPr>
              <a:t>  </a:t>
            </a:r>
            <a:r>
              <a:rPr lang="en-US" sz="3600" dirty="0" err="1">
                <a:latin typeface="UTM Avo" panose="02040603050506020204" pitchFamily="18" charset="0"/>
              </a:rPr>
              <a:t>mới</a:t>
            </a:r>
            <a:r>
              <a:rPr lang="en-US" sz="3600" dirty="0">
                <a:latin typeface="UTM Avo" panose="02040603050506020204" pitchFamily="18" charset="0"/>
              </a:rPr>
              <a:t> </a:t>
            </a:r>
            <a:r>
              <a:rPr lang="en-US" sz="3600" dirty="0" err="1">
                <a:latin typeface="UTM Avo" panose="02040603050506020204" pitchFamily="18" charset="0"/>
              </a:rPr>
              <a:t>lấy</a:t>
            </a:r>
            <a:r>
              <a:rPr lang="en-US" sz="3600" dirty="0">
                <a:latin typeface="UTM Avo" panose="02040603050506020204" pitchFamily="18" charset="0"/>
              </a:rPr>
              <a:t> </a:t>
            </a:r>
            <a:r>
              <a:rPr lang="en-US" sz="3600" dirty="0" err="1">
                <a:latin typeface="UTM Avo" panose="02040603050506020204" pitchFamily="18" charset="0"/>
              </a:rPr>
              <a:t>ăn</a:t>
            </a:r>
            <a:r>
              <a:rPr lang="en-US" sz="3600" dirty="0">
                <a:latin typeface="UTM Avo" panose="02040603050506020204" pitchFamily="18" charset="0"/>
              </a:rPr>
              <a:t>, </a:t>
            </a:r>
            <a:r>
              <a:rPr lang="en-US" sz="3600" dirty="0" err="1">
                <a:latin typeface="UTM Avo" panose="02040603050506020204" pitchFamily="18" charset="0"/>
              </a:rPr>
              <a:t>tưởng</a:t>
            </a:r>
            <a:r>
              <a:rPr lang="en-US" sz="3600" dirty="0">
                <a:latin typeface="UTM Avo" panose="02040603050506020204" pitchFamily="18" charset="0"/>
              </a:rPr>
              <a:t> </a:t>
            </a:r>
            <a:r>
              <a:rPr lang="en-US" sz="3600" dirty="0" err="1">
                <a:latin typeface="UTM Avo" panose="02040603050506020204" pitchFamily="18" charset="0"/>
              </a:rPr>
              <a:t>ăn</a:t>
            </a:r>
            <a:r>
              <a:rPr lang="en-US" sz="3600" dirty="0">
                <a:latin typeface="UTM Avo" panose="02040603050506020204" pitchFamily="18" charset="0"/>
              </a:rPr>
              <a:t> </a:t>
            </a:r>
            <a:r>
              <a:rPr lang="en-US" sz="3600" dirty="0" err="1">
                <a:latin typeface="UTM Avo" panose="02040603050506020204" pitchFamily="18" charset="0"/>
              </a:rPr>
              <a:t>vào</a:t>
            </a:r>
            <a:r>
              <a:rPr lang="en-US" sz="3600" dirty="0">
                <a:latin typeface="UTM Avo" panose="02040603050506020204" pitchFamily="18" charset="0"/>
              </a:rPr>
              <a:t> </a:t>
            </a:r>
            <a:r>
              <a:rPr lang="en-US" sz="3600" dirty="0" err="1">
                <a:latin typeface="UTM Avo" panose="02040603050506020204" pitchFamily="18" charset="0"/>
              </a:rPr>
              <a:t>thì</a:t>
            </a:r>
            <a:r>
              <a:rPr lang="en-US" sz="3600" dirty="0">
                <a:latin typeface="UTM Avo" panose="02040603050506020204" pitchFamily="18" charset="0"/>
              </a:rPr>
              <a:t> </a:t>
            </a:r>
            <a:r>
              <a:rPr lang="en-US" sz="3600" dirty="0" err="1">
                <a:latin typeface="UTM Avo" panose="02040603050506020204" pitchFamily="18" charset="0"/>
              </a:rPr>
              <a:t>được</a:t>
            </a:r>
            <a:r>
              <a:rPr lang="en-US" sz="3600" dirty="0">
                <a:latin typeface="UTM Avo" panose="02040603050506020204" pitchFamily="18" charset="0"/>
              </a:rPr>
              <a:t> </a:t>
            </a:r>
            <a:r>
              <a:rPr lang="en-US" sz="3600" dirty="0" err="1">
                <a:latin typeface="UTM Avo" panose="02040603050506020204" pitchFamily="18" charset="0"/>
              </a:rPr>
              <a:t>sống</a:t>
            </a:r>
            <a:r>
              <a:rPr lang="en-US" sz="3600" dirty="0">
                <a:latin typeface="UTM Avo" panose="02040603050506020204" pitchFamily="18" charset="0"/>
              </a:rPr>
              <a:t> </a:t>
            </a:r>
            <a:r>
              <a:rPr lang="en-US" sz="3600" dirty="0" err="1">
                <a:latin typeface="UTM Avo" panose="02040603050506020204" pitchFamily="18" charset="0"/>
              </a:rPr>
              <a:t>lâu</a:t>
            </a:r>
            <a:r>
              <a:rPr lang="en-US" sz="3600" dirty="0">
                <a:latin typeface="UTM Avo" panose="02040603050506020204" pitchFamily="18" charset="0"/>
              </a:rPr>
              <a:t> </a:t>
            </a:r>
            <a:r>
              <a:rPr lang="en-US" sz="3600" dirty="0" err="1">
                <a:latin typeface="UTM Avo" panose="02040603050506020204" pitchFamily="18" charset="0"/>
              </a:rPr>
              <a:t>thờ</a:t>
            </a:r>
            <a:r>
              <a:rPr lang="en-US" sz="3600" dirty="0">
                <a:latin typeface="UTM Avo" panose="02040603050506020204" pitchFamily="18" charset="0"/>
              </a:rPr>
              <a:t> </a:t>
            </a:r>
            <a:r>
              <a:rPr lang="en-US" sz="3600" dirty="0" err="1">
                <a:latin typeface="UTM Avo" panose="02040603050506020204" pitchFamily="18" charset="0"/>
              </a:rPr>
              <a:t>vua</a:t>
            </a:r>
            <a:r>
              <a:rPr lang="en-US" sz="3600" dirty="0">
                <a:latin typeface="UTM Avo" panose="02040603050506020204" pitchFamily="18" charset="0"/>
              </a:rPr>
              <a:t>. </a:t>
            </a:r>
            <a:r>
              <a:rPr lang="en-US" sz="3600" dirty="0" err="1">
                <a:latin typeface="UTM Avo" panose="02040603050506020204" pitchFamily="18" charset="0"/>
              </a:rPr>
              <a:t>Không</a:t>
            </a:r>
            <a:r>
              <a:rPr lang="en-US" sz="3600" dirty="0">
                <a:latin typeface="UTM Avo" panose="02040603050506020204" pitchFamily="18" charset="0"/>
              </a:rPr>
              <a:t> </a:t>
            </a:r>
            <a:r>
              <a:rPr lang="en-US" sz="3600" dirty="0" err="1">
                <a:latin typeface="UTM Avo" panose="02040603050506020204" pitchFamily="18" charset="0"/>
              </a:rPr>
              <a:t>ngờ</a:t>
            </a:r>
            <a:r>
              <a:rPr lang="en-US" sz="3600" dirty="0">
                <a:latin typeface="UTM Avo" panose="02040603050506020204" pitchFamily="18" charset="0"/>
              </a:rPr>
              <a:t>, </a:t>
            </a:r>
            <a:r>
              <a:rPr lang="en-US" sz="3600" dirty="0" err="1">
                <a:latin typeface="UTM Avo" panose="02040603050506020204" pitchFamily="18" charset="0"/>
              </a:rPr>
              <a:t>nuốt</a:t>
            </a:r>
            <a:r>
              <a:rPr lang="en-US" sz="3600" dirty="0">
                <a:latin typeface="UTM Avo" panose="02040603050506020204" pitchFamily="18" charset="0"/>
              </a:rPr>
              <a:t> </a:t>
            </a:r>
            <a:r>
              <a:rPr lang="en-US" sz="3600" dirty="0" err="1">
                <a:latin typeface="UTM Avo" panose="02040603050506020204" pitchFamily="18" charset="0"/>
              </a:rPr>
              <a:t>chưa</a:t>
            </a:r>
            <a:r>
              <a:rPr lang="en-US" sz="3600" dirty="0">
                <a:latin typeface="UTM Avo" panose="02040603050506020204" pitchFamily="18" charset="0"/>
              </a:rPr>
              <a:t> </a:t>
            </a:r>
            <a:r>
              <a:rPr lang="en-US" sz="3600" dirty="0" err="1">
                <a:latin typeface="UTM Avo" panose="02040603050506020204" pitchFamily="18" charset="0"/>
              </a:rPr>
              <a:t>khỏi</a:t>
            </a:r>
            <a:r>
              <a:rPr lang="en-US" sz="3600" dirty="0">
                <a:latin typeface="UTM Avo" panose="02040603050506020204" pitchFamily="18" charset="0"/>
              </a:rPr>
              <a:t> </a:t>
            </a:r>
            <a:r>
              <a:rPr lang="en-US" sz="3600" dirty="0" err="1">
                <a:latin typeface="UTM Avo" panose="02040603050506020204" pitchFamily="18" charset="0"/>
              </a:rPr>
              <a:t>miệng</a:t>
            </a:r>
            <a:r>
              <a:rPr lang="en-US" sz="3600" dirty="0">
                <a:latin typeface="UTM Avo" panose="02040603050506020204" pitchFamily="18" charset="0"/>
              </a:rPr>
              <a:t> </a:t>
            </a:r>
            <a:r>
              <a:rPr lang="en-US" sz="3600" dirty="0" err="1">
                <a:latin typeface="UTM Avo" panose="02040603050506020204" pitchFamily="18" charset="0"/>
              </a:rPr>
              <a:t>mà</a:t>
            </a:r>
            <a:r>
              <a:rPr lang="en-US" sz="3600" dirty="0">
                <a:latin typeface="UTM Avo" panose="02040603050506020204" pitchFamily="18" charset="0"/>
              </a:rPr>
              <a:t> </a:t>
            </a:r>
            <a:r>
              <a:rPr lang="en-US" sz="3600" dirty="0" err="1">
                <a:latin typeface="UTM Avo" panose="02040603050506020204" pitchFamily="18" charset="0"/>
              </a:rPr>
              <a:t>chết</a:t>
            </a:r>
            <a:r>
              <a:rPr lang="en-US" sz="3600" dirty="0">
                <a:latin typeface="UTM Avo" panose="02040603050506020204" pitchFamily="18" charset="0"/>
              </a:rPr>
              <a:t> </a:t>
            </a:r>
            <a:r>
              <a:rPr lang="en-US" sz="3600" dirty="0" err="1">
                <a:latin typeface="UTM Avo" panose="02040603050506020204" pitchFamily="18" charset="0"/>
              </a:rPr>
              <a:t>đã</a:t>
            </a:r>
            <a:r>
              <a:rPr lang="en-US" sz="3600" dirty="0">
                <a:latin typeface="UTM Avo" panose="02040603050506020204" pitchFamily="18" charset="0"/>
              </a:rPr>
              <a:t> </a:t>
            </a:r>
            <a:r>
              <a:rPr lang="en-US" sz="3600" dirty="0" err="1">
                <a:latin typeface="UTM Avo" panose="02040603050506020204" pitchFamily="18" charset="0"/>
              </a:rPr>
              <a:t>đến</a:t>
            </a:r>
            <a:r>
              <a:rPr lang="en-US" sz="3600" dirty="0">
                <a:latin typeface="UTM Avo" panose="02040603050506020204" pitchFamily="18" charset="0"/>
              </a:rPr>
              <a:t> </a:t>
            </a:r>
            <a:r>
              <a:rPr lang="en-US" sz="3600" dirty="0" err="1">
                <a:latin typeface="UTM Avo" panose="02040603050506020204" pitchFamily="18" charset="0"/>
              </a:rPr>
              <a:t>cổ</a:t>
            </a:r>
            <a:r>
              <a:rPr lang="en-US" sz="3600" dirty="0">
                <a:latin typeface="UTM Avo" panose="02040603050506020204" pitchFamily="18" charset="0"/>
              </a:rPr>
              <a:t>. </a:t>
            </a:r>
            <a:r>
              <a:rPr lang="en-US" sz="3600" dirty="0" err="1">
                <a:latin typeface="UTM Avo" panose="02040603050506020204" pitchFamily="18" charset="0"/>
              </a:rPr>
              <a:t>Vậy</a:t>
            </a:r>
            <a:r>
              <a:rPr lang="en-US" sz="3600" dirty="0">
                <a:latin typeface="UTM Avo" panose="02040603050506020204" pitchFamily="18" charset="0"/>
              </a:rPr>
              <a:t> </a:t>
            </a:r>
            <a:r>
              <a:rPr lang="en-US" sz="3600" dirty="0" err="1">
                <a:latin typeface="UTM Avo" panose="02040603050506020204" pitchFamily="18" charset="0"/>
              </a:rPr>
              <a:t>nên</a:t>
            </a:r>
            <a:r>
              <a:rPr lang="en-US" sz="3600" dirty="0">
                <a:latin typeface="UTM Avo" panose="02040603050506020204" pitchFamily="18" charset="0"/>
              </a:rPr>
              <a:t>, </a:t>
            </a:r>
            <a:r>
              <a:rPr lang="en-US" sz="3600" dirty="0" err="1">
                <a:latin typeface="UTM Avo" panose="02040603050506020204" pitchFamily="18" charset="0"/>
              </a:rPr>
              <a:t>xin</a:t>
            </a:r>
            <a:r>
              <a:rPr lang="en-US" sz="3600" dirty="0">
                <a:latin typeface="UTM Avo" panose="02040603050506020204" pitchFamily="18" charset="0"/>
              </a:rPr>
              <a:t> </a:t>
            </a:r>
            <a:r>
              <a:rPr lang="en-US" sz="3600" dirty="0" err="1">
                <a:latin typeface="UTM Avo" panose="02040603050506020204" pitchFamily="18" charset="0"/>
              </a:rPr>
              <a:t>đức</a:t>
            </a:r>
            <a:r>
              <a:rPr lang="en-US" sz="3600" dirty="0">
                <a:latin typeface="UTM Avo" panose="02040603050506020204" pitchFamily="18" charset="0"/>
              </a:rPr>
              <a:t> </a:t>
            </a:r>
            <a:r>
              <a:rPr lang="en-US" sz="3600" dirty="0" err="1">
                <a:latin typeface="UTM Avo" panose="02040603050506020204" pitchFamily="18" charset="0"/>
              </a:rPr>
              <a:t>vua</a:t>
            </a:r>
            <a:r>
              <a:rPr lang="en-US" sz="3600" dirty="0">
                <a:latin typeface="UTM Avo" panose="02040603050506020204" pitchFamily="18" charset="0"/>
              </a:rPr>
              <a:t> </a:t>
            </a:r>
            <a:r>
              <a:rPr lang="en-US" sz="3600" dirty="0" err="1">
                <a:latin typeface="UTM Avo" panose="02040603050506020204" pitchFamily="18" charset="0"/>
              </a:rPr>
              <a:t>đổi</a:t>
            </a:r>
            <a:r>
              <a:rPr lang="en-US" sz="3600" dirty="0">
                <a:latin typeface="UTM Avo" panose="02040603050506020204" pitchFamily="18" charset="0"/>
              </a:rPr>
              <a:t> </a:t>
            </a:r>
            <a:r>
              <a:rPr lang="en-US" sz="3600" dirty="0" err="1">
                <a:latin typeface="UTM Avo" panose="02040603050506020204" pitchFamily="18" charset="0"/>
              </a:rPr>
              <a:t>tên</a:t>
            </a:r>
            <a:r>
              <a:rPr lang="en-US" sz="3600" dirty="0">
                <a:latin typeface="UTM Avo" panose="02040603050506020204" pitchFamily="18" charset="0"/>
              </a:rPr>
              <a:t> </a:t>
            </a:r>
            <a:r>
              <a:rPr lang="en-US" sz="3600" dirty="0" err="1">
                <a:latin typeface="UTM Avo" panose="02040603050506020204" pitchFamily="18" charset="0"/>
              </a:rPr>
              <a:t>quả</a:t>
            </a:r>
            <a:r>
              <a:rPr lang="en-US" sz="3600" dirty="0">
                <a:latin typeface="UTM Avo" panose="02040603050506020204" pitchFamily="18" charset="0"/>
              </a:rPr>
              <a:t> </a:t>
            </a:r>
            <a:r>
              <a:rPr lang="en-US" sz="3600" dirty="0" err="1">
                <a:latin typeface="UTM Avo" panose="02040603050506020204" pitchFamily="18" charset="0"/>
              </a:rPr>
              <a:t>ấy</a:t>
            </a:r>
            <a:r>
              <a:rPr lang="en-US" sz="3600" dirty="0">
                <a:latin typeface="UTM Avo" panose="02040603050506020204" pitchFamily="18" charset="0"/>
              </a:rPr>
              <a:t> </a:t>
            </a:r>
            <a:r>
              <a:rPr lang="en-US" sz="3600" dirty="0" err="1">
                <a:latin typeface="UTM Avo" panose="02040603050506020204" pitchFamily="18" charset="0"/>
              </a:rPr>
              <a:t>là</a:t>
            </a:r>
            <a:r>
              <a:rPr lang="en-US" sz="3600" dirty="0">
                <a:latin typeface="UTM Avo" panose="02040603050506020204" pitchFamily="18" charset="0"/>
              </a:rPr>
              <a:t>  </a:t>
            </a:r>
            <a:r>
              <a:rPr lang="en-US" sz="3600" dirty="0" err="1">
                <a:latin typeface="UTM Avo" panose="02040603050506020204" pitchFamily="18" charset="0"/>
              </a:rPr>
              <a:t>đoản</a:t>
            </a:r>
            <a:r>
              <a:rPr lang="en-US" sz="3600" dirty="0">
                <a:latin typeface="UTM Avo" panose="02040603050506020204" pitchFamily="18" charset="0"/>
              </a:rPr>
              <a:t> </a:t>
            </a:r>
            <a:r>
              <a:rPr lang="en-US" sz="3600" dirty="0" err="1">
                <a:latin typeface="UTM Avo" panose="02040603050506020204" pitchFamily="18" charset="0"/>
              </a:rPr>
              <a:t>thọ</a:t>
            </a:r>
            <a:r>
              <a:rPr lang="en-US" sz="3600" dirty="0">
                <a:latin typeface="UTM Avo" panose="02040603050506020204" pitchFamily="18" charset="0"/>
              </a:rPr>
              <a:t>  </a:t>
            </a:r>
            <a:r>
              <a:rPr lang="en-US" sz="3600" dirty="0" err="1">
                <a:latin typeface="UTM Avo" panose="02040603050506020204" pitchFamily="18" charset="0"/>
              </a:rPr>
              <a:t>và</a:t>
            </a:r>
            <a:r>
              <a:rPr lang="en-US" sz="3600" dirty="0">
                <a:latin typeface="UTM Avo" panose="02040603050506020204" pitchFamily="18" charset="0"/>
              </a:rPr>
              <a:t> </a:t>
            </a:r>
            <a:r>
              <a:rPr lang="en-US" sz="3600" dirty="0" err="1">
                <a:latin typeface="UTM Avo" panose="02040603050506020204" pitchFamily="18" charset="0"/>
              </a:rPr>
              <a:t>trị</a:t>
            </a:r>
            <a:r>
              <a:rPr lang="en-US" sz="3600" dirty="0">
                <a:latin typeface="UTM Avo" panose="02040603050506020204" pitchFamily="18" charset="0"/>
              </a:rPr>
              <a:t> </a:t>
            </a:r>
            <a:r>
              <a:rPr lang="en-US" sz="3600" dirty="0" err="1">
                <a:latin typeface="UTM Avo" panose="02040603050506020204" pitchFamily="18" charset="0"/>
              </a:rPr>
              <a:t>tội</a:t>
            </a:r>
            <a:r>
              <a:rPr lang="en-US" sz="3600" dirty="0">
                <a:latin typeface="UTM Avo" panose="02040603050506020204" pitchFamily="18" charset="0"/>
              </a:rPr>
              <a:t> </a:t>
            </a:r>
            <a:r>
              <a:rPr lang="en-US" sz="3600" dirty="0" err="1">
                <a:latin typeface="UTM Avo" panose="02040603050506020204" pitchFamily="18" charset="0"/>
              </a:rPr>
              <a:t>kẻ</a:t>
            </a:r>
            <a:r>
              <a:rPr lang="en-US" sz="3600" dirty="0">
                <a:latin typeface="UTM Avo" panose="02040603050506020204" pitchFamily="18" charset="0"/>
              </a:rPr>
              <a:t> </a:t>
            </a:r>
            <a:r>
              <a:rPr lang="en-US" sz="3600" dirty="0" err="1">
                <a:latin typeface="UTM Avo" panose="02040603050506020204" pitchFamily="18" charset="0"/>
              </a:rPr>
              <a:t>xu</a:t>
            </a:r>
            <a:r>
              <a:rPr lang="en-US" sz="3600" dirty="0">
                <a:latin typeface="UTM Avo" panose="02040603050506020204" pitchFamily="18" charset="0"/>
              </a:rPr>
              <a:t> </a:t>
            </a:r>
            <a:r>
              <a:rPr lang="en-US" sz="3600" dirty="0" err="1">
                <a:latin typeface="UTM Avo" panose="02040603050506020204" pitchFamily="18" charset="0"/>
              </a:rPr>
              <a:t>nịnh</a:t>
            </a:r>
            <a:r>
              <a:rPr lang="en-US" sz="3600" dirty="0">
                <a:latin typeface="UTM Avo" panose="02040603050506020204" pitchFamily="18" charset="0"/>
              </a:rPr>
              <a:t> </a:t>
            </a:r>
            <a:r>
              <a:rPr lang="en-US" sz="3600" dirty="0" err="1">
                <a:latin typeface="UTM Avo" panose="02040603050506020204" pitchFamily="18" charset="0"/>
              </a:rPr>
              <a:t>dâng</a:t>
            </a:r>
            <a:r>
              <a:rPr lang="en-US" sz="3600" dirty="0">
                <a:latin typeface="UTM Avo" panose="02040603050506020204" pitchFamily="18" charset="0"/>
              </a:rPr>
              <a:t> </a:t>
            </a:r>
            <a:r>
              <a:rPr lang="en-US" sz="3600" dirty="0" err="1">
                <a:latin typeface="UTM Avo" panose="02040603050506020204" pitchFamily="18" charset="0"/>
              </a:rPr>
              <a:t>đào</a:t>
            </a:r>
            <a:r>
              <a:rPr lang="en-US" sz="3600" dirty="0">
                <a:latin typeface="UTM Avo" panose="02040603050506020204" pitchFamily="18" charset="0"/>
              </a:rPr>
              <a:t>.</a:t>
            </a:r>
          </a:p>
          <a:p>
            <a:pPr algn="just">
              <a:spcBef>
                <a:spcPts val="600"/>
              </a:spcBef>
              <a:spcAft>
                <a:spcPts val="600"/>
              </a:spcAft>
              <a:defRPr/>
            </a:pPr>
            <a:r>
              <a:rPr lang="en-US" sz="3600" dirty="0">
                <a:latin typeface="UTM Avo" panose="02040603050506020204" pitchFamily="18" charset="0"/>
              </a:rPr>
              <a:t>	</a:t>
            </a:r>
            <a:r>
              <a:rPr lang="en-US" sz="3600" dirty="0" err="1">
                <a:latin typeface="UTM Avo" panose="02040603050506020204" pitchFamily="18" charset="0"/>
              </a:rPr>
              <a:t>Vua</a:t>
            </a:r>
            <a:r>
              <a:rPr lang="en-US" sz="3600" dirty="0">
                <a:latin typeface="UTM Avo" panose="02040603050506020204" pitchFamily="18" charset="0"/>
              </a:rPr>
              <a:t> </a:t>
            </a:r>
            <a:r>
              <a:rPr lang="en-US" sz="3600" dirty="0" err="1">
                <a:latin typeface="UTM Avo" panose="02040603050506020204" pitchFamily="18" charset="0"/>
              </a:rPr>
              <a:t>nghe</a:t>
            </a:r>
            <a:r>
              <a:rPr lang="en-US" sz="3600" dirty="0">
                <a:latin typeface="UTM Avo" panose="02040603050506020204" pitchFamily="18" charset="0"/>
              </a:rPr>
              <a:t> </a:t>
            </a:r>
            <a:r>
              <a:rPr lang="en-US" sz="3600" dirty="0" err="1">
                <a:latin typeface="UTM Avo" panose="02040603050506020204" pitchFamily="18" charset="0"/>
              </a:rPr>
              <a:t>vậy</a:t>
            </a:r>
            <a:r>
              <a:rPr lang="en-US" sz="3600" dirty="0">
                <a:latin typeface="UTM Avo" panose="02040603050506020204" pitchFamily="18" charset="0"/>
              </a:rPr>
              <a:t> </a:t>
            </a:r>
            <a:r>
              <a:rPr lang="en-US" sz="3600" dirty="0" err="1">
                <a:latin typeface="UTM Avo" panose="02040603050506020204" pitchFamily="18" charset="0"/>
              </a:rPr>
              <a:t>bật</a:t>
            </a:r>
            <a:r>
              <a:rPr lang="en-US" sz="3600" dirty="0">
                <a:latin typeface="UTM Avo" panose="02040603050506020204" pitchFamily="18" charset="0"/>
              </a:rPr>
              <a:t> </a:t>
            </a:r>
            <a:r>
              <a:rPr lang="en-US" sz="3600" dirty="0" err="1">
                <a:latin typeface="UTM Avo" panose="02040603050506020204" pitchFamily="18" charset="0"/>
              </a:rPr>
              <a:t>cười</a:t>
            </a:r>
            <a:r>
              <a:rPr lang="en-US" sz="3600" dirty="0">
                <a:latin typeface="UTM Avo" panose="02040603050506020204" pitchFamily="18" charset="0"/>
              </a:rPr>
              <a:t>, </a:t>
            </a:r>
            <a:r>
              <a:rPr lang="en-US" sz="3600" dirty="0" err="1">
                <a:latin typeface="UTM Avo" panose="02040603050506020204" pitchFamily="18" charset="0"/>
              </a:rPr>
              <a:t>tha</a:t>
            </a:r>
            <a:r>
              <a:rPr lang="en-US" sz="3600" dirty="0">
                <a:latin typeface="UTM Avo" panose="02040603050506020204" pitchFamily="18" charset="0"/>
              </a:rPr>
              <a:t> </a:t>
            </a:r>
            <a:r>
              <a:rPr lang="en-US" sz="3600" dirty="0" err="1">
                <a:latin typeface="UTM Avo" panose="02040603050506020204" pitchFamily="18" charset="0"/>
              </a:rPr>
              <a:t>tội</a:t>
            </a:r>
            <a:r>
              <a:rPr lang="en-US" sz="3600" dirty="0">
                <a:latin typeface="UTM Avo" panose="02040603050506020204" pitchFamily="18" charset="0"/>
              </a:rPr>
              <a:t> </a:t>
            </a:r>
            <a:r>
              <a:rPr lang="en-US" sz="3600" dirty="0" err="1">
                <a:latin typeface="UTM Avo" panose="02040603050506020204" pitchFamily="18" charset="0"/>
              </a:rPr>
              <a:t>cho</a:t>
            </a:r>
            <a:r>
              <a:rPr lang="en-US" sz="3600" dirty="0">
                <a:latin typeface="UTM Avo" panose="02040603050506020204" pitchFamily="18" charset="0"/>
              </a:rPr>
              <a:t> </a:t>
            </a:r>
            <a:r>
              <a:rPr lang="en-US" sz="3600" dirty="0" err="1">
                <a:latin typeface="UTM Avo" panose="02040603050506020204" pitchFamily="18" charset="0"/>
              </a:rPr>
              <a:t>Trạng</a:t>
            </a:r>
            <a:r>
              <a:rPr lang="en-US" sz="3600" dirty="0">
                <a:latin typeface="UTM Avo" panose="02040603050506020204" pitchFamily="18" charset="0"/>
              </a:rPr>
              <a:t> </a:t>
            </a:r>
            <a:r>
              <a:rPr lang="en-US" sz="3600" dirty="0" err="1">
                <a:latin typeface="UTM Avo" panose="02040603050506020204" pitchFamily="18" charset="0"/>
              </a:rPr>
              <a:t>Quỳnh</a:t>
            </a:r>
            <a:r>
              <a:rPr lang="en-US" sz="3600" dirty="0">
                <a:latin typeface="UTM Avo" panose="02040603050506020204" pitchFamily="18" charset="0"/>
              </a:rPr>
              <a:t>.</a:t>
            </a:r>
          </a:p>
        </p:txBody>
      </p:sp>
    </p:spTree>
    <p:extLst>
      <p:ext uri="{BB962C8B-B14F-4D97-AF65-F5344CB8AC3E}">
        <p14:creationId xmlns:p14="http://schemas.microsoft.com/office/powerpoint/2010/main" val="4083827169"/>
      </p:ext>
    </p:extLst>
  </p:cSld>
  <p:clrMapOvr>
    <a:masterClrMapping/>
  </p:clrMapOvr>
  <p:transition spd="slow">
    <p:push dir="u"/>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92894" y="190351"/>
            <a:ext cx="11601450" cy="6501111"/>
          </a:xfrm>
          <a:prstGeom prst="rect">
            <a:avLst/>
          </a:prstGeom>
          <a:solidFill>
            <a:schemeClr val="bg1">
              <a:alpha val="87000"/>
            </a:schemeClr>
          </a:solidFill>
        </p:spPr>
        <p:txBody>
          <a:bodyPr lIns="98399" tIns="49199" rIns="98399" bIns="49199">
            <a:spAutoFit/>
          </a:bodyPr>
          <a:lstStyle/>
          <a:p>
            <a:pPr algn="just">
              <a:spcBef>
                <a:spcPts val="600"/>
              </a:spcBef>
              <a:spcAft>
                <a:spcPts val="600"/>
              </a:spcAft>
              <a:defRPr/>
            </a:pPr>
            <a:r>
              <a:rPr lang="en-US" sz="3600" dirty="0">
                <a:latin typeface="UTM Avo" panose="02040603050506020204" pitchFamily="18" charset="0"/>
              </a:rPr>
              <a:t>b)  </a:t>
            </a:r>
            <a:r>
              <a:rPr lang="en-US" sz="3600" dirty="0" err="1">
                <a:latin typeface="UTM Avo" panose="02040603050506020204" pitchFamily="18" charset="0"/>
              </a:rPr>
              <a:t>Trạng</a:t>
            </a:r>
            <a:r>
              <a:rPr lang="en-US" sz="3600" dirty="0">
                <a:latin typeface="UTM Avo" panose="02040603050506020204" pitchFamily="18" charset="0"/>
              </a:rPr>
              <a:t> </a:t>
            </a:r>
            <a:r>
              <a:rPr lang="en-US" sz="3600" dirty="0" err="1">
                <a:latin typeface="UTM Avo" panose="02040603050506020204" pitchFamily="18" charset="0"/>
              </a:rPr>
              <a:t>Quỳnh</a:t>
            </a:r>
            <a:r>
              <a:rPr lang="en-US" sz="3600" dirty="0">
                <a:latin typeface="UTM Avo" panose="02040603050506020204" pitchFamily="18" charset="0"/>
              </a:rPr>
              <a:t> </a:t>
            </a:r>
            <a:r>
              <a:rPr lang="en-US" sz="3600" dirty="0" err="1">
                <a:latin typeface="UTM Avo" panose="02040603050506020204" pitchFamily="18" charset="0"/>
              </a:rPr>
              <a:t>thấy</a:t>
            </a:r>
            <a:r>
              <a:rPr lang="en-US" sz="3600" dirty="0">
                <a:latin typeface="UTM Avo" panose="02040603050506020204" pitchFamily="18" charset="0"/>
              </a:rPr>
              <a:t> </a:t>
            </a:r>
            <a:r>
              <a:rPr lang="en-US" sz="3600" dirty="0" err="1">
                <a:latin typeface="UTM Avo" panose="02040603050506020204" pitchFamily="18" charset="0"/>
              </a:rPr>
              <a:t>có</a:t>
            </a:r>
            <a:r>
              <a:rPr lang="en-US" sz="3600" dirty="0">
                <a:latin typeface="UTM Avo" panose="02040603050506020204" pitchFamily="18" charset="0"/>
              </a:rPr>
              <a:t> </a:t>
            </a:r>
            <a:r>
              <a:rPr lang="en-US" sz="3600" dirty="0" err="1">
                <a:latin typeface="UTM Avo" panose="02040603050506020204" pitchFamily="18" charset="0"/>
              </a:rPr>
              <a:t>người</a:t>
            </a:r>
            <a:r>
              <a:rPr lang="en-US" sz="3600" dirty="0">
                <a:latin typeface="UTM Avo" panose="02040603050506020204" pitchFamily="18" charset="0"/>
              </a:rPr>
              <a:t> </a:t>
            </a:r>
            <a:r>
              <a:rPr lang="en-US" sz="3600" dirty="0" err="1">
                <a:latin typeface="UTM Avo" panose="02040603050506020204" pitchFamily="18" charset="0"/>
              </a:rPr>
              <a:t>dâng</a:t>
            </a:r>
            <a:r>
              <a:rPr lang="en-US" sz="3600" dirty="0">
                <a:latin typeface="UTM Avo" panose="02040603050506020204" pitchFamily="18" charset="0"/>
              </a:rPr>
              <a:t> </a:t>
            </a:r>
            <a:r>
              <a:rPr lang="en-US" sz="3600" dirty="0" err="1">
                <a:latin typeface="UTM Avo" panose="02040603050506020204" pitchFamily="18" charset="0"/>
              </a:rPr>
              <a:t>vua</a:t>
            </a:r>
            <a:r>
              <a:rPr lang="en-US" sz="3600" dirty="0">
                <a:latin typeface="UTM Avo" panose="02040603050506020204" pitchFamily="18" charset="0"/>
              </a:rPr>
              <a:t> </a:t>
            </a:r>
            <a:r>
              <a:rPr lang="en-US" sz="3600" dirty="0" err="1">
                <a:latin typeface="UTM Avo" panose="02040603050506020204" pitchFamily="18" charset="0"/>
              </a:rPr>
              <a:t>một</a:t>
            </a:r>
            <a:r>
              <a:rPr lang="en-US" sz="3600" dirty="0">
                <a:latin typeface="UTM Avo" panose="02040603050506020204" pitchFamily="18" charset="0"/>
              </a:rPr>
              <a:t> </a:t>
            </a:r>
            <a:r>
              <a:rPr lang="en-US" sz="3600" dirty="0" err="1">
                <a:latin typeface="UTM Avo" panose="02040603050506020204" pitchFamily="18" charset="0"/>
              </a:rPr>
              <a:t>mâm</a:t>
            </a:r>
            <a:r>
              <a:rPr lang="en-US" sz="3600" dirty="0">
                <a:latin typeface="UTM Avo" panose="02040603050506020204" pitchFamily="18" charset="0"/>
              </a:rPr>
              <a:t> </a:t>
            </a:r>
            <a:r>
              <a:rPr lang="en-US" sz="3600" dirty="0" err="1">
                <a:latin typeface="UTM Avo" panose="02040603050506020204" pitchFamily="18" charset="0"/>
              </a:rPr>
              <a:t>đào</a:t>
            </a:r>
            <a:r>
              <a:rPr lang="en-US" sz="3600" dirty="0">
                <a:latin typeface="UTM Avo" panose="02040603050506020204" pitchFamily="18" charset="0"/>
              </a:rPr>
              <a:t> </a:t>
            </a:r>
            <a:r>
              <a:rPr lang="en-US" sz="3600" dirty="0" err="1">
                <a:latin typeface="UTM Avo" panose="02040603050506020204" pitchFamily="18" charset="0"/>
              </a:rPr>
              <a:t>gọi</a:t>
            </a:r>
            <a:r>
              <a:rPr lang="en-US" sz="3600" dirty="0">
                <a:latin typeface="UTM Avo" panose="02040603050506020204" pitchFamily="18" charset="0"/>
              </a:rPr>
              <a:t> </a:t>
            </a:r>
            <a:r>
              <a:rPr lang="en-US" sz="3600" dirty="0" err="1">
                <a:latin typeface="UTM Avo" panose="02040603050506020204" pitchFamily="18" charset="0"/>
              </a:rPr>
              <a:t>là</a:t>
            </a:r>
            <a:r>
              <a:rPr lang="en-US" sz="3600" dirty="0">
                <a:latin typeface="UTM Avo" panose="02040603050506020204" pitchFamily="18" charset="0"/>
              </a:rPr>
              <a:t> </a:t>
            </a:r>
            <a:r>
              <a:rPr lang="en-US" sz="3600" dirty="0" err="1">
                <a:latin typeface="UTM Avo" panose="02040603050506020204" pitchFamily="18" charset="0"/>
              </a:rPr>
              <a:t>đào</a:t>
            </a:r>
            <a:r>
              <a:rPr lang="en-US" sz="3600" dirty="0">
                <a:latin typeface="UTM Avo" panose="02040603050506020204" pitchFamily="18" charset="0"/>
              </a:rPr>
              <a:t>  </a:t>
            </a:r>
            <a:r>
              <a:rPr lang="en-US" sz="3600" b="1" dirty="0" err="1">
                <a:solidFill>
                  <a:srgbClr val="0070C0"/>
                </a:solidFill>
                <a:latin typeface="UTM Avo" panose="02040603050506020204" pitchFamily="18" charset="0"/>
              </a:rPr>
              <a:t>trường</a:t>
            </a:r>
            <a:r>
              <a:rPr lang="en-US" sz="3600" b="1" dirty="0">
                <a:solidFill>
                  <a:srgbClr val="0070C0"/>
                </a:solidFill>
                <a:latin typeface="UTM Avo" panose="02040603050506020204" pitchFamily="18" charset="0"/>
              </a:rPr>
              <a:t> </a:t>
            </a:r>
            <a:r>
              <a:rPr lang="en-US" sz="3600" b="1" dirty="0" err="1">
                <a:solidFill>
                  <a:srgbClr val="0070C0"/>
                </a:solidFill>
                <a:latin typeface="UTM Avo" panose="02040603050506020204" pitchFamily="18" charset="0"/>
              </a:rPr>
              <a:t>thọ</a:t>
            </a:r>
            <a:r>
              <a:rPr lang="en-US" sz="3600" b="1" dirty="0">
                <a:solidFill>
                  <a:srgbClr val="0070C0"/>
                </a:solidFill>
                <a:latin typeface="UTM Avo" panose="02040603050506020204" pitchFamily="18" charset="0"/>
              </a:rPr>
              <a:t>  </a:t>
            </a:r>
            <a:r>
              <a:rPr lang="en-US" sz="3600" dirty="0" err="1">
                <a:latin typeface="UTM Avo" panose="02040603050506020204" pitchFamily="18" charset="0"/>
              </a:rPr>
              <a:t>thì</a:t>
            </a:r>
            <a:r>
              <a:rPr lang="en-US" sz="3600" dirty="0">
                <a:latin typeface="UTM Avo" panose="02040603050506020204" pitchFamily="18" charset="0"/>
              </a:rPr>
              <a:t> </a:t>
            </a:r>
            <a:r>
              <a:rPr lang="en-US" sz="3600" dirty="0" err="1">
                <a:latin typeface="UTM Avo" panose="02040603050506020204" pitchFamily="18" charset="0"/>
              </a:rPr>
              <a:t>thản</a:t>
            </a:r>
            <a:r>
              <a:rPr lang="en-US" sz="3600" dirty="0">
                <a:latin typeface="UTM Avo" panose="02040603050506020204" pitchFamily="18" charset="0"/>
              </a:rPr>
              <a:t> </a:t>
            </a:r>
            <a:r>
              <a:rPr lang="en-US" sz="3600" dirty="0" err="1">
                <a:latin typeface="UTM Avo" panose="02040603050506020204" pitchFamily="18" charset="0"/>
              </a:rPr>
              <a:t>nhiên</a:t>
            </a:r>
            <a:r>
              <a:rPr lang="en-US" sz="3600" dirty="0">
                <a:latin typeface="UTM Avo" panose="02040603050506020204" pitchFamily="18" charset="0"/>
              </a:rPr>
              <a:t> </a:t>
            </a:r>
            <a:r>
              <a:rPr lang="en-US" sz="3600" dirty="0" err="1">
                <a:latin typeface="UTM Avo" panose="02040603050506020204" pitchFamily="18" charset="0"/>
              </a:rPr>
              <a:t>lấy</a:t>
            </a:r>
            <a:r>
              <a:rPr lang="en-US" sz="3600" dirty="0">
                <a:latin typeface="UTM Avo" panose="02040603050506020204" pitchFamily="18" charset="0"/>
              </a:rPr>
              <a:t> </a:t>
            </a:r>
            <a:r>
              <a:rPr lang="en-US" sz="3600" dirty="0" err="1">
                <a:latin typeface="UTM Avo" panose="02040603050506020204" pitchFamily="18" charset="0"/>
              </a:rPr>
              <a:t>một</a:t>
            </a:r>
            <a:r>
              <a:rPr lang="en-US" sz="3600" dirty="0">
                <a:latin typeface="UTM Avo" panose="02040603050506020204" pitchFamily="18" charset="0"/>
              </a:rPr>
              <a:t> </a:t>
            </a:r>
            <a:r>
              <a:rPr lang="en-US" sz="3600" dirty="0" err="1">
                <a:latin typeface="UTM Avo" panose="02040603050506020204" pitchFamily="18" charset="0"/>
              </a:rPr>
              <a:t>quả</a:t>
            </a:r>
            <a:r>
              <a:rPr lang="en-US" sz="3600" dirty="0">
                <a:latin typeface="UTM Avo" panose="02040603050506020204" pitchFamily="18" charset="0"/>
              </a:rPr>
              <a:t> </a:t>
            </a:r>
            <a:r>
              <a:rPr lang="en-US" sz="3600" dirty="0" err="1">
                <a:latin typeface="UTM Avo" panose="02040603050506020204" pitchFamily="18" charset="0"/>
              </a:rPr>
              <a:t>mà</a:t>
            </a:r>
            <a:r>
              <a:rPr lang="en-US" sz="3600" dirty="0">
                <a:latin typeface="UTM Avo" panose="02040603050506020204" pitchFamily="18" charset="0"/>
              </a:rPr>
              <a:t> </a:t>
            </a:r>
            <a:r>
              <a:rPr lang="en-US" sz="3600" dirty="0" err="1">
                <a:latin typeface="UTM Avo" panose="02040603050506020204" pitchFamily="18" charset="0"/>
              </a:rPr>
              <a:t>ăn</a:t>
            </a:r>
            <a:r>
              <a:rPr lang="en-US" sz="3600" dirty="0">
                <a:latin typeface="UTM Avo" panose="02040603050506020204" pitchFamily="18" charset="0"/>
              </a:rPr>
              <a:t>. </a:t>
            </a:r>
            <a:r>
              <a:rPr lang="en-US" sz="3600" dirty="0" err="1">
                <a:latin typeface="UTM Avo" panose="02040603050506020204" pitchFamily="18" charset="0"/>
              </a:rPr>
              <a:t>Vua</a:t>
            </a:r>
            <a:r>
              <a:rPr lang="en-US" sz="3600" dirty="0">
                <a:latin typeface="UTM Avo" panose="02040603050506020204" pitchFamily="18" charset="0"/>
              </a:rPr>
              <a:t> </a:t>
            </a:r>
            <a:r>
              <a:rPr lang="en-US" sz="3600" dirty="0" err="1">
                <a:latin typeface="UTM Avo" panose="02040603050506020204" pitchFamily="18" charset="0"/>
              </a:rPr>
              <a:t>giận</a:t>
            </a:r>
            <a:r>
              <a:rPr lang="en-US" sz="3600" dirty="0">
                <a:latin typeface="UTM Avo" panose="02040603050506020204" pitchFamily="18" charset="0"/>
              </a:rPr>
              <a:t>, </a:t>
            </a:r>
            <a:r>
              <a:rPr lang="en-US" sz="3600" dirty="0" err="1">
                <a:latin typeface="UTM Avo" panose="02040603050506020204" pitchFamily="18" charset="0"/>
              </a:rPr>
              <a:t>ra</a:t>
            </a:r>
            <a:r>
              <a:rPr lang="en-US" sz="3600" dirty="0">
                <a:latin typeface="UTM Avo" panose="02040603050506020204" pitchFamily="18" charset="0"/>
              </a:rPr>
              <a:t> </a:t>
            </a:r>
            <a:r>
              <a:rPr lang="en-US" sz="3600" dirty="0" err="1">
                <a:latin typeface="UTM Avo" panose="02040603050506020204" pitchFamily="18" charset="0"/>
              </a:rPr>
              <a:t>lệnh</a:t>
            </a:r>
            <a:r>
              <a:rPr lang="en-US" sz="3600" dirty="0">
                <a:latin typeface="UTM Avo" panose="02040603050506020204" pitchFamily="18" charset="0"/>
              </a:rPr>
              <a:t> </a:t>
            </a:r>
            <a:r>
              <a:rPr lang="en-US" sz="3600" dirty="0" err="1">
                <a:latin typeface="UTM Avo" panose="02040603050506020204" pitchFamily="18" charset="0"/>
              </a:rPr>
              <a:t>chém</a:t>
            </a:r>
            <a:r>
              <a:rPr lang="en-US" sz="3600" dirty="0">
                <a:latin typeface="UTM Avo" panose="02040603050506020204" pitchFamily="18" charset="0"/>
              </a:rPr>
              <a:t> </a:t>
            </a:r>
            <a:r>
              <a:rPr lang="en-US" sz="3600" dirty="0" err="1">
                <a:latin typeface="UTM Avo" panose="02040603050506020204" pitchFamily="18" charset="0"/>
              </a:rPr>
              <a:t>đầu</a:t>
            </a:r>
            <a:r>
              <a:rPr lang="en-US" sz="3600" dirty="0">
                <a:latin typeface="UTM Avo" panose="02040603050506020204" pitchFamily="18" charset="0"/>
              </a:rPr>
              <a:t> </a:t>
            </a:r>
            <a:r>
              <a:rPr lang="en-US" sz="3600" dirty="0" err="1">
                <a:latin typeface="UTM Avo" panose="02040603050506020204" pitchFamily="18" charset="0"/>
              </a:rPr>
              <a:t>Quỳnh</a:t>
            </a:r>
            <a:r>
              <a:rPr lang="en-US" sz="3600" dirty="0">
                <a:latin typeface="UTM Avo" panose="02040603050506020204" pitchFamily="18" charset="0"/>
              </a:rPr>
              <a:t>. </a:t>
            </a:r>
            <a:r>
              <a:rPr lang="en-US" sz="3600" dirty="0" err="1">
                <a:latin typeface="UTM Avo" panose="02040603050506020204" pitchFamily="18" charset="0"/>
              </a:rPr>
              <a:t>Quỳnh</a:t>
            </a:r>
            <a:r>
              <a:rPr lang="en-US" sz="3600" dirty="0">
                <a:latin typeface="UTM Avo" panose="02040603050506020204" pitchFamily="18" charset="0"/>
              </a:rPr>
              <a:t> </a:t>
            </a:r>
            <a:r>
              <a:rPr lang="en-US" sz="3600" dirty="0" err="1">
                <a:latin typeface="UTM Avo" panose="02040603050506020204" pitchFamily="18" charset="0"/>
              </a:rPr>
              <a:t>bèn</a:t>
            </a:r>
            <a:r>
              <a:rPr lang="en-US" sz="3600" dirty="0">
                <a:latin typeface="UTM Avo" panose="02040603050506020204" pitchFamily="18" charset="0"/>
              </a:rPr>
              <a:t> </a:t>
            </a:r>
            <a:r>
              <a:rPr lang="en-US" sz="3600" dirty="0" err="1">
                <a:latin typeface="UTM Avo" panose="02040603050506020204" pitchFamily="18" charset="0"/>
              </a:rPr>
              <a:t>tâu</a:t>
            </a:r>
            <a:r>
              <a:rPr lang="en-US" sz="3600" dirty="0">
                <a:latin typeface="UTM Avo" panose="02040603050506020204" pitchFamily="18" charset="0"/>
              </a:rPr>
              <a:t>:</a:t>
            </a:r>
          </a:p>
          <a:p>
            <a:pPr algn="just">
              <a:spcBef>
                <a:spcPts val="600"/>
              </a:spcBef>
              <a:spcAft>
                <a:spcPts val="600"/>
              </a:spcAft>
              <a:defRPr/>
            </a:pPr>
            <a:r>
              <a:rPr lang="en-US" sz="3600" dirty="0">
                <a:latin typeface="UTM Avo" panose="02040603050506020204" pitchFamily="18" charset="0"/>
              </a:rPr>
              <a:t>	- </a:t>
            </a:r>
            <a:r>
              <a:rPr lang="en-US" sz="3600" dirty="0" err="1">
                <a:latin typeface="UTM Avo" panose="02040603050506020204" pitchFamily="18" charset="0"/>
              </a:rPr>
              <a:t>Tâu</a:t>
            </a:r>
            <a:r>
              <a:rPr lang="en-US" sz="3600" dirty="0">
                <a:latin typeface="UTM Avo" panose="02040603050506020204" pitchFamily="18" charset="0"/>
              </a:rPr>
              <a:t> </a:t>
            </a:r>
            <a:r>
              <a:rPr lang="en-US" sz="3600" dirty="0" err="1">
                <a:latin typeface="UTM Avo" panose="02040603050506020204" pitchFamily="18" charset="0"/>
              </a:rPr>
              <a:t>bệ</a:t>
            </a:r>
            <a:r>
              <a:rPr lang="en-US" sz="3600" dirty="0">
                <a:latin typeface="UTM Avo" panose="02040603050506020204" pitchFamily="18" charset="0"/>
              </a:rPr>
              <a:t> </a:t>
            </a:r>
            <a:r>
              <a:rPr lang="en-US" sz="3600" dirty="0" err="1">
                <a:latin typeface="UTM Avo" panose="02040603050506020204" pitchFamily="18" charset="0"/>
              </a:rPr>
              <a:t>hạ</a:t>
            </a:r>
            <a:r>
              <a:rPr lang="en-US" sz="3600" dirty="0">
                <a:latin typeface="UTM Avo" panose="02040603050506020204" pitchFamily="18" charset="0"/>
              </a:rPr>
              <a:t>, </a:t>
            </a:r>
            <a:r>
              <a:rPr lang="en-US" sz="3600" dirty="0" err="1">
                <a:latin typeface="UTM Avo" panose="02040603050506020204" pitchFamily="18" charset="0"/>
              </a:rPr>
              <a:t>thần</a:t>
            </a:r>
            <a:r>
              <a:rPr lang="en-US" sz="3600" dirty="0">
                <a:latin typeface="UTM Avo" panose="02040603050506020204" pitchFamily="18" charset="0"/>
              </a:rPr>
              <a:t> </a:t>
            </a:r>
            <a:r>
              <a:rPr lang="en-US" sz="3600" dirty="0" err="1">
                <a:latin typeface="UTM Avo" panose="02040603050506020204" pitchFamily="18" charset="0"/>
              </a:rPr>
              <a:t>thấy</a:t>
            </a:r>
            <a:r>
              <a:rPr lang="en-US" sz="3600" dirty="0">
                <a:latin typeface="UTM Avo" panose="02040603050506020204" pitchFamily="18" charset="0"/>
              </a:rPr>
              <a:t> </a:t>
            </a:r>
            <a:r>
              <a:rPr lang="en-US" sz="3600" dirty="0" err="1">
                <a:latin typeface="UTM Avo" panose="02040603050506020204" pitchFamily="18" charset="0"/>
              </a:rPr>
              <a:t>quả</a:t>
            </a:r>
            <a:r>
              <a:rPr lang="en-US" sz="3600" dirty="0">
                <a:latin typeface="UTM Avo" panose="02040603050506020204" pitchFamily="18" charset="0"/>
              </a:rPr>
              <a:t> </a:t>
            </a:r>
            <a:r>
              <a:rPr lang="en-US" sz="3600" dirty="0" err="1">
                <a:latin typeface="UTM Avo" panose="02040603050506020204" pitchFamily="18" charset="0"/>
              </a:rPr>
              <a:t>đào</a:t>
            </a:r>
            <a:r>
              <a:rPr lang="en-US" sz="3600" dirty="0">
                <a:latin typeface="UTM Avo" panose="02040603050506020204" pitchFamily="18" charset="0"/>
              </a:rPr>
              <a:t> </a:t>
            </a:r>
            <a:r>
              <a:rPr lang="en-US" sz="3600" dirty="0" err="1">
                <a:latin typeface="UTM Avo" panose="02040603050506020204" pitchFamily="18" charset="0"/>
              </a:rPr>
              <a:t>gọi</a:t>
            </a:r>
            <a:r>
              <a:rPr lang="en-US" sz="3600" dirty="0">
                <a:latin typeface="UTM Avo" panose="02040603050506020204" pitchFamily="18" charset="0"/>
              </a:rPr>
              <a:t> </a:t>
            </a:r>
            <a:r>
              <a:rPr lang="en-US" sz="3600" dirty="0" err="1">
                <a:latin typeface="UTM Avo" panose="02040603050506020204" pitchFamily="18" charset="0"/>
              </a:rPr>
              <a:t>là</a:t>
            </a:r>
            <a:r>
              <a:rPr lang="en-US" sz="3600" dirty="0">
                <a:latin typeface="UTM Avo" panose="02040603050506020204" pitchFamily="18" charset="0"/>
              </a:rPr>
              <a:t>  </a:t>
            </a:r>
            <a:r>
              <a:rPr lang="en-US" sz="3600" b="1" dirty="0" err="1">
                <a:solidFill>
                  <a:srgbClr val="0070C0"/>
                </a:solidFill>
                <a:latin typeface="UTM Avo" panose="02040603050506020204" pitchFamily="18" charset="0"/>
              </a:rPr>
              <a:t>trường</a:t>
            </a:r>
            <a:r>
              <a:rPr lang="en-US" sz="3600" b="1" dirty="0">
                <a:solidFill>
                  <a:srgbClr val="0070C0"/>
                </a:solidFill>
                <a:latin typeface="UTM Avo" panose="02040603050506020204" pitchFamily="18" charset="0"/>
              </a:rPr>
              <a:t> </a:t>
            </a:r>
            <a:r>
              <a:rPr lang="en-US" sz="3600" b="1" dirty="0" err="1">
                <a:solidFill>
                  <a:srgbClr val="0070C0"/>
                </a:solidFill>
                <a:latin typeface="UTM Avo" panose="02040603050506020204" pitchFamily="18" charset="0"/>
              </a:rPr>
              <a:t>thọ</a:t>
            </a:r>
            <a:r>
              <a:rPr lang="en-US" sz="3600" b="1" dirty="0">
                <a:solidFill>
                  <a:srgbClr val="0070C0"/>
                </a:solidFill>
                <a:latin typeface="UTM Avo" panose="02040603050506020204" pitchFamily="18" charset="0"/>
              </a:rPr>
              <a:t>  </a:t>
            </a:r>
            <a:r>
              <a:rPr lang="en-US" sz="3600" dirty="0" err="1">
                <a:latin typeface="UTM Avo" panose="02040603050506020204" pitchFamily="18" charset="0"/>
              </a:rPr>
              <a:t>mới</a:t>
            </a:r>
            <a:r>
              <a:rPr lang="en-US" sz="3600" dirty="0">
                <a:latin typeface="UTM Avo" panose="02040603050506020204" pitchFamily="18" charset="0"/>
              </a:rPr>
              <a:t> </a:t>
            </a:r>
            <a:r>
              <a:rPr lang="en-US" sz="3600" dirty="0" err="1">
                <a:latin typeface="UTM Avo" panose="02040603050506020204" pitchFamily="18" charset="0"/>
              </a:rPr>
              <a:t>lấy</a:t>
            </a:r>
            <a:r>
              <a:rPr lang="en-US" sz="3600" dirty="0">
                <a:latin typeface="UTM Avo" panose="02040603050506020204" pitchFamily="18" charset="0"/>
              </a:rPr>
              <a:t> </a:t>
            </a:r>
            <a:r>
              <a:rPr lang="en-US" sz="3600" dirty="0" err="1">
                <a:latin typeface="UTM Avo" panose="02040603050506020204" pitchFamily="18" charset="0"/>
              </a:rPr>
              <a:t>ăn</a:t>
            </a:r>
            <a:r>
              <a:rPr lang="en-US" sz="3600" dirty="0">
                <a:latin typeface="UTM Avo" panose="02040603050506020204" pitchFamily="18" charset="0"/>
              </a:rPr>
              <a:t>, </a:t>
            </a:r>
            <a:r>
              <a:rPr lang="en-US" sz="3600" dirty="0" err="1">
                <a:latin typeface="UTM Avo" panose="02040603050506020204" pitchFamily="18" charset="0"/>
              </a:rPr>
              <a:t>tưởng</a:t>
            </a:r>
            <a:r>
              <a:rPr lang="en-US" sz="3600" dirty="0">
                <a:latin typeface="UTM Avo" panose="02040603050506020204" pitchFamily="18" charset="0"/>
              </a:rPr>
              <a:t> </a:t>
            </a:r>
            <a:r>
              <a:rPr lang="en-US" sz="3600" dirty="0" err="1">
                <a:latin typeface="UTM Avo" panose="02040603050506020204" pitchFamily="18" charset="0"/>
              </a:rPr>
              <a:t>ăn</a:t>
            </a:r>
            <a:r>
              <a:rPr lang="en-US" sz="3600" dirty="0">
                <a:latin typeface="UTM Avo" panose="02040603050506020204" pitchFamily="18" charset="0"/>
              </a:rPr>
              <a:t> </a:t>
            </a:r>
            <a:r>
              <a:rPr lang="en-US" sz="3600" dirty="0" err="1">
                <a:latin typeface="UTM Avo" panose="02040603050506020204" pitchFamily="18" charset="0"/>
              </a:rPr>
              <a:t>vào</a:t>
            </a:r>
            <a:r>
              <a:rPr lang="en-US" sz="3600" dirty="0">
                <a:latin typeface="UTM Avo" panose="02040603050506020204" pitchFamily="18" charset="0"/>
              </a:rPr>
              <a:t> </a:t>
            </a:r>
            <a:r>
              <a:rPr lang="en-US" sz="3600" dirty="0" err="1">
                <a:latin typeface="UTM Avo" panose="02040603050506020204" pitchFamily="18" charset="0"/>
              </a:rPr>
              <a:t>thì</a:t>
            </a:r>
            <a:r>
              <a:rPr lang="en-US" sz="3600" dirty="0">
                <a:latin typeface="UTM Avo" panose="02040603050506020204" pitchFamily="18" charset="0"/>
              </a:rPr>
              <a:t> </a:t>
            </a:r>
            <a:r>
              <a:rPr lang="en-US" sz="3600" dirty="0" err="1">
                <a:latin typeface="UTM Avo" panose="02040603050506020204" pitchFamily="18" charset="0"/>
              </a:rPr>
              <a:t>được</a:t>
            </a:r>
            <a:r>
              <a:rPr lang="en-US" sz="3600" dirty="0">
                <a:latin typeface="UTM Avo" panose="02040603050506020204" pitchFamily="18" charset="0"/>
              </a:rPr>
              <a:t> </a:t>
            </a:r>
            <a:r>
              <a:rPr lang="en-US" sz="3600" dirty="0" err="1">
                <a:latin typeface="UTM Avo" panose="02040603050506020204" pitchFamily="18" charset="0"/>
              </a:rPr>
              <a:t>sống</a:t>
            </a:r>
            <a:r>
              <a:rPr lang="en-US" sz="3600" dirty="0">
                <a:latin typeface="UTM Avo" panose="02040603050506020204" pitchFamily="18" charset="0"/>
              </a:rPr>
              <a:t> </a:t>
            </a:r>
            <a:r>
              <a:rPr lang="en-US" sz="3600" dirty="0" err="1">
                <a:latin typeface="UTM Avo" panose="02040603050506020204" pitchFamily="18" charset="0"/>
              </a:rPr>
              <a:t>lâu</a:t>
            </a:r>
            <a:r>
              <a:rPr lang="en-US" sz="3600" dirty="0">
                <a:latin typeface="UTM Avo" panose="02040603050506020204" pitchFamily="18" charset="0"/>
              </a:rPr>
              <a:t> </a:t>
            </a:r>
            <a:r>
              <a:rPr lang="en-US" sz="3600" dirty="0" err="1">
                <a:latin typeface="UTM Avo" panose="02040603050506020204" pitchFamily="18" charset="0"/>
              </a:rPr>
              <a:t>thờ</a:t>
            </a:r>
            <a:r>
              <a:rPr lang="en-US" sz="3600" dirty="0">
                <a:latin typeface="UTM Avo" panose="02040603050506020204" pitchFamily="18" charset="0"/>
              </a:rPr>
              <a:t> </a:t>
            </a:r>
            <a:r>
              <a:rPr lang="en-US" sz="3600" dirty="0" err="1">
                <a:latin typeface="UTM Avo" panose="02040603050506020204" pitchFamily="18" charset="0"/>
              </a:rPr>
              <a:t>vua</a:t>
            </a:r>
            <a:r>
              <a:rPr lang="en-US" sz="3600" dirty="0">
                <a:latin typeface="UTM Avo" panose="02040603050506020204" pitchFamily="18" charset="0"/>
              </a:rPr>
              <a:t>. </a:t>
            </a:r>
            <a:r>
              <a:rPr lang="en-US" sz="3600" dirty="0" err="1">
                <a:latin typeface="UTM Avo" panose="02040603050506020204" pitchFamily="18" charset="0"/>
              </a:rPr>
              <a:t>Không</a:t>
            </a:r>
            <a:r>
              <a:rPr lang="en-US" sz="3600" dirty="0">
                <a:latin typeface="UTM Avo" panose="02040603050506020204" pitchFamily="18" charset="0"/>
              </a:rPr>
              <a:t> </a:t>
            </a:r>
            <a:r>
              <a:rPr lang="en-US" sz="3600" dirty="0" err="1">
                <a:latin typeface="UTM Avo" panose="02040603050506020204" pitchFamily="18" charset="0"/>
              </a:rPr>
              <a:t>ngờ</a:t>
            </a:r>
            <a:r>
              <a:rPr lang="en-US" sz="3600" dirty="0">
                <a:latin typeface="UTM Avo" panose="02040603050506020204" pitchFamily="18" charset="0"/>
              </a:rPr>
              <a:t>, </a:t>
            </a:r>
            <a:r>
              <a:rPr lang="en-US" sz="3600" dirty="0" err="1">
                <a:latin typeface="UTM Avo" panose="02040603050506020204" pitchFamily="18" charset="0"/>
              </a:rPr>
              <a:t>nuốt</a:t>
            </a:r>
            <a:r>
              <a:rPr lang="en-US" sz="3600" dirty="0">
                <a:latin typeface="UTM Avo" panose="02040603050506020204" pitchFamily="18" charset="0"/>
              </a:rPr>
              <a:t> </a:t>
            </a:r>
            <a:r>
              <a:rPr lang="en-US" sz="3600" dirty="0" err="1">
                <a:latin typeface="UTM Avo" panose="02040603050506020204" pitchFamily="18" charset="0"/>
              </a:rPr>
              <a:t>chưa</a:t>
            </a:r>
            <a:r>
              <a:rPr lang="en-US" sz="3600" dirty="0">
                <a:latin typeface="UTM Avo" panose="02040603050506020204" pitchFamily="18" charset="0"/>
              </a:rPr>
              <a:t> </a:t>
            </a:r>
            <a:r>
              <a:rPr lang="en-US" sz="3600" dirty="0" err="1">
                <a:latin typeface="UTM Avo" panose="02040603050506020204" pitchFamily="18" charset="0"/>
              </a:rPr>
              <a:t>khỏi</a:t>
            </a:r>
            <a:r>
              <a:rPr lang="en-US" sz="3600" dirty="0">
                <a:latin typeface="UTM Avo" panose="02040603050506020204" pitchFamily="18" charset="0"/>
              </a:rPr>
              <a:t> </a:t>
            </a:r>
            <a:r>
              <a:rPr lang="en-US" sz="3600" dirty="0" err="1">
                <a:latin typeface="UTM Avo" panose="02040603050506020204" pitchFamily="18" charset="0"/>
              </a:rPr>
              <a:t>miệng</a:t>
            </a:r>
            <a:r>
              <a:rPr lang="en-US" sz="3600" dirty="0">
                <a:latin typeface="UTM Avo" panose="02040603050506020204" pitchFamily="18" charset="0"/>
              </a:rPr>
              <a:t> </a:t>
            </a:r>
            <a:r>
              <a:rPr lang="en-US" sz="3600" dirty="0" err="1">
                <a:latin typeface="UTM Avo" panose="02040603050506020204" pitchFamily="18" charset="0"/>
              </a:rPr>
              <a:t>mà</a:t>
            </a:r>
            <a:r>
              <a:rPr lang="en-US" sz="3600" dirty="0">
                <a:latin typeface="UTM Avo" panose="02040603050506020204" pitchFamily="18" charset="0"/>
              </a:rPr>
              <a:t> </a:t>
            </a:r>
            <a:r>
              <a:rPr lang="en-US" sz="3600" dirty="0" err="1">
                <a:latin typeface="UTM Avo" panose="02040603050506020204" pitchFamily="18" charset="0"/>
              </a:rPr>
              <a:t>chết</a:t>
            </a:r>
            <a:r>
              <a:rPr lang="en-US" sz="3600" dirty="0">
                <a:latin typeface="UTM Avo" panose="02040603050506020204" pitchFamily="18" charset="0"/>
              </a:rPr>
              <a:t> </a:t>
            </a:r>
            <a:r>
              <a:rPr lang="en-US" sz="3600" dirty="0" err="1">
                <a:latin typeface="UTM Avo" panose="02040603050506020204" pitchFamily="18" charset="0"/>
              </a:rPr>
              <a:t>đã</a:t>
            </a:r>
            <a:r>
              <a:rPr lang="en-US" sz="3600" dirty="0">
                <a:latin typeface="UTM Avo" panose="02040603050506020204" pitchFamily="18" charset="0"/>
              </a:rPr>
              <a:t> </a:t>
            </a:r>
            <a:r>
              <a:rPr lang="en-US" sz="3600" dirty="0" err="1">
                <a:latin typeface="UTM Avo" panose="02040603050506020204" pitchFamily="18" charset="0"/>
              </a:rPr>
              <a:t>đến</a:t>
            </a:r>
            <a:r>
              <a:rPr lang="en-US" sz="3600" dirty="0">
                <a:latin typeface="UTM Avo" panose="02040603050506020204" pitchFamily="18" charset="0"/>
              </a:rPr>
              <a:t> </a:t>
            </a:r>
            <a:r>
              <a:rPr lang="en-US" sz="3600" dirty="0" err="1">
                <a:latin typeface="UTM Avo" panose="02040603050506020204" pitchFamily="18" charset="0"/>
              </a:rPr>
              <a:t>cổ</a:t>
            </a:r>
            <a:r>
              <a:rPr lang="en-US" sz="3600" dirty="0">
                <a:latin typeface="UTM Avo" panose="02040603050506020204" pitchFamily="18" charset="0"/>
              </a:rPr>
              <a:t>. </a:t>
            </a:r>
            <a:r>
              <a:rPr lang="en-US" sz="3600" dirty="0" err="1">
                <a:latin typeface="UTM Avo" panose="02040603050506020204" pitchFamily="18" charset="0"/>
              </a:rPr>
              <a:t>Vậy</a:t>
            </a:r>
            <a:r>
              <a:rPr lang="en-US" sz="3600" dirty="0">
                <a:latin typeface="UTM Avo" panose="02040603050506020204" pitchFamily="18" charset="0"/>
              </a:rPr>
              <a:t> </a:t>
            </a:r>
            <a:r>
              <a:rPr lang="en-US" sz="3600" dirty="0" err="1">
                <a:latin typeface="UTM Avo" panose="02040603050506020204" pitchFamily="18" charset="0"/>
              </a:rPr>
              <a:t>nên</a:t>
            </a:r>
            <a:r>
              <a:rPr lang="en-US" sz="3600" dirty="0">
                <a:latin typeface="UTM Avo" panose="02040603050506020204" pitchFamily="18" charset="0"/>
              </a:rPr>
              <a:t>, </a:t>
            </a:r>
            <a:r>
              <a:rPr lang="en-US" sz="3600" dirty="0" err="1">
                <a:latin typeface="UTM Avo" panose="02040603050506020204" pitchFamily="18" charset="0"/>
              </a:rPr>
              <a:t>xin</a:t>
            </a:r>
            <a:r>
              <a:rPr lang="en-US" sz="3600" dirty="0">
                <a:latin typeface="UTM Avo" panose="02040603050506020204" pitchFamily="18" charset="0"/>
              </a:rPr>
              <a:t> </a:t>
            </a:r>
            <a:r>
              <a:rPr lang="en-US" sz="3600" dirty="0" err="1">
                <a:latin typeface="UTM Avo" panose="02040603050506020204" pitchFamily="18" charset="0"/>
              </a:rPr>
              <a:t>đức</a:t>
            </a:r>
            <a:r>
              <a:rPr lang="en-US" sz="3600" dirty="0">
                <a:latin typeface="UTM Avo" panose="02040603050506020204" pitchFamily="18" charset="0"/>
              </a:rPr>
              <a:t> </a:t>
            </a:r>
            <a:r>
              <a:rPr lang="en-US" sz="3600" dirty="0" err="1">
                <a:latin typeface="UTM Avo" panose="02040603050506020204" pitchFamily="18" charset="0"/>
              </a:rPr>
              <a:t>vua</a:t>
            </a:r>
            <a:r>
              <a:rPr lang="en-US" sz="3600" dirty="0">
                <a:latin typeface="UTM Avo" panose="02040603050506020204" pitchFamily="18" charset="0"/>
              </a:rPr>
              <a:t> </a:t>
            </a:r>
            <a:r>
              <a:rPr lang="en-US" sz="3600" dirty="0" err="1">
                <a:latin typeface="UTM Avo" panose="02040603050506020204" pitchFamily="18" charset="0"/>
              </a:rPr>
              <a:t>đổi</a:t>
            </a:r>
            <a:r>
              <a:rPr lang="en-US" sz="3600" dirty="0">
                <a:latin typeface="UTM Avo" panose="02040603050506020204" pitchFamily="18" charset="0"/>
              </a:rPr>
              <a:t> </a:t>
            </a:r>
            <a:r>
              <a:rPr lang="en-US" sz="3600" dirty="0" err="1">
                <a:latin typeface="UTM Avo" panose="02040603050506020204" pitchFamily="18" charset="0"/>
              </a:rPr>
              <a:t>tên</a:t>
            </a:r>
            <a:r>
              <a:rPr lang="en-US" sz="3600" dirty="0">
                <a:latin typeface="UTM Avo" panose="02040603050506020204" pitchFamily="18" charset="0"/>
              </a:rPr>
              <a:t> </a:t>
            </a:r>
            <a:r>
              <a:rPr lang="en-US" sz="3600" dirty="0" err="1">
                <a:latin typeface="UTM Avo" panose="02040603050506020204" pitchFamily="18" charset="0"/>
              </a:rPr>
              <a:t>quả</a:t>
            </a:r>
            <a:r>
              <a:rPr lang="en-US" sz="3600" dirty="0">
                <a:latin typeface="UTM Avo" panose="02040603050506020204" pitchFamily="18" charset="0"/>
              </a:rPr>
              <a:t> </a:t>
            </a:r>
            <a:r>
              <a:rPr lang="en-US" sz="3600" dirty="0" err="1">
                <a:latin typeface="UTM Avo" panose="02040603050506020204" pitchFamily="18" charset="0"/>
              </a:rPr>
              <a:t>ấy</a:t>
            </a:r>
            <a:r>
              <a:rPr lang="en-US" sz="3600" dirty="0">
                <a:latin typeface="UTM Avo" panose="02040603050506020204" pitchFamily="18" charset="0"/>
              </a:rPr>
              <a:t> </a:t>
            </a:r>
            <a:r>
              <a:rPr lang="en-US" sz="3600" dirty="0" err="1">
                <a:latin typeface="UTM Avo" panose="02040603050506020204" pitchFamily="18" charset="0"/>
              </a:rPr>
              <a:t>là</a:t>
            </a:r>
            <a:r>
              <a:rPr lang="en-US" sz="3600" dirty="0">
                <a:latin typeface="UTM Avo" panose="02040603050506020204" pitchFamily="18" charset="0"/>
              </a:rPr>
              <a:t>   </a:t>
            </a:r>
            <a:r>
              <a:rPr lang="en-US" sz="3600" b="1" dirty="0" err="1">
                <a:solidFill>
                  <a:srgbClr val="0070C0"/>
                </a:solidFill>
                <a:latin typeface="UTM Avo" panose="02040603050506020204" pitchFamily="18" charset="0"/>
              </a:rPr>
              <a:t>đoản</a:t>
            </a:r>
            <a:r>
              <a:rPr lang="en-US" sz="3600" b="1" dirty="0">
                <a:solidFill>
                  <a:srgbClr val="0070C0"/>
                </a:solidFill>
                <a:latin typeface="UTM Avo" panose="02040603050506020204" pitchFamily="18" charset="0"/>
              </a:rPr>
              <a:t> </a:t>
            </a:r>
            <a:r>
              <a:rPr lang="en-US" sz="3600" b="1" dirty="0" err="1">
                <a:solidFill>
                  <a:srgbClr val="0070C0"/>
                </a:solidFill>
                <a:latin typeface="UTM Avo" panose="02040603050506020204" pitchFamily="18" charset="0"/>
              </a:rPr>
              <a:t>thọ</a:t>
            </a:r>
            <a:r>
              <a:rPr lang="en-US" sz="3600" b="1" dirty="0">
                <a:solidFill>
                  <a:srgbClr val="0070C0"/>
                </a:solidFill>
                <a:latin typeface="UTM Avo" panose="02040603050506020204" pitchFamily="18" charset="0"/>
              </a:rPr>
              <a:t>  </a:t>
            </a:r>
            <a:r>
              <a:rPr lang="en-US" sz="3600" dirty="0" err="1">
                <a:latin typeface="UTM Avo" panose="02040603050506020204" pitchFamily="18" charset="0"/>
              </a:rPr>
              <a:t>và</a:t>
            </a:r>
            <a:r>
              <a:rPr lang="en-US" sz="3600" dirty="0">
                <a:latin typeface="UTM Avo" panose="02040603050506020204" pitchFamily="18" charset="0"/>
              </a:rPr>
              <a:t> </a:t>
            </a:r>
            <a:r>
              <a:rPr lang="en-US" sz="3600" dirty="0" err="1">
                <a:latin typeface="UTM Avo" panose="02040603050506020204" pitchFamily="18" charset="0"/>
              </a:rPr>
              <a:t>trị</a:t>
            </a:r>
            <a:r>
              <a:rPr lang="en-US" sz="3600" dirty="0">
                <a:latin typeface="UTM Avo" panose="02040603050506020204" pitchFamily="18" charset="0"/>
              </a:rPr>
              <a:t> </a:t>
            </a:r>
            <a:r>
              <a:rPr lang="en-US" sz="3600" dirty="0" err="1">
                <a:latin typeface="UTM Avo" panose="02040603050506020204" pitchFamily="18" charset="0"/>
              </a:rPr>
              <a:t>tội</a:t>
            </a:r>
            <a:r>
              <a:rPr lang="en-US" sz="3600" dirty="0">
                <a:latin typeface="UTM Avo" panose="02040603050506020204" pitchFamily="18" charset="0"/>
              </a:rPr>
              <a:t> </a:t>
            </a:r>
            <a:r>
              <a:rPr lang="en-US" sz="3600" dirty="0" err="1">
                <a:latin typeface="UTM Avo" panose="02040603050506020204" pitchFamily="18" charset="0"/>
              </a:rPr>
              <a:t>kẻ</a:t>
            </a:r>
            <a:r>
              <a:rPr lang="en-US" sz="3600" dirty="0">
                <a:latin typeface="UTM Avo" panose="02040603050506020204" pitchFamily="18" charset="0"/>
              </a:rPr>
              <a:t> xu </a:t>
            </a:r>
            <a:r>
              <a:rPr lang="en-US" sz="3600" dirty="0" err="1">
                <a:latin typeface="UTM Avo" panose="02040603050506020204" pitchFamily="18" charset="0"/>
              </a:rPr>
              <a:t>nịnh</a:t>
            </a:r>
            <a:r>
              <a:rPr lang="en-US" sz="3600" dirty="0">
                <a:latin typeface="UTM Avo" panose="02040603050506020204" pitchFamily="18" charset="0"/>
              </a:rPr>
              <a:t> </a:t>
            </a:r>
            <a:r>
              <a:rPr lang="en-US" sz="3600" dirty="0" err="1">
                <a:latin typeface="UTM Avo" panose="02040603050506020204" pitchFamily="18" charset="0"/>
              </a:rPr>
              <a:t>dâng</a:t>
            </a:r>
            <a:r>
              <a:rPr lang="en-US" sz="3600" dirty="0">
                <a:latin typeface="UTM Avo" panose="02040603050506020204" pitchFamily="18" charset="0"/>
              </a:rPr>
              <a:t> </a:t>
            </a:r>
            <a:r>
              <a:rPr lang="en-US" sz="3600" dirty="0" err="1">
                <a:latin typeface="UTM Avo" panose="02040603050506020204" pitchFamily="18" charset="0"/>
              </a:rPr>
              <a:t>đào</a:t>
            </a:r>
            <a:r>
              <a:rPr lang="en-US" sz="3600" dirty="0">
                <a:latin typeface="UTM Avo" panose="02040603050506020204" pitchFamily="18" charset="0"/>
              </a:rPr>
              <a:t>.</a:t>
            </a:r>
          </a:p>
          <a:p>
            <a:pPr algn="just">
              <a:spcBef>
                <a:spcPts val="600"/>
              </a:spcBef>
              <a:spcAft>
                <a:spcPts val="600"/>
              </a:spcAft>
              <a:defRPr/>
            </a:pPr>
            <a:r>
              <a:rPr lang="en-US" sz="3600" dirty="0">
                <a:latin typeface="UTM Avo" panose="02040603050506020204" pitchFamily="18" charset="0"/>
              </a:rPr>
              <a:t>	</a:t>
            </a:r>
            <a:r>
              <a:rPr lang="en-US" sz="3600" dirty="0" err="1">
                <a:latin typeface="UTM Avo" panose="02040603050506020204" pitchFamily="18" charset="0"/>
              </a:rPr>
              <a:t>Vua</a:t>
            </a:r>
            <a:r>
              <a:rPr lang="en-US" sz="3600" dirty="0">
                <a:latin typeface="UTM Avo" panose="02040603050506020204" pitchFamily="18" charset="0"/>
              </a:rPr>
              <a:t> </a:t>
            </a:r>
            <a:r>
              <a:rPr lang="en-US" sz="3600" dirty="0" err="1">
                <a:latin typeface="UTM Avo" panose="02040603050506020204" pitchFamily="18" charset="0"/>
              </a:rPr>
              <a:t>nghe</a:t>
            </a:r>
            <a:r>
              <a:rPr lang="en-US" sz="3600" dirty="0">
                <a:latin typeface="UTM Avo" panose="02040603050506020204" pitchFamily="18" charset="0"/>
              </a:rPr>
              <a:t> </a:t>
            </a:r>
            <a:r>
              <a:rPr lang="en-US" sz="3600" dirty="0" err="1">
                <a:latin typeface="UTM Avo" panose="02040603050506020204" pitchFamily="18" charset="0"/>
              </a:rPr>
              <a:t>vậy</a:t>
            </a:r>
            <a:r>
              <a:rPr lang="en-US" sz="3600" dirty="0">
                <a:latin typeface="UTM Avo" panose="02040603050506020204" pitchFamily="18" charset="0"/>
              </a:rPr>
              <a:t> </a:t>
            </a:r>
            <a:r>
              <a:rPr lang="en-US" sz="3600" dirty="0" err="1">
                <a:latin typeface="UTM Avo" panose="02040603050506020204" pitchFamily="18" charset="0"/>
              </a:rPr>
              <a:t>bật</a:t>
            </a:r>
            <a:r>
              <a:rPr lang="en-US" sz="3600" dirty="0">
                <a:latin typeface="UTM Avo" panose="02040603050506020204" pitchFamily="18" charset="0"/>
              </a:rPr>
              <a:t> </a:t>
            </a:r>
            <a:r>
              <a:rPr lang="en-US" sz="3600" dirty="0" err="1">
                <a:latin typeface="UTM Avo" panose="02040603050506020204" pitchFamily="18" charset="0"/>
              </a:rPr>
              <a:t>cười</a:t>
            </a:r>
            <a:r>
              <a:rPr lang="en-US" sz="3600" dirty="0">
                <a:latin typeface="UTM Avo" panose="02040603050506020204" pitchFamily="18" charset="0"/>
              </a:rPr>
              <a:t>, </a:t>
            </a:r>
            <a:r>
              <a:rPr lang="en-US" sz="3600" dirty="0" err="1">
                <a:latin typeface="UTM Avo" panose="02040603050506020204" pitchFamily="18" charset="0"/>
              </a:rPr>
              <a:t>tha</a:t>
            </a:r>
            <a:r>
              <a:rPr lang="en-US" sz="3600" dirty="0">
                <a:latin typeface="UTM Avo" panose="02040603050506020204" pitchFamily="18" charset="0"/>
              </a:rPr>
              <a:t> </a:t>
            </a:r>
            <a:r>
              <a:rPr lang="en-US" sz="3600" dirty="0" err="1">
                <a:latin typeface="UTM Avo" panose="02040603050506020204" pitchFamily="18" charset="0"/>
              </a:rPr>
              <a:t>tội</a:t>
            </a:r>
            <a:r>
              <a:rPr lang="en-US" sz="3600" dirty="0">
                <a:latin typeface="UTM Avo" panose="02040603050506020204" pitchFamily="18" charset="0"/>
              </a:rPr>
              <a:t> </a:t>
            </a:r>
            <a:r>
              <a:rPr lang="en-US" sz="3600" dirty="0" err="1">
                <a:latin typeface="UTM Avo" panose="02040603050506020204" pitchFamily="18" charset="0"/>
              </a:rPr>
              <a:t>cho</a:t>
            </a:r>
            <a:r>
              <a:rPr lang="en-US" sz="3600" dirty="0">
                <a:latin typeface="UTM Avo" panose="02040603050506020204" pitchFamily="18" charset="0"/>
              </a:rPr>
              <a:t> </a:t>
            </a:r>
            <a:r>
              <a:rPr lang="en-US" sz="3600" dirty="0" err="1">
                <a:latin typeface="UTM Avo" panose="02040603050506020204" pitchFamily="18" charset="0"/>
              </a:rPr>
              <a:t>Trạng</a:t>
            </a:r>
            <a:r>
              <a:rPr lang="en-US" sz="3600" dirty="0">
                <a:latin typeface="UTM Avo" panose="02040603050506020204" pitchFamily="18" charset="0"/>
              </a:rPr>
              <a:t> </a:t>
            </a:r>
            <a:r>
              <a:rPr lang="en-US" sz="3600" dirty="0" err="1">
                <a:latin typeface="UTM Avo" panose="02040603050506020204" pitchFamily="18" charset="0"/>
              </a:rPr>
              <a:t>Quỳnh</a:t>
            </a:r>
            <a:r>
              <a:rPr lang="en-US" sz="3600" dirty="0">
                <a:latin typeface="UTM Avo" panose="02040603050506020204" pitchFamily="18" charset="0"/>
              </a:rPr>
              <a:t>.</a:t>
            </a:r>
          </a:p>
        </p:txBody>
      </p:sp>
      <p:sp>
        <p:nvSpPr>
          <p:cNvPr id="4" name="Text Box 6"/>
          <p:cNvSpPr txBox="1">
            <a:spLocks noChangeArrowheads="1"/>
          </p:cNvSpPr>
          <p:nvPr/>
        </p:nvSpPr>
        <p:spPr bwMode="auto">
          <a:xfrm>
            <a:off x="1562103" y="584919"/>
            <a:ext cx="1016000" cy="992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8399" tIns="49199" rIns="98399" bIns="49199">
            <a:spAutoFit/>
          </a:bodyPr>
          <a:lstStyle>
            <a:lvl1pPr eaLnBrk="0" hangingPunct="0">
              <a:defRPr sz="1500" i="1" u="sng">
                <a:solidFill>
                  <a:schemeClr val="tx1"/>
                </a:solidFill>
                <a:latin typeface=".VnArabia" panose="020B7200000000000000" pitchFamily="34" charset="0"/>
              </a:defRPr>
            </a:lvl1pPr>
            <a:lvl2pPr marL="742950" indent="-285750" eaLnBrk="0" hangingPunct="0">
              <a:defRPr sz="1500" i="1" u="sng">
                <a:solidFill>
                  <a:schemeClr val="tx1"/>
                </a:solidFill>
                <a:latin typeface=".VnArabia" panose="020B7200000000000000" pitchFamily="34" charset="0"/>
              </a:defRPr>
            </a:lvl2pPr>
            <a:lvl3pPr marL="1143000" indent="-228600" eaLnBrk="0" hangingPunct="0">
              <a:defRPr sz="1500" i="1" u="sng">
                <a:solidFill>
                  <a:schemeClr val="tx1"/>
                </a:solidFill>
                <a:latin typeface=".VnArabia" panose="020B7200000000000000" pitchFamily="34" charset="0"/>
              </a:defRPr>
            </a:lvl3pPr>
            <a:lvl4pPr marL="1600200" indent="-228600" eaLnBrk="0" hangingPunct="0">
              <a:defRPr sz="1500" i="1" u="sng">
                <a:solidFill>
                  <a:schemeClr val="tx1"/>
                </a:solidFill>
                <a:latin typeface=".VnArabia" panose="020B7200000000000000" pitchFamily="34" charset="0"/>
              </a:defRPr>
            </a:lvl4pPr>
            <a:lvl5pPr marL="2057400" indent="-228600" eaLnBrk="0" hangingPunct="0">
              <a:defRPr sz="1500" i="1" u="sng">
                <a:solidFill>
                  <a:schemeClr val="tx1"/>
                </a:solidFill>
                <a:latin typeface=".VnArabia" panose="020B7200000000000000" pitchFamily="34" charset="0"/>
              </a:defRPr>
            </a:lvl5pPr>
            <a:lvl6pPr marL="2514600" indent="-228600" algn="r" eaLnBrk="0" fontAlgn="base" hangingPunct="0">
              <a:spcBef>
                <a:spcPct val="0"/>
              </a:spcBef>
              <a:spcAft>
                <a:spcPct val="0"/>
              </a:spcAft>
              <a:defRPr sz="1500" i="1" u="sng">
                <a:solidFill>
                  <a:schemeClr val="tx1"/>
                </a:solidFill>
                <a:latin typeface=".VnArabia" panose="020B7200000000000000" pitchFamily="34" charset="0"/>
              </a:defRPr>
            </a:lvl6pPr>
            <a:lvl7pPr marL="2971800" indent="-228600" algn="r" eaLnBrk="0" fontAlgn="base" hangingPunct="0">
              <a:spcBef>
                <a:spcPct val="0"/>
              </a:spcBef>
              <a:spcAft>
                <a:spcPct val="0"/>
              </a:spcAft>
              <a:defRPr sz="1500" i="1" u="sng">
                <a:solidFill>
                  <a:schemeClr val="tx1"/>
                </a:solidFill>
                <a:latin typeface=".VnArabia" panose="020B7200000000000000" pitchFamily="34" charset="0"/>
              </a:defRPr>
            </a:lvl7pPr>
            <a:lvl8pPr marL="3429000" indent="-228600" algn="r" eaLnBrk="0" fontAlgn="base" hangingPunct="0">
              <a:spcBef>
                <a:spcPct val="0"/>
              </a:spcBef>
              <a:spcAft>
                <a:spcPct val="0"/>
              </a:spcAft>
              <a:defRPr sz="1500" i="1" u="sng">
                <a:solidFill>
                  <a:schemeClr val="tx1"/>
                </a:solidFill>
                <a:latin typeface=".VnArabia" panose="020B7200000000000000" pitchFamily="34" charset="0"/>
              </a:defRPr>
            </a:lvl8pPr>
            <a:lvl9pPr marL="3886200" indent="-228600" algn="r" eaLnBrk="0" fontAlgn="base" hangingPunct="0">
              <a:spcBef>
                <a:spcPct val="0"/>
              </a:spcBef>
              <a:spcAft>
                <a:spcPct val="0"/>
              </a:spcAft>
              <a:defRPr sz="1500" i="1" u="sng">
                <a:solidFill>
                  <a:schemeClr val="tx1"/>
                </a:solidFill>
                <a:latin typeface=".VnArabia" panose="020B7200000000000000" pitchFamily="34" charset="0"/>
              </a:defRPr>
            </a:lvl9pPr>
          </a:lstStyle>
          <a:p>
            <a:pPr eaLnBrk="1" hangingPunct="1">
              <a:spcBef>
                <a:spcPct val="50000"/>
              </a:spcBef>
            </a:pPr>
            <a:r>
              <a:rPr lang="en-US" altLang="en-US" sz="5800" i="0" u="none" dirty="0">
                <a:solidFill>
                  <a:srgbClr val="FF3300"/>
                </a:solidFill>
              </a:rPr>
              <a:t>“</a:t>
            </a:r>
          </a:p>
        </p:txBody>
      </p:sp>
      <p:sp>
        <p:nvSpPr>
          <p:cNvPr id="5" name="Text Box 11"/>
          <p:cNvSpPr txBox="1">
            <a:spLocks noChangeArrowheads="1"/>
          </p:cNvSpPr>
          <p:nvPr/>
        </p:nvSpPr>
        <p:spPr bwMode="auto">
          <a:xfrm>
            <a:off x="3880428" y="618509"/>
            <a:ext cx="1016000" cy="992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8399" tIns="49199" rIns="98399" bIns="49199">
            <a:spAutoFit/>
          </a:bodyPr>
          <a:lstStyle>
            <a:lvl1pPr eaLnBrk="0" hangingPunct="0">
              <a:defRPr sz="1500" i="1" u="sng">
                <a:solidFill>
                  <a:schemeClr val="tx1"/>
                </a:solidFill>
                <a:latin typeface=".VnArabia" panose="020B7200000000000000" pitchFamily="34" charset="0"/>
              </a:defRPr>
            </a:lvl1pPr>
            <a:lvl2pPr marL="742950" indent="-285750" eaLnBrk="0" hangingPunct="0">
              <a:defRPr sz="1500" i="1" u="sng">
                <a:solidFill>
                  <a:schemeClr val="tx1"/>
                </a:solidFill>
                <a:latin typeface=".VnArabia" panose="020B7200000000000000" pitchFamily="34" charset="0"/>
              </a:defRPr>
            </a:lvl2pPr>
            <a:lvl3pPr marL="1143000" indent="-228600" eaLnBrk="0" hangingPunct="0">
              <a:defRPr sz="1500" i="1" u="sng">
                <a:solidFill>
                  <a:schemeClr val="tx1"/>
                </a:solidFill>
                <a:latin typeface=".VnArabia" panose="020B7200000000000000" pitchFamily="34" charset="0"/>
              </a:defRPr>
            </a:lvl3pPr>
            <a:lvl4pPr marL="1600200" indent="-228600" eaLnBrk="0" hangingPunct="0">
              <a:defRPr sz="1500" i="1" u="sng">
                <a:solidFill>
                  <a:schemeClr val="tx1"/>
                </a:solidFill>
                <a:latin typeface=".VnArabia" panose="020B7200000000000000" pitchFamily="34" charset="0"/>
              </a:defRPr>
            </a:lvl4pPr>
            <a:lvl5pPr marL="2057400" indent="-228600" eaLnBrk="0" hangingPunct="0">
              <a:defRPr sz="1500" i="1" u="sng">
                <a:solidFill>
                  <a:schemeClr val="tx1"/>
                </a:solidFill>
                <a:latin typeface=".VnArabia" panose="020B7200000000000000" pitchFamily="34" charset="0"/>
              </a:defRPr>
            </a:lvl5pPr>
            <a:lvl6pPr marL="2514600" indent="-228600" algn="r" eaLnBrk="0" fontAlgn="base" hangingPunct="0">
              <a:spcBef>
                <a:spcPct val="0"/>
              </a:spcBef>
              <a:spcAft>
                <a:spcPct val="0"/>
              </a:spcAft>
              <a:defRPr sz="1500" i="1" u="sng">
                <a:solidFill>
                  <a:schemeClr val="tx1"/>
                </a:solidFill>
                <a:latin typeface=".VnArabia" panose="020B7200000000000000" pitchFamily="34" charset="0"/>
              </a:defRPr>
            </a:lvl6pPr>
            <a:lvl7pPr marL="2971800" indent="-228600" algn="r" eaLnBrk="0" fontAlgn="base" hangingPunct="0">
              <a:spcBef>
                <a:spcPct val="0"/>
              </a:spcBef>
              <a:spcAft>
                <a:spcPct val="0"/>
              </a:spcAft>
              <a:defRPr sz="1500" i="1" u="sng">
                <a:solidFill>
                  <a:schemeClr val="tx1"/>
                </a:solidFill>
                <a:latin typeface=".VnArabia" panose="020B7200000000000000" pitchFamily="34" charset="0"/>
              </a:defRPr>
            </a:lvl7pPr>
            <a:lvl8pPr marL="3429000" indent="-228600" algn="r" eaLnBrk="0" fontAlgn="base" hangingPunct="0">
              <a:spcBef>
                <a:spcPct val="0"/>
              </a:spcBef>
              <a:spcAft>
                <a:spcPct val="0"/>
              </a:spcAft>
              <a:defRPr sz="1500" i="1" u="sng">
                <a:solidFill>
                  <a:schemeClr val="tx1"/>
                </a:solidFill>
                <a:latin typeface=".VnArabia" panose="020B7200000000000000" pitchFamily="34" charset="0"/>
              </a:defRPr>
            </a:lvl8pPr>
            <a:lvl9pPr marL="3886200" indent="-228600" algn="r" eaLnBrk="0" fontAlgn="base" hangingPunct="0">
              <a:spcBef>
                <a:spcPct val="0"/>
              </a:spcBef>
              <a:spcAft>
                <a:spcPct val="0"/>
              </a:spcAft>
              <a:defRPr sz="1500" i="1" u="sng">
                <a:solidFill>
                  <a:schemeClr val="tx1"/>
                </a:solidFill>
                <a:latin typeface=".VnArabia" panose="020B7200000000000000" pitchFamily="34" charset="0"/>
              </a:defRPr>
            </a:lvl9pPr>
          </a:lstStyle>
          <a:p>
            <a:pPr eaLnBrk="1" hangingPunct="1">
              <a:spcBef>
                <a:spcPct val="50000"/>
              </a:spcBef>
            </a:pPr>
            <a:r>
              <a:rPr lang="en-US" altLang="en-US" sz="5800" i="0" u="none" dirty="0">
                <a:solidFill>
                  <a:srgbClr val="FF3300"/>
                </a:solidFill>
              </a:rPr>
              <a:t>”</a:t>
            </a:r>
          </a:p>
        </p:txBody>
      </p:sp>
      <p:sp>
        <p:nvSpPr>
          <p:cNvPr id="6" name="Text Box 7"/>
          <p:cNvSpPr txBox="1">
            <a:spLocks noChangeArrowheads="1"/>
          </p:cNvSpPr>
          <p:nvPr/>
        </p:nvSpPr>
        <p:spPr bwMode="auto">
          <a:xfrm>
            <a:off x="8395787" y="1854414"/>
            <a:ext cx="1016000" cy="992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8399" tIns="49199" rIns="98399" bIns="49199">
            <a:spAutoFit/>
          </a:bodyPr>
          <a:lstStyle>
            <a:lvl1pPr eaLnBrk="0" hangingPunct="0">
              <a:defRPr sz="1500" i="1" u="sng">
                <a:solidFill>
                  <a:schemeClr val="tx1"/>
                </a:solidFill>
                <a:latin typeface=".VnArabia" panose="020B7200000000000000" pitchFamily="34" charset="0"/>
              </a:defRPr>
            </a:lvl1pPr>
            <a:lvl2pPr marL="742950" indent="-285750" eaLnBrk="0" hangingPunct="0">
              <a:defRPr sz="1500" i="1" u="sng">
                <a:solidFill>
                  <a:schemeClr val="tx1"/>
                </a:solidFill>
                <a:latin typeface=".VnArabia" panose="020B7200000000000000" pitchFamily="34" charset="0"/>
              </a:defRPr>
            </a:lvl2pPr>
            <a:lvl3pPr marL="1143000" indent="-228600" eaLnBrk="0" hangingPunct="0">
              <a:defRPr sz="1500" i="1" u="sng">
                <a:solidFill>
                  <a:schemeClr val="tx1"/>
                </a:solidFill>
                <a:latin typeface=".VnArabia" panose="020B7200000000000000" pitchFamily="34" charset="0"/>
              </a:defRPr>
            </a:lvl3pPr>
            <a:lvl4pPr marL="1600200" indent="-228600" eaLnBrk="0" hangingPunct="0">
              <a:defRPr sz="1500" i="1" u="sng">
                <a:solidFill>
                  <a:schemeClr val="tx1"/>
                </a:solidFill>
                <a:latin typeface=".VnArabia" panose="020B7200000000000000" pitchFamily="34" charset="0"/>
              </a:defRPr>
            </a:lvl4pPr>
            <a:lvl5pPr marL="2057400" indent="-228600" eaLnBrk="0" hangingPunct="0">
              <a:defRPr sz="1500" i="1" u="sng">
                <a:solidFill>
                  <a:schemeClr val="tx1"/>
                </a:solidFill>
                <a:latin typeface=".VnArabia" panose="020B7200000000000000" pitchFamily="34" charset="0"/>
              </a:defRPr>
            </a:lvl5pPr>
            <a:lvl6pPr marL="2514600" indent="-228600" algn="r" eaLnBrk="0" fontAlgn="base" hangingPunct="0">
              <a:spcBef>
                <a:spcPct val="0"/>
              </a:spcBef>
              <a:spcAft>
                <a:spcPct val="0"/>
              </a:spcAft>
              <a:defRPr sz="1500" i="1" u="sng">
                <a:solidFill>
                  <a:schemeClr val="tx1"/>
                </a:solidFill>
                <a:latin typeface=".VnArabia" panose="020B7200000000000000" pitchFamily="34" charset="0"/>
              </a:defRPr>
            </a:lvl6pPr>
            <a:lvl7pPr marL="2971800" indent="-228600" algn="r" eaLnBrk="0" fontAlgn="base" hangingPunct="0">
              <a:spcBef>
                <a:spcPct val="0"/>
              </a:spcBef>
              <a:spcAft>
                <a:spcPct val="0"/>
              </a:spcAft>
              <a:defRPr sz="1500" i="1" u="sng">
                <a:solidFill>
                  <a:schemeClr val="tx1"/>
                </a:solidFill>
                <a:latin typeface=".VnArabia" panose="020B7200000000000000" pitchFamily="34" charset="0"/>
              </a:defRPr>
            </a:lvl7pPr>
            <a:lvl8pPr marL="3429000" indent="-228600" algn="r" eaLnBrk="0" fontAlgn="base" hangingPunct="0">
              <a:spcBef>
                <a:spcPct val="0"/>
              </a:spcBef>
              <a:spcAft>
                <a:spcPct val="0"/>
              </a:spcAft>
              <a:defRPr sz="1500" i="1" u="sng">
                <a:solidFill>
                  <a:schemeClr val="tx1"/>
                </a:solidFill>
                <a:latin typeface=".VnArabia" panose="020B7200000000000000" pitchFamily="34" charset="0"/>
              </a:defRPr>
            </a:lvl8pPr>
            <a:lvl9pPr marL="3886200" indent="-228600" algn="r" eaLnBrk="0" fontAlgn="base" hangingPunct="0">
              <a:spcBef>
                <a:spcPct val="0"/>
              </a:spcBef>
              <a:spcAft>
                <a:spcPct val="0"/>
              </a:spcAft>
              <a:defRPr sz="1500" i="1" u="sng">
                <a:solidFill>
                  <a:schemeClr val="tx1"/>
                </a:solidFill>
                <a:latin typeface=".VnArabia" panose="020B7200000000000000" pitchFamily="34" charset="0"/>
              </a:defRPr>
            </a:lvl9pPr>
          </a:lstStyle>
          <a:p>
            <a:pPr eaLnBrk="1" hangingPunct="1">
              <a:spcBef>
                <a:spcPct val="50000"/>
              </a:spcBef>
            </a:pPr>
            <a:r>
              <a:rPr lang="en-US" altLang="en-US" sz="5800" i="0" u="none" dirty="0">
                <a:solidFill>
                  <a:srgbClr val="FF3300"/>
                </a:solidFill>
              </a:rPr>
              <a:t>“</a:t>
            </a:r>
          </a:p>
        </p:txBody>
      </p:sp>
      <p:sp>
        <p:nvSpPr>
          <p:cNvPr id="8" name="Text Box 12"/>
          <p:cNvSpPr txBox="1">
            <a:spLocks noChangeArrowheads="1"/>
          </p:cNvSpPr>
          <p:nvPr/>
        </p:nvSpPr>
        <p:spPr bwMode="auto">
          <a:xfrm>
            <a:off x="10703045" y="1968780"/>
            <a:ext cx="1016000" cy="992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8399" tIns="49199" rIns="98399" bIns="49199">
            <a:spAutoFit/>
          </a:bodyPr>
          <a:lstStyle>
            <a:lvl1pPr eaLnBrk="0" hangingPunct="0">
              <a:defRPr sz="1500" i="1" u="sng">
                <a:solidFill>
                  <a:schemeClr val="tx1"/>
                </a:solidFill>
                <a:latin typeface=".VnArabia" panose="020B7200000000000000" pitchFamily="34" charset="0"/>
              </a:defRPr>
            </a:lvl1pPr>
            <a:lvl2pPr marL="742950" indent="-285750" eaLnBrk="0" hangingPunct="0">
              <a:defRPr sz="1500" i="1" u="sng">
                <a:solidFill>
                  <a:schemeClr val="tx1"/>
                </a:solidFill>
                <a:latin typeface=".VnArabia" panose="020B7200000000000000" pitchFamily="34" charset="0"/>
              </a:defRPr>
            </a:lvl2pPr>
            <a:lvl3pPr marL="1143000" indent="-228600" eaLnBrk="0" hangingPunct="0">
              <a:defRPr sz="1500" i="1" u="sng">
                <a:solidFill>
                  <a:schemeClr val="tx1"/>
                </a:solidFill>
                <a:latin typeface=".VnArabia" panose="020B7200000000000000" pitchFamily="34" charset="0"/>
              </a:defRPr>
            </a:lvl3pPr>
            <a:lvl4pPr marL="1600200" indent="-228600" eaLnBrk="0" hangingPunct="0">
              <a:defRPr sz="1500" i="1" u="sng">
                <a:solidFill>
                  <a:schemeClr val="tx1"/>
                </a:solidFill>
                <a:latin typeface=".VnArabia" panose="020B7200000000000000" pitchFamily="34" charset="0"/>
              </a:defRPr>
            </a:lvl4pPr>
            <a:lvl5pPr marL="2057400" indent="-228600" eaLnBrk="0" hangingPunct="0">
              <a:defRPr sz="1500" i="1" u="sng">
                <a:solidFill>
                  <a:schemeClr val="tx1"/>
                </a:solidFill>
                <a:latin typeface=".VnArabia" panose="020B7200000000000000" pitchFamily="34" charset="0"/>
              </a:defRPr>
            </a:lvl5pPr>
            <a:lvl6pPr marL="2514600" indent="-228600" algn="r" eaLnBrk="0" fontAlgn="base" hangingPunct="0">
              <a:spcBef>
                <a:spcPct val="0"/>
              </a:spcBef>
              <a:spcAft>
                <a:spcPct val="0"/>
              </a:spcAft>
              <a:defRPr sz="1500" i="1" u="sng">
                <a:solidFill>
                  <a:schemeClr val="tx1"/>
                </a:solidFill>
                <a:latin typeface=".VnArabia" panose="020B7200000000000000" pitchFamily="34" charset="0"/>
              </a:defRPr>
            </a:lvl6pPr>
            <a:lvl7pPr marL="2971800" indent="-228600" algn="r" eaLnBrk="0" fontAlgn="base" hangingPunct="0">
              <a:spcBef>
                <a:spcPct val="0"/>
              </a:spcBef>
              <a:spcAft>
                <a:spcPct val="0"/>
              </a:spcAft>
              <a:defRPr sz="1500" i="1" u="sng">
                <a:solidFill>
                  <a:schemeClr val="tx1"/>
                </a:solidFill>
                <a:latin typeface=".VnArabia" panose="020B7200000000000000" pitchFamily="34" charset="0"/>
              </a:defRPr>
            </a:lvl7pPr>
            <a:lvl8pPr marL="3429000" indent="-228600" algn="r" eaLnBrk="0" fontAlgn="base" hangingPunct="0">
              <a:spcBef>
                <a:spcPct val="0"/>
              </a:spcBef>
              <a:spcAft>
                <a:spcPct val="0"/>
              </a:spcAft>
              <a:defRPr sz="1500" i="1" u="sng">
                <a:solidFill>
                  <a:schemeClr val="tx1"/>
                </a:solidFill>
                <a:latin typeface=".VnArabia" panose="020B7200000000000000" pitchFamily="34" charset="0"/>
              </a:defRPr>
            </a:lvl8pPr>
            <a:lvl9pPr marL="3886200" indent="-228600" algn="r" eaLnBrk="0" fontAlgn="base" hangingPunct="0">
              <a:spcBef>
                <a:spcPct val="0"/>
              </a:spcBef>
              <a:spcAft>
                <a:spcPct val="0"/>
              </a:spcAft>
              <a:defRPr sz="1500" i="1" u="sng">
                <a:solidFill>
                  <a:schemeClr val="tx1"/>
                </a:solidFill>
                <a:latin typeface=".VnArabia" panose="020B7200000000000000" pitchFamily="34" charset="0"/>
              </a:defRPr>
            </a:lvl9pPr>
          </a:lstStyle>
          <a:p>
            <a:pPr eaLnBrk="1" hangingPunct="1">
              <a:spcBef>
                <a:spcPct val="50000"/>
              </a:spcBef>
            </a:pPr>
            <a:r>
              <a:rPr lang="en-US" altLang="en-US" sz="5800" i="0" u="none" dirty="0">
                <a:solidFill>
                  <a:srgbClr val="FF3300"/>
                </a:solidFill>
              </a:rPr>
              <a:t>”</a:t>
            </a:r>
          </a:p>
        </p:txBody>
      </p:sp>
      <p:sp>
        <p:nvSpPr>
          <p:cNvPr id="9" name="Text Box 8"/>
          <p:cNvSpPr txBox="1">
            <a:spLocks noChangeArrowheads="1"/>
          </p:cNvSpPr>
          <p:nvPr/>
        </p:nvSpPr>
        <p:spPr bwMode="auto">
          <a:xfrm>
            <a:off x="4508596" y="3550265"/>
            <a:ext cx="1014413" cy="992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8399" tIns="49199" rIns="98399" bIns="49199">
            <a:spAutoFit/>
          </a:bodyPr>
          <a:lstStyle>
            <a:lvl1pPr eaLnBrk="0" hangingPunct="0">
              <a:defRPr sz="1500" i="1" u="sng">
                <a:solidFill>
                  <a:schemeClr val="tx1"/>
                </a:solidFill>
                <a:latin typeface=".VnArabia" panose="020B7200000000000000" pitchFamily="34" charset="0"/>
              </a:defRPr>
            </a:lvl1pPr>
            <a:lvl2pPr marL="742950" indent="-285750" eaLnBrk="0" hangingPunct="0">
              <a:defRPr sz="1500" i="1" u="sng">
                <a:solidFill>
                  <a:schemeClr val="tx1"/>
                </a:solidFill>
                <a:latin typeface=".VnArabia" panose="020B7200000000000000" pitchFamily="34" charset="0"/>
              </a:defRPr>
            </a:lvl2pPr>
            <a:lvl3pPr marL="1143000" indent="-228600" eaLnBrk="0" hangingPunct="0">
              <a:defRPr sz="1500" i="1" u="sng">
                <a:solidFill>
                  <a:schemeClr val="tx1"/>
                </a:solidFill>
                <a:latin typeface=".VnArabia" panose="020B7200000000000000" pitchFamily="34" charset="0"/>
              </a:defRPr>
            </a:lvl3pPr>
            <a:lvl4pPr marL="1600200" indent="-228600" eaLnBrk="0" hangingPunct="0">
              <a:defRPr sz="1500" i="1" u="sng">
                <a:solidFill>
                  <a:schemeClr val="tx1"/>
                </a:solidFill>
                <a:latin typeface=".VnArabia" panose="020B7200000000000000" pitchFamily="34" charset="0"/>
              </a:defRPr>
            </a:lvl4pPr>
            <a:lvl5pPr marL="2057400" indent="-228600" eaLnBrk="0" hangingPunct="0">
              <a:defRPr sz="1500" i="1" u="sng">
                <a:solidFill>
                  <a:schemeClr val="tx1"/>
                </a:solidFill>
                <a:latin typeface=".VnArabia" panose="020B7200000000000000" pitchFamily="34" charset="0"/>
              </a:defRPr>
            </a:lvl5pPr>
            <a:lvl6pPr marL="2514600" indent="-228600" algn="r" eaLnBrk="0" fontAlgn="base" hangingPunct="0">
              <a:spcBef>
                <a:spcPct val="0"/>
              </a:spcBef>
              <a:spcAft>
                <a:spcPct val="0"/>
              </a:spcAft>
              <a:defRPr sz="1500" i="1" u="sng">
                <a:solidFill>
                  <a:schemeClr val="tx1"/>
                </a:solidFill>
                <a:latin typeface=".VnArabia" panose="020B7200000000000000" pitchFamily="34" charset="0"/>
              </a:defRPr>
            </a:lvl6pPr>
            <a:lvl7pPr marL="2971800" indent="-228600" algn="r" eaLnBrk="0" fontAlgn="base" hangingPunct="0">
              <a:spcBef>
                <a:spcPct val="0"/>
              </a:spcBef>
              <a:spcAft>
                <a:spcPct val="0"/>
              </a:spcAft>
              <a:defRPr sz="1500" i="1" u="sng">
                <a:solidFill>
                  <a:schemeClr val="tx1"/>
                </a:solidFill>
                <a:latin typeface=".VnArabia" panose="020B7200000000000000" pitchFamily="34" charset="0"/>
              </a:defRPr>
            </a:lvl7pPr>
            <a:lvl8pPr marL="3429000" indent="-228600" algn="r" eaLnBrk="0" fontAlgn="base" hangingPunct="0">
              <a:spcBef>
                <a:spcPct val="0"/>
              </a:spcBef>
              <a:spcAft>
                <a:spcPct val="0"/>
              </a:spcAft>
              <a:defRPr sz="1500" i="1" u="sng">
                <a:solidFill>
                  <a:schemeClr val="tx1"/>
                </a:solidFill>
                <a:latin typeface=".VnArabia" panose="020B7200000000000000" pitchFamily="34" charset="0"/>
              </a:defRPr>
            </a:lvl8pPr>
            <a:lvl9pPr marL="3886200" indent="-228600" algn="r" eaLnBrk="0" fontAlgn="base" hangingPunct="0">
              <a:spcBef>
                <a:spcPct val="0"/>
              </a:spcBef>
              <a:spcAft>
                <a:spcPct val="0"/>
              </a:spcAft>
              <a:defRPr sz="1500" i="1" u="sng">
                <a:solidFill>
                  <a:schemeClr val="tx1"/>
                </a:solidFill>
                <a:latin typeface=".VnArabia" panose="020B7200000000000000" pitchFamily="34" charset="0"/>
              </a:defRPr>
            </a:lvl9pPr>
          </a:lstStyle>
          <a:p>
            <a:pPr eaLnBrk="1" hangingPunct="1">
              <a:spcBef>
                <a:spcPct val="50000"/>
              </a:spcBef>
            </a:pPr>
            <a:r>
              <a:rPr lang="en-US" altLang="en-US" sz="5800" i="0" u="none" dirty="0">
                <a:solidFill>
                  <a:srgbClr val="FF3300"/>
                </a:solidFill>
              </a:rPr>
              <a:t>“</a:t>
            </a:r>
          </a:p>
        </p:txBody>
      </p:sp>
      <p:sp>
        <p:nvSpPr>
          <p:cNvPr id="10" name="Text Box 13"/>
          <p:cNvSpPr txBox="1">
            <a:spLocks noChangeArrowheads="1"/>
          </p:cNvSpPr>
          <p:nvPr/>
        </p:nvSpPr>
        <p:spPr bwMode="auto">
          <a:xfrm>
            <a:off x="6542945" y="3550265"/>
            <a:ext cx="1016000" cy="992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8399" tIns="49199" rIns="98399" bIns="49199">
            <a:spAutoFit/>
          </a:bodyPr>
          <a:lstStyle>
            <a:lvl1pPr eaLnBrk="0" hangingPunct="0">
              <a:defRPr sz="1500" i="1" u="sng">
                <a:solidFill>
                  <a:schemeClr val="tx1"/>
                </a:solidFill>
                <a:latin typeface=".VnArabia" panose="020B7200000000000000" pitchFamily="34" charset="0"/>
              </a:defRPr>
            </a:lvl1pPr>
            <a:lvl2pPr marL="742950" indent="-285750" eaLnBrk="0" hangingPunct="0">
              <a:defRPr sz="1500" i="1" u="sng">
                <a:solidFill>
                  <a:schemeClr val="tx1"/>
                </a:solidFill>
                <a:latin typeface=".VnArabia" panose="020B7200000000000000" pitchFamily="34" charset="0"/>
              </a:defRPr>
            </a:lvl2pPr>
            <a:lvl3pPr marL="1143000" indent="-228600" eaLnBrk="0" hangingPunct="0">
              <a:defRPr sz="1500" i="1" u="sng">
                <a:solidFill>
                  <a:schemeClr val="tx1"/>
                </a:solidFill>
                <a:latin typeface=".VnArabia" panose="020B7200000000000000" pitchFamily="34" charset="0"/>
              </a:defRPr>
            </a:lvl3pPr>
            <a:lvl4pPr marL="1600200" indent="-228600" eaLnBrk="0" hangingPunct="0">
              <a:defRPr sz="1500" i="1" u="sng">
                <a:solidFill>
                  <a:schemeClr val="tx1"/>
                </a:solidFill>
                <a:latin typeface=".VnArabia" panose="020B7200000000000000" pitchFamily="34" charset="0"/>
              </a:defRPr>
            </a:lvl4pPr>
            <a:lvl5pPr marL="2057400" indent="-228600" eaLnBrk="0" hangingPunct="0">
              <a:defRPr sz="1500" i="1" u="sng">
                <a:solidFill>
                  <a:schemeClr val="tx1"/>
                </a:solidFill>
                <a:latin typeface=".VnArabia" panose="020B7200000000000000" pitchFamily="34" charset="0"/>
              </a:defRPr>
            </a:lvl5pPr>
            <a:lvl6pPr marL="2514600" indent="-228600" algn="r" eaLnBrk="0" fontAlgn="base" hangingPunct="0">
              <a:spcBef>
                <a:spcPct val="0"/>
              </a:spcBef>
              <a:spcAft>
                <a:spcPct val="0"/>
              </a:spcAft>
              <a:defRPr sz="1500" i="1" u="sng">
                <a:solidFill>
                  <a:schemeClr val="tx1"/>
                </a:solidFill>
                <a:latin typeface=".VnArabia" panose="020B7200000000000000" pitchFamily="34" charset="0"/>
              </a:defRPr>
            </a:lvl6pPr>
            <a:lvl7pPr marL="2971800" indent="-228600" algn="r" eaLnBrk="0" fontAlgn="base" hangingPunct="0">
              <a:spcBef>
                <a:spcPct val="0"/>
              </a:spcBef>
              <a:spcAft>
                <a:spcPct val="0"/>
              </a:spcAft>
              <a:defRPr sz="1500" i="1" u="sng">
                <a:solidFill>
                  <a:schemeClr val="tx1"/>
                </a:solidFill>
                <a:latin typeface=".VnArabia" panose="020B7200000000000000" pitchFamily="34" charset="0"/>
              </a:defRPr>
            </a:lvl7pPr>
            <a:lvl8pPr marL="3429000" indent="-228600" algn="r" eaLnBrk="0" fontAlgn="base" hangingPunct="0">
              <a:spcBef>
                <a:spcPct val="0"/>
              </a:spcBef>
              <a:spcAft>
                <a:spcPct val="0"/>
              </a:spcAft>
              <a:defRPr sz="1500" i="1" u="sng">
                <a:solidFill>
                  <a:schemeClr val="tx1"/>
                </a:solidFill>
                <a:latin typeface=".VnArabia" panose="020B7200000000000000" pitchFamily="34" charset="0"/>
              </a:defRPr>
            </a:lvl8pPr>
            <a:lvl9pPr marL="3886200" indent="-228600" algn="r" eaLnBrk="0" fontAlgn="base" hangingPunct="0">
              <a:spcBef>
                <a:spcPct val="0"/>
              </a:spcBef>
              <a:spcAft>
                <a:spcPct val="0"/>
              </a:spcAft>
              <a:defRPr sz="1500" i="1" u="sng">
                <a:solidFill>
                  <a:schemeClr val="tx1"/>
                </a:solidFill>
                <a:latin typeface=".VnArabia" panose="020B7200000000000000" pitchFamily="34" charset="0"/>
              </a:defRPr>
            </a:lvl9pPr>
          </a:lstStyle>
          <a:p>
            <a:pPr eaLnBrk="1" hangingPunct="1">
              <a:spcBef>
                <a:spcPct val="50000"/>
              </a:spcBef>
            </a:pPr>
            <a:r>
              <a:rPr lang="en-US" altLang="en-US" sz="5800" i="0" u="none" dirty="0">
                <a:solidFill>
                  <a:srgbClr val="FF3300"/>
                </a:solidFill>
              </a:rPr>
              <a:t>”</a:t>
            </a:r>
          </a:p>
        </p:txBody>
      </p:sp>
    </p:spTree>
    <p:extLst>
      <p:ext uri="{BB962C8B-B14F-4D97-AF65-F5344CB8AC3E}">
        <p14:creationId xmlns:p14="http://schemas.microsoft.com/office/powerpoint/2010/main" val="2188149264"/>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dissolve">
                                      <p:cBhvr>
                                        <p:cTn id="11" dur="500"/>
                                        <p:tgtEl>
                                          <p:spTgt spid="5"/>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9" presetClass="entr" presetSubtype="0" fill="hold"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dissolve">
                                      <p:cBhvr>
                                        <p:cTn id="16" dur="500"/>
                                        <p:tgtEl>
                                          <p:spTgt spid="6"/>
                                        </p:tgtEl>
                                      </p:cBhvr>
                                    </p:animEffect>
                                  </p:childTnLst>
                                </p:cTn>
                              </p:par>
                            </p:childTnLst>
                          </p:cTn>
                        </p:par>
                        <p:par>
                          <p:cTn id="17" fill="hold" nodeType="afterGroup">
                            <p:stCondLst>
                              <p:cond delay="500"/>
                            </p:stCondLst>
                            <p:childTnLst>
                              <p:par>
                                <p:cTn id="18" presetID="9" presetClass="entr" presetSubtype="0" fill="hold" nodeType="after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dissolve">
                                      <p:cBhvr>
                                        <p:cTn id="20" dur="500"/>
                                        <p:tgtEl>
                                          <p:spTgt spid="8"/>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9" presetClass="entr" presetSubtype="0"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dissolve">
                                      <p:cBhvr>
                                        <p:cTn id="25" dur="500"/>
                                        <p:tgtEl>
                                          <p:spTgt spid="9"/>
                                        </p:tgtEl>
                                      </p:cBhvr>
                                    </p:animEffect>
                                  </p:childTnLst>
                                </p:cTn>
                              </p:par>
                            </p:childTnLst>
                          </p:cTn>
                        </p:par>
                        <p:par>
                          <p:cTn id="26" fill="hold" nodeType="afterGroup">
                            <p:stCondLst>
                              <p:cond delay="500"/>
                            </p:stCondLst>
                            <p:childTnLst>
                              <p:par>
                                <p:cTn id="27" presetID="9" presetClass="entr" presetSubtype="0" fill="hold" nodeType="after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dissolve">
                                      <p:cBhvr>
                                        <p:cTn id="2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35F6D3DE-405C-4B08-9CD3-75672218D224}"/>
              </a:ext>
            </a:extLst>
          </p:cNvPr>
          <p:cNvPicPr>
            <a:picLocks noChangeAspect="1"/>
          </p:cNvPicPr>
          <p:nvPr/>
        </p:nvPicPr>
        <p:blipFill rotWithShape="1">
          <a:blip r:embed="rId6">
            <a:extLst>
              <a:ext uri="{28A0092B-C50C-407E-A947-70E740481C1C}">
                <a14:useLocalDpi xmlns:a14="http://schemas.microsoft.com/office/drawing/2010/main" val="0"/>
              </a:ext>
            </a:extLst>
          </a:blip>
          <a:srcRect r="26538"/>
          <a:stretch/>
        </p:blipFill>
        <p:spPr>
          <a:xfrm>
            <a:off x="9339488" y="2667864"/>
            <a:ext cx="2239102" cy="3048000"/>
          </a:xfrm>
          <a:prstGeom prst="rect">
            <a:avLst/>
          </a:prstGeom>
        </p:spPr>
      </p:pic>
      <p:pic>
        <p:nvPicPr>
          <p:cNvPr id="5" name="PA_图片 8" descr="图片包含 矢量图形, 事情&#10;&#10;已生成高可信度的说明">
            <a:extLst>
              <a:ext uri="{FF2B5EF4-FFF2-40B4-BE49-F238E27FC236}">
                <a16:creationId xmlns:a16="http://schemas.microsoft.com/office/drawing/2014/main" id="{BC18687A-0DDD-4585-8A15-6ECA6E64C688}"/>
              </a:ext>
            </a:extLst>
          </p:cNvPr>
          <p:cNvPicPr>
            <a:picLocks noChangeAspect="1"/>
          </p:cNvPicPr>
          <p:nvPr>
            <p:custDataLst>
              <p:tags r:id="rId1"/>
            </p:custDataLst>
          </p:nvPr>
        </p:nvPicPr>
        <p:blipFill>
          <a:blip r:embed="rId7">
            <a:extLst>
              <a:ext uri="{28A0092B-C50C-407E-A947-70E740481C1C}">
                <a14:useLocalDpi xmlns:a14="http://schemas.microsoft.com/office/drawing/2010/main" val="0"/>
              </a:ext>
            </a:extLst>
          </a:blip>
          <a:stretch>
            <a:fillRect/>
          </a:stretch>
        </p:blipFill>
        <p:spPr>
          <a:xfrm>
            <a:off x="-215070" y="2629091"/>
            <a:ext cx="4560828" cy="4904115"/>
          </a:xfrm>
          <a:prstGeom prst="rect">
            <a:avLst/>
          </a:prstGeom>
        </p:spPr>
      </p:pic>
      <p:pic>
        <p:nvPicPr>
          <p:cNvPr id="6" name="PA_图片 10">
            <a:extLst>
              <a:ext uri="{FF2B5EF4-FFF2-40B4-BE49-F238E27FC236}">
                <a16:creationId xmlns:a16="http://schemas.microsoft.com/office/drawing/2014/main" id="{FF65E65F-31EB-4D24-98AC-69DC68A0C965}"/>
              </a:ext>
            </a:extLst>
          </p:cNvPr>
          <p:cNvPicPr>
            <a:picLocks noChangeAspect="1"/>
          </p:cNvPicPr>
          <p:nvPr>
            <p:custDataLst>
              <p:tags r:id="rId2"/>
            </p:custDataLst>
          </p:nvPr>
        </p:nvPicPr>
        <p:blipFill>
          <a:blip r:embed="rId8" cstate="print">
            <a:extLst>
              <a:ext uri="{28A0092B-C50C-407E-A947-70E740481C1C}">
                <a14:useLocalDpi xmlns:a14="http://schemas.microsoft.com/office/drawing/2010/main" val="0"/>
              </a:ext>
            </a:extLst>
          </a:blip>
          <a:stretch>
            <a:fillRect/>
          </a:stretch>
        </p:blipFill>
        <p:spPr>
          <a:xfrm>
            <a:off x="1677897" y="1854522"/>
            <a:ext cx="2337342" cy="2337342"/>
          </a:xfrm>
          <a:prstGeom prst="rect">
            <a:avLst/>
          </a:prstGeom>
        </p:spPr>
      </p:pic>
      <p:pic>
        <p:nvPicPr>
          <p:cNvPr id="7" name="图片 6">
            <a:extLst>
              <a:ext uri="{FF2B5EF4-FFF2-40B4-BE49-F238E27FC236}">
                <a16:creationId xmlns:a16="http://schemas.microsoft.com/office/drawing/2014/main" id="{EFA97CED-98B0-4355-AEA4-3396701F283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099636" y="101433"/>
            <a:ext cx="6845822" cy="6041148"/>
          </a:xfrm>
          <a:prstGeom prst="rect">
            <a:avLst/>
          </a:prstGeom>
        </p:spPr>
      </p:pic>
      <p:sp>
        <p:nvSpPr>
          <p:cNvPr id="8" name="PA_文本框 9">
            <a:extLst>
              <a:ext uri="{FF2B5EF4-FFF2-40B4-BE49-F238E27FC236}">
                <a16:creationId xmlns:a16="http://schemas.microsoft.com/office/drawing/2014/main" id="{35579A51-0A2C-4482-A39C-675ECA46F609}"/>
              </a:ext>
            </a:extLst>
          </p:cNvPr>
          <p:cNvSpPr txBox="1"/>
          <p:nvPr>
            <p:custDataLst>
              <p:tags r:id="rId3"/>
            </p:custDataLst>
          </p:nvPr>
        </p:nvSpPr>
        <p:spPr>
          <a:xfrm>
            <a:off x="4060817" y="2881546"/>
            <a:ext cx="5441347" cy="1323439"/>
          </a:xfrm>
          <a:prstGeom prst="rect">
            <a:avLst/>
          </a:prstGeom>
          <a:noFill/>
        </p:spPr>
        <p:txBody>
          <a:bodyPr wrap="square" rtlCol="0">
            <a:spAutoFit/>
          </a:bodyPr>
          <a:lstStyle/>
          <a:p>
            <a:pPr algn="ctr"/>
            <a:r>
              <a:rPr lang="en-US" altLang="zh-CN" sz="8000" dirty="0" err="1">
                <a:solidFill>
                  <a:srgbClr val="FFC0C8"/>
                </a:solidFill>
                <a:effectLst>
                  <a:outerShdw blurRad="38100" dist="38100" dir="2700000" algn="tl">
                    <a:srgbClr val="000000">
                      <a:alpha val="43137"/>
                    </a:srgbClr>
                  </a:outerShdw>
                </a:effectLst>
                <a:latin typeface="UTM Showcard" panose="02040603050506020204" pitchFamily="18" charset="0"/>
                <a:cs typeface="+mn-ea"/>
                <a:sym typeface="+mn-lt"/>
              </a:rPr>
              <a:t>Ghi</a:t>
            </a:r>
            <a:r>
              <a:rPr lang="en-US" altLang="zh-CN" sz="8000" dirty="0">
                <a:solidFill>
                  <a:srgbClr val="FFC0C8"/>
                </a:solidFill>
                <a:effectLst>
                  <a:outerShdw blurRad="38100" dist="38100" dir="2700000" algn="tl">
                    <a:srgbClr val="000000">
                      <a:alpha val="43137"/>
                    </a:srgbClr>
                  </a:outerShdw>
                </a:effectLst>
                <a:latin typeface="UTM Showcard" panose="02040603050506020204" pitchFamily="18" charset="0"/>
                <a:cs typeface="+mn-ea"/>
                <a:sym typeface="+mn-lt"/>
              </a:rPr>
              <a:t> </a:t>
            </a:r>
            <a:r>
              <a:rPr lang="en-US" altLang="zh-CN" sz="8000" dirty="0" err="1">
                <a:solidFill>
                  <a:srgbClr val="FFC0C8"/>
                </a:solidFill>
                <a:effectLst>
                  <a:outerShdw blurRad="38100" dist="38100" dir="2700000" algn="tl">
                    <a:srgbClr val="000000">
                      <a:alpha val="43137"/>
                    </a:srgbClr>
                  </a:outerShdw>
                </a:effectLst>
                <a:latin typeface="UTM Showcard" panose="02040603050506020204" pitchFamily="18" charset="0"/>
                <a:cs typeface="+mn-ea"/>
                <a:sym typeface="+mn-lt"/>
              </a:rPr>
              <a:t>nhớ</a:t>
            </a:r>
            <a:endParaRPr lang="zh-CN" altLang="en-US" sz="8000" dirty="0">
              <a:solidFill>
                <a:srgbClr val="FFC0C8"/>
              </a:solidFill>
              <a:effectLst>
                <a:outerShdw blurRad="38100" dist="38100" dir="2700000" algn="tl">
                  <a:srgbClr val="000000">
                    <a:alpha val="43137"/>
                  </a:srgbClr>
                </a:outerShdw>
              </a:effectLst>
              <a:latin typeface="UTM Showcard" panose="02040603050506020204" pitchFamily="18" charset="0"/>
              <a:cs typeface="+mn-ea"/>
              <a:sym typeface="+mn-lt"/>
            </a:endParaRPr>
          </a:p>
        </p:txBody>
      </p:sp>
    </p:spTree>
    <p:extLst>
      <p:ext uri="{BB962C8B-B14F-4D97-AF65-F5344CB8AC3E}">
        <p14:creationId xmlns:p14="http://schemas.microsoft.com/office/powerpoint/2010/main" val="1657268964"/>
      </p:ext>
    </p:extLst>
  </p:cSld>
  <p:clrMapOvr>
    <a:masterClrMapping/>
  </p:clrMapOvr>
  <mc:AlternateContent xmlns:mc="http://schemas.openxmlformats.org/markup-compatibility/2006" xmlns:p14="http://schemas.microsoft.com/office/powerpoint/2010/main">
    <mc:Choice Requires="p14">
      <p:transition spd="slow" p14:dur="20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par>
                                <p:cTn id="8" presetID="42" presetClass="entr" presetSubtype="0" fill="hold" nodeType="withEffect">
                                  <p:stCondLst>
                                    <p:cond delay="110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1000"/>
                                        <p:tgtEl>
                                          <p:spTgt spid="4"/>
                                        </p:tgtEl>
                                      </p:cBhvr>
                                    </p:animEffect>
                                    <p:anim calcmode="lin" valueType="num">
                                      <p:cBhvr>
                                        <p:cTn id="11" dur="1000" fill="hold"/>
                                        <p:tgtEl>
                                          <p:spTgt spid="4"/>
                                        </p:tgtEl>
                                        <p:attrNameLst>
                                          <p:attrName>ppt_x</p:attrName>
                                        </p:attrNameLst>
                                      </p:cBhvr>
                                      <p:tavLst>
                                        <p:tav tm="0">
                                          <p:val>
                                            <p:strVal val="#ppt_x"/>
                                          </p:val>
                                        </p:tav>
                                        <p:tav tm="100000">
                                          <p:val>
                                            <p:strVal val="#ppt_x"/>
                                          </p:val>
                                        </p:tav>
                                      </p:tavLst>
                                    </p:anim>
                                    <p:anim calcmode="lin" valueType="num">
                                      <p:cBhvr>
                                        <p:cTn id="12" dur="1000" fill="hold"/>
                                        <p:tgtEl>
                                          <p:spTgt spid="4"/>
                                        </p:tgtEl>
                                        <p:attrNameLst>
                                          <p:attrName>ppt_y</p:attrName>
                                        </p:attrNameLst>
                                      </p:cBhvr>
                                      <p:tavLst>
                                        <p:tav tm="0">
                                          <p:val>
                                            <p:strVal val="#ppt_y+.1"/>
                                          </p:val>
                                        </p:tav>
                                        <p:tav tm="100000">
                                          <p:val>
                                            <p:strVal val="#ppt_y"/>
                                          </p:val>
                                        </p:tav>
                                      </p:tavLst>
                                    </p:anim>
                                  </p:childTnLst>
                                </p:cTn>
                              </p:par>
                              <p:par>
                                <p:cTn id="13" presetID="10"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42" presetClass="path" presetSubtype="0" accel="50000" decel="50000" fill="hold" nodeType="withEffect">
                                  <p:stCondLst>
                                    <p:cond delay="0"/>
                                  </p:stCondLst>
                                  <p:childTnLst>
                                    <p:animMotion origin="layout" path="M -3.54167E-6 -7.40741E-7 L -0.00325 0.85232 " pathEditMode="relative" rAng="0" ptsTypes="AA">
                                      <p:cBhvr>
                                        <p:cTn id="17" dur="2000" spd="-100000" fill="hold"/>
                                        <p:tgtEl>
                                          <p:spTgt spid="6"/>
                                        </p:tgtEl>
                                        <p:attrNameLst>
                                          <p:attrName>ppt_x</p:attrName>
                                          <p:attrName>ppt_y</p:attrName>
                                        </p:attrNameLst>
                                      </p:cBhvr>
                                      <p:rCtr x="-169" y="42616"/>
                                    </p:animMotion>
                                  </p:childTnLst>
                                </p:cTn>
                              </p:par>
                              <p:par>
                                <p:cTn id="18" presetID="42" presetClass="entr" presetSubtype="0" fill="hold" nodeType="withEffect">
                                  <p:stCondLst>
                                    <p:cond delay="110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1000"/>
                                        <p:tgtEl>
                                          <p:spTgt spid="5"/>
                                        </p:tgtEl>
                                      </p:cBhvr>
                                    </p:animEffect>
                                    <p:anim calcmode="lin" valueType="num">
                                      <p:cBhvr>
                                        <p:cTn id="21" dur="1000" fill="hold"/>
                                        <p:tgtEl>
                                          <p:spTgt spid="5"/>
                                        </p:tgtEl>
                                        <p:attrNameLst>
                                          <p:attrName>ppt_x</p:attrName>
                                        </p:attrNameLst>
                                      </p:cBhvr>
                                      <p:tavLst>
                                        <p:tav tm="0">
                                          <p:val>
                                            <p:strVal val="#ppt_x"/>
                                          </p:val>
                                        </p:tav>
                                        <p:tav tm="100000">
                                          <p:val>
                                            <p:strVal val="#ppt_x"/>
                                          </p:val>
                                        </p:tav>
                                      </p:tavLst>
                                    </p:anim>
                                    <p:anim calcmode="lin" valueType="num">
                                      <p:cBhvr>
                                        <p:cTn id="22" dur="1000" fill="hold"/>
                                        <p:tgtEl>
                                          <p:spTgt spid="5"/>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220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1000"/>
                                        <p:tgtEl>
                                          <p:spTgt spid="8"/>
                                        </p:tgtEl>
                                      </p:cBhvr>
                                    </p:animEffect>
                                    <p:anim calcmode="lin" valueType="num">
                                      <p:cBhvr>
                                        <p:cTn id="26" dur="1000" fill="hold"/>
                                        <p:tgtEl>
                                          <p:spTgt spid="8"/>
                                        </p:tgtEl>
                                        <p:attrNameLst>
                                          <p:attrName>ppt_x</p:attrName>
                                        </p:attrNameLst>
                                      </p:cBhvr>
                                      <p:tavLst>
                                        <p:tav tm="0">
                                          <p:val>
                                            <p:strVal val="#ppt_x"/>
                                          </p:val>
                                        </p:tav>
                                        <p:tav tm="100000">
                                          <p:val>
                                            <p:strVal val="#ppt_x"/>
                                          </p:val>
                                        </p:tav>
                                      </p:tavLst>
                                    </p:anim>
                                    <p:anim calcmode="lin" valueType="num">
                                      <p:cBhvr>
                                        <p:cTn id="27"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5" name="Straight Connector 24"/>
          <p:cNvCxnSpPr/>
          <p:nvPr/>
        </p:nvCxnSpPr>
        <p:spPr>
          <a:xfrm>
            <a:off x="2714734" y="4110088"/>
            <a:ext cx="425577" cy="594490"/>
          </a:xfrm>
          <a:prstGeom prst="line">
            <a:avLst/>
          </a:prstGeom>
          <a:ln w="57150">
            <a:solidFill>
              <a:srgbClr val="FF9933"/>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9857196" y="3468881"/>
            <a:ext cx="612910" cy="856176"/>
          </a:xfrm>
          <a:prstGeom prst="line">
            <a:avLst/>
          </a:prstGeom>
          <a:ln w="57150">
            <a:solidFill>
              <a:srgbClr val="FF9933"/>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9756386" y="480487"/>
            <a:ext cx="612910" cy="856176"/>
          </a:xfrm>
          <a:prstGeom prst="line">
            <a:avLst/>
          </a:prstGeom>
          <a:ln w="57150">
            <a:solidFill>
              <a:srgbClr val="FF9933"/>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V="1">
            <a:off x="1749426" y="1604964"/>
            <a:ext cx="2030412" cy="1836737"/>
          </a:xfrm>
          <a:prstGeom prst="line">
            <a:avLst/>
          </a:prstGeom>
          <a:ln w="57150">
            <a:solidFill>
              <a:srgbClr val="FF9933"/>
            </a:solidFill>
          </a:ln>
        </p:spPr>
        <p:style>
          <a:lnRef idx="1">
            <a:schemeClr val="accent1"/>
          </a:lnRef>
          <a:fillRef idx="0">
            <a:schemeClr val="accent1"/>
          </a:fillRef>
          <a:effectRef idx="0">
            <a:schemeClr val="accent1"/>
          </a:effectRef>
          <a:fontRef idx="minor">
            <a:schemeClr val="tx1"/>
          </a:fontRef>
        </p:style>
      </p:cxnSp>
      <p:grpSp>
        <p:nvGrpSpPr>
          <p:cNvPr id="40" name="Group 39"/>
          <p:cNvGrpSpPr>
            <a:grpSpLocks/>
          </p:cNvGrpSpPr>
          <p:nvPr/>
        </p:nvGrpSpPr>
        <p:grpSpPr bwMode="auto">
          <a:xfrm>
            <a:off x="-395165" y="1860551"/>
            <a:ext cx="3717926" cy="3509963"/>
            <a:chOff x="87742" y="147564"/>
            <a:chExt cx="3943960" cy="3509058"/>
          </a:xfrm>
        </p:grpSpPr>
        <p:pic>
          <p:nvPicPr>
            <p:cNvPr id="10252" name="图片 2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81284" y="147564"/>
              <a:ext cx="3556876" cy="35090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 name="TextBox 41"/>
            <p:cNvSpPr txBox="1"/>
            <p:nvPr/>
          </p:nvSpPr>
          <p:spPr bwMode="auto">
            <a:xfrm>
              <a:off x="87742" y="1137483"/>
              <a:ext cx="3943960" cy="1760898"/>
            </a:xfrm>
            <a:prstGeom prst="rect">
              <a:avLst/>
            </a:prstGeom>
            <a:noFill/>
          </p:spPr>
          <p:txBody>
            <a:bodyPr spcFirstLastPara="1" lIns="98399" tIns="49199" rIns="98399" bIns="49199">
              <a:spAutoFit/>
            </a:bodyPr>
            <a:lstStyle/>
            <a:p>
              <a:pPr algn="ctr">
                <a:defRPr/>
              </a:pPr>
              <a:r>
                <a:rPr lang="en-US" sz="3600" b="1" kern="10" spc="323" dirty="0" err="1">
                  <a:solidFill>
                    <a:srgbClr val="FF0000"/>
                  </a:solidFill>
                  <a:latin typeface="UTM Avo" panose="02040603050506020204" pitchFamily="18" charset="0"/>
                </a:rPr>
                <a:t>Dấu</a:t>
              </a:r>
              <a:endParaRPr lang="en-US" sz="3600" b="1" kern="10" spc="323" dirty="0">
                <a:solidFill>
                  <a:srgbClr val="FF0000"/>
                </a:solidFill>
                <a:latin typeface="UTM Avo" panose="02040603050506020204" pitchFamily="18" charset="0"/>
              </a:endParaRPr>
            </a:p>
            <a:p>
              <a:pPr algn="ctr">
                <a:defRPr/>
              </a:pPr>
              <a:r>
                <a:rPr lang="en-US" sz="3600" b="1" kern="10" spc="323" dirty="0" err="1">
                  <a:solidFill>
                    <a:srgbClr val="FF0000"/>
                  </a:solidFill>
                  <a:latin typeface="UTM Avo" panose="02040603050506020204" pitchFamily="18" charset="0"/>
                </a:rPr>
                <a:t>ngoặc</a:t>
              </a:r>
              <a:r>
                <a:rPr lang="en-US" sz="3600" b="1" kern="10" spc="323" dirty="0">
                  <a:solidFill>
                    <a:srgbClr val="FF0000"/>
                  </a:solidFill>
                  <a:latin typeface="UTM Avo" panose="02040603050506020204" pitchFamily="18" charset="0"/>
                </a:rPr>
                <a:t> </a:t>
              </a:r>
            </a:p>
            <a:p>
              <a:pPr algn="ctr">
                <a:defRPr/>
              </a:pPr>
              <a:r>
                <a:rPr lang="en-US" sz="3600" b="1" kern="10" spc="323" dirty="0" err="1">
                  <a:solidFill>
                    <a:srgbClr val="FF0000"/>
                  </a:solidFill>
                  <a:latin typeface="UTM Avo" panose="02040603050506020204" pitchFamily="18" charset="0"/>
                </a:rPr>
                <a:t>kép</a:t>
              </a:r>
              <a:endParaRPr lang="en-US" sz="3600" b="1" kern="10" spc="323" dirty="0">
                <a:solidFill>
                  <a:srgbClr val="FF0000"/>
                </a:solidFill>
                <a:latin typeface="UTM Avo" panose="02040603050506020204" pitchFamily="18" charset="0"/>
              </a:endParaRPr>
            </a:p>
          </p:txBody>
        </p:sp>
      </p:grpSp>
      <p:cxnSp>
        <p:nvCxnSpPr>
          <p:cNvPr id="10" name="Straight Connector 9"/>
          <p:cNvCxnSpPr/>
          <p:nvPr/>
        </p:nvCxnSpPr>
        <p:spPr>
          <a:xfrm flipV="1">
            <a:off x="7260336" y="818343"/>
            <a:ext cx="712888" cy="613960"/>
          </a:xfrm>
          <a:prstGeom prst="line">
            <a:avLst/>
          </a:prstGeom>
          <a:ln w="57150">
            <a:solidFill>
              <a:srgbClr val="FF9933"/>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7025378" y="1302474"/>
            <a:ext cx="1195078" cy="1669408"/>
          </a:xfrm>
          <a:prstGeom prst="line">
            <a:avLst/>
          </a:prstGeom>
          <a:ln w="57150">
            <a:solidFill>
              <a:srgbClr val="FF9933"/>
            </a:solidFill>
          </a:ln>
        </p:spPr>
        <p:style>
          <a:lnRef idx="1">
            <a:schemeClr val="accent1"/>
          </a:lnRef>
          <a:fillRef idx="0">
            <a:schemeClr val="accent1"/>
          </a:fillRef>
          <a:effectRef idx="0">
            <a:schemeClr val="accent1"/>
          </a:effectRef>
          <a:fontRef idx="minor">
            <a:schemeClr val="tx1"/>
          </a:fontRef>
        </p:style>
      </p:cxnSp>
      <p:sp>
        <p:nvSpPr>
          <p:cNvPr id="12" name="Flowchart: Alternate Process 11"/>
          <p:cNvSpPr/>
          <p:nvPr/>
        </p:nvSpPr>
        <p:spPr>
          <a:xfrm>
            <a:off x="7944518" y="253954"/>
            <a:ext cx="1883725" cy="654759"/>
          </a:xfrm>
          <a:prstGeom prst="flowChartAlternateProcess">
            <a:avLst/>
          </a:prstGeom>
          <a:solidFill>
            <a:schemeClr val="bg1"/>
          </a:solidFill>
        </p:spPr>
        <p:txBody>
          <a:bodyPr wrap="square" lIns="98399" tIns="49199" rIns="98399" bIns="49199">
            <a:spAutoFit/>
          </a:bodyPr>
          <a:lstStyle/>
          <a:p>
            <a:pPr algn="ctr">
              <a:defRPr/>
            </a:pPr>
            <a:r>
              <a:rPr lang="en-US" sz="3200" b="1" dirty="0" err="1">
                <a:solidFill>
                  <a:srgbClr val="FF0066"/>
                </a:solidFill>
                <a:latin typeface="UTM Avo" panose="02040603050506020204" pitchFamily="18" charset="0"/>
                <a:cs typeface="Arial" pitchFamily="34" charset="0"/>
              </a:rPr>
              <a:t>Cụm</a:t>
            </a:r>
            <a:r>
              <a:rPr lang="en-US" sz="3200" b="1" dirty="0">
                <a:solidFill>
                  <a:srgbClr val="FF0066"/>
                </a:solidFill>
                <a:latin typeface="UTM Avo" panose="02040603050506020204" pitchFamily="18" charset="0"/>
                <a:cs typeface="Arial" pitchFamily="34" charset="0"/>
              </a:rPr>
              <a:t> </a:t>
            </a:r>
            <a:r>
              <a:rPr lang="en-US" sz="3200" b="1" dirty="0" err="1">
                <a:solidFill>
                  <a:srgbClr val="FF0066"/>
                </a:solidFill>
                <a:latin typeface="UTM Avo" panose="02040603050506020204" pitchFamily="18" charset="0"/>
                <a:cs typeface="Arial" pitchFamily="34" charset="0"/>
              </a:rPr>
              <a:t>từ</a:t>
            </a:r>
            <a:endParaRPr lang="en-US" sz="3200" b="1" dirty="0">
              <a:solidFill>
                <a:srgbClr val="FF0066"/>
              </a:solidFill>
              <a:latin typeface="UTM Avo" panose="02040603050506020204" pitchFamily="18" charset="0"/>
            </a:endParaRPr>
          </a:p>
        </p:txBody>
      </p:sp>
      <p:sp>
        <p:nvSpPr>
          <p:cNvPr id="13" name="Rounded Rectangle 12"/>
          <p:cNvSpPr/>
          <p:nvPr/>
        </p:nvSpPr>
        <p:spPr>
          <a:xfrm>
            <a:off x="6644904" y="2797798"/>
            <a:ext cx="3303767" cy="1199589"/>
          </a:xfrm>
          <a:prstGeom prst="roundRect">
            <a:avLst/>
          </a:prstGeom>
          <a:solidFill>
            <a:schemeClr val="bg1"/>
          </a:solidFill>
        </p:spPr>
        <p:txBody>
          <a:bodyPr wrap="square" lIns="98399" tIns="49199" rIns="98399" bIns="49199">
            <a:spAutoFit/>
          </a:bodyPr>
          <a:lstStyle/>
          <a:p>
            <a:pPr algn="ctr">
              <a:defRPr/>
            </a:pPr>
            <a:r>
              <a:rPr lang="en-US" sz="3200" b="1" dirty="0" err="1">
                <a:solidFill>
                  <a:srgbClr val="FF0066"/>
                </a:solidFill>
                <a:latin typeface="UTM Avo" panose="02040603050506020204" pitchFamily="18" charset="0"/>
                <a:cs typeface="Arial" pitchFamily="34" charset="0"/>
              </a:rPr>
              <a:t>Câu</a:t>
            </a:r>
            <a:r>
              <a:rPr lang="en-US" sz="3200" b="1" dirty="0">
                <a:solidFill>
                  <a:srgbClr val="FF0066"/>
                </a:solidFill>
                <a:latin typeface="UTM Avo" panose="02040603050506020204" pitchFamily="18" charset="0"/>
                <a:cs typeface="Arial" pitchFamily="34" charset="0"/>
              </a:rPr>
              <a:t> </a:t>
            </a:r>
            <a:r>
              <a:rPr lang="en-US" sz="3200" b="1" dirty="0" err="1">
                <a:solidFill>
                  <a:srgbClr val="FF0066"/>
                </a:solidFill>
                <a:latin typeface="UTM Avo" panose="02040603050506020204" pitchFamily="18" charset="0"/>
                <a:cs typeface="Arial" pitchFamily="34" charset="0"/>
              </a:rPr>
              <a:t>trọn</a:t>
            </a:r>
            <a:r>
              <a:rPr lang="en-US" sz="3200" b="1" dirty="0">
                <a:solidFill>
                  <a:srgbClr val="FF0066"/>
                </a:solidFill>
                <a:latin typeface="UTM Avo" panose="02040603050506020204" pitchFamily="18" charset="0"/>
                <a:cs typeface="Arial" pitchFamily="34" charset="0"/>
              </a:rPr>
              <a:t> </a:t>
            </a:r>
            <a:r>
              <a:rPr lang="en-US" sz="3200" b="1" dirty="0" err="1">
                <a:solidFill>
                  <a:srgbClr val="FF0066"/>
                </a:solidFill>
                <a:latin typeface="UTM Avo" panose="02040603050506020204" pitchFamily="18" charset="0"/>
                <a:cs typeface="Arial" pitchFamily="34" charset="0"/>
              </a:rPr>
              <a:t>vẹn</a:t>
            </a:r>
            <a:endParaRPr lang="en-US" sz="3200" b="1" dirty="0">
              <a:solidFill>
                <a:srgbClr val="FF0066"/>
              </a:solidFill>
              <a:latin typeface="UTM Avo" panose="02040603050506020204" pitchFamily="18" charset="0"/>
              <a:cs typeface="Arial" pitchFamily="34" charset="0"/>
            </a:endParaRPr>
          </a:p>
          <a:p>
            <a:pPr algn="ctr">
              <a:defRPr/>
            </a:pPr>
            <a:r>
              <a:rPr lang="en-US" sz="3200" b="1" dirty="0" err="1">
                <a:solidFill>
                  <a:srgbClr val="FF0066"/>
                </a:solidFill>
                <a:latin typeface="UTM Avo" panose="02040603050506020204" pitchFamily="18" charset="0"/>
                <a:cs typeface="Arial" pitchFamily="34" charset="0"/>
              </a:rPr>
              <a:t>Đoạn</a:t>
            </a:r>
            <a:r>
              <a:rPr lang="en-US" sz="3200" b="1" dirty="0">
                <a:solidFill>
                  <a:srgbClr val="FF0066"/>
                </a:solidFill>
                <a:latin typeface="UTM Avo" panose="02040603050506020204" pitchFamily="18" charset="0"/>
                <a:cs typeface="Arial" pitchFamily="34" charset="0"/>
              </a:rPr>
              <a:t> </a:t>
            </a:r>
            <a:r>
              <a:rPr lang="en-US" sz="3200" b="1" dirty="0" err="1">
                <a:solidFill>
                  <a:srgbClr val="FF0066"/>
                </a:solidFill>
                <a:latin typeface="UTM Avo" panose="02040603050506020204" pitchFamily="18" charset="0"/>
                <a:cs typeface="Arial" pitchFamily="34" charset="0"/>
              </a:rPr>
              <a:t>văn</a:t>
            </a:r>
            <a:endParaRPr lang="en-US" sz="3200" b="1" dirty="0">
              <a:solidFill>
                <a:srgbClr val="FF0066"/>
              </a:solidFill>
              <a:latin typeface="UTM Avo" panose="02040603050506020204" pitchFamily="18" charset="0"/>
            </a:endParaRPr>
          </a:p>
        </p:txBody>
      </p:sp>
      <p:grpSp>
        <p:nvGrpSpPr>
          <p:cNvPr id="50" name="Group 49"/>
          <p:cNvGrpSpPr>
            <a:grpSpLocks/>
          </p:cNvGrpSpPr>
          <p:nvPr/>
        </p:nvGrpSpPr>
        <p:grpSpPr bwMode="auto">
          <a:xfrm>
            <a:off x="2362203" y="-53975"/>
            <a:ext cx="4907278" cy="2947988"/>
            <a:chOff x="4477010" y="-11114"/>
            <a:chExt cx="4996665" cy="2947150"/>
          </a:xfrm>
          <a:effectLst>
            <a:outerShdw blurRad="50800" dist="38100" dir="2700000" algn="tl" rotWithShape="0">
              <a:prstClr val="black">
                <a:alpha val="40000"/>
              </a:prstClr>
            </a:outerShdw>
          </a:effectLst>
        </p:grpSpPr>
        <p:pic>
          <p:nvPicPr>
            <p:cNvPr id="10250" name="图片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20934439">
              <a:off x="4477010" y="-11114"/>
              <a:ext cx="4996665" cy="294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 name="Rectangle 1"/>
            <p:cNvSpPr>
              <a:spLocks noChangeArrowheads="1"/>
            </p:cNvSpPr>
            <p:nvPr/>
          </p:nvSpPr>
          <p:spPr bwMode="auto">
            <a:xfrm>
              <a:off x="5131485" y="619996"/>
              <a:ext cx="3635310" cy="1945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8399" tIns="49199" rIns="98399" bIns="49199" anchor="ctr">
              <a:spAutoFit/>
            </a:bodyPr>
            <a:lstStyle/>
            <a:p>
              <a:pPr algn="ctr">
                <a:defRPr/>
              </a:pPr>
              <a:r>
                <a:rPr kumimoji="1" lang="en-US" sz="4000" b="1" dirty="0" err="1">
                  <a:solidFill>
                    <a:srgbClr val="FF0000"/>
                  </a:solidFill>
                  <a:latin typeface="UTM Avo" panose="02040603050506020204" pitchFamily="18" charset="0"/>
                </a:rPr>
                <a:t>dẫn</a:t>
              </a:r>
              <a:r>
                <a:rPr kumimoji="1" lang="en-US" sz="4000" b="1" dirty="0">
                  <a:solidFill>
                    <a:srgbClr val="FF0000"/>
                  </a:solidFill>
                  <a:latin typeface="UTM Avo" panose="02040603050506020204" pitchFamily="18" charset="0"/>
                </a:rPr>
                <a:t> </a:t>
              </a:r>
              <a:r>
                <a:rPr kumimoji="1" lang="en-US" sz="4000" b="1" dirty="0" err="1">
                  <a:solidFill>
                    <a:srgbClr val="FF0000"/>
                  </a:solidFill>
                  <a:latin typeface="UTM Avo" panose="02040603050506020204" pitchFamily="18" charset="0"/>
                </a:rPr>
                <a:t>lời</a:t>
              </a:r>
              <a:r>
                <a:rPr kumimoji="1" lang="en-US" sz="4000" b="1" dirty="0">
                  <a:solidFill>
                    <a:srgbClr val="FF0000"/>
                  </a:solidFill>
                  <a:latin typeface="UTM Avo" panose="02040603050506020204" pitchFamily="18" charset="0"/>
                </a:rPr>
                <a:t> </a:t>
              </a:r>
              <a:r>
                <a:rPr kumimoji="1" lang="en-US" sz="4000" b="1" dirty="0" err="1">
                  <a:solidFill>
                    <a:srgbClr val="FF0000"/>
                  </a:solidFill>
                  <a:latin typeface="UTM Avo" panose="02040603050506020204" pitchFamily="18" charset="0"/>
                </a:rPr>
                <a:t>nói</a:t>
              </a:r>
              <a:r>
                <a:rPr kumimoji="1" lang="en-US" sz="4000" b="1" dirty="0">
                  <a:solidFill>
                    <a:srgbClr val="FF0000"/>
                  </a:solidFill>
                  <a:latin typeface="UTM Avo" panose="02040603050506020204" pitchFamily="18" charset="0"/>
                </a:rPr>
                <a:t> </a:t>
              </a:r>
              <a:r>
                <a:rPr kumimoji="1" lang="en-US" sz="4000" b="1" dirty="0" err="1">
                  <a:solidFill>
                    <a:srgbClr val="FF0000"/>
                  </a:solidFill>
                  <a:latin typeface="UTM Avo" panose="02040603050506020204" pitchFamily="18" charset="0"/>
                </a:rPr>
                <a:t>trực</a:t>
              </a:r>
              <a:r>
                <a:rPr kumimoji="1" lang="en-US" sz="4000" b="1" dirty="0">
                  <a:solidFill>
                    <a:srgbClr val="FF0000"/>
                  </a:solidFill>
                  <a:latin typeface="UTM Avo" panose="02040603050506020204" pitchFamily="18" charset="0"/>
                </a:rPr>
                <a:t> </a:t>
              </a:r>
              <a:r>
                <a:rPr kumimoji="1" lang="en-US" sz="4000" b="1" dirty="0" err="1">
                  <a:solidFill>
                    <a:srgbClr val="FF0000"/>
                  </a:solidFill>
                  <a:latin typeface="UTM Avo" panose="02040603050506020204" pitchFamily="18" charset="0"/>
                </a:rPr>
                <a:t>tiếp</a:t>
              </a:r>
              <a:r>
                <a:rPr kumimoji="1" lang="en-US" sz="4000" b="1" dirty="0">
                  <a:solidFill>
                    <a:srgbClr val="FF0000"/>
                  </a:solidFill>
                  <a:latin typeface="UTM Avo" panose="02040603050506020204" pitchFamily="18" charset="0"/>
                </a:rPr>
                <a:t> </a:t>
              </a:r>
              <a:r>
                <a:rPr kumimoji="1" lang="en-US" sz="4000" b="1" dirty="0" err="1">
                  <a:solidFill>
                    <a:schemeClr val="tx2"/>
                  </a:solidFill>
                  <a:latin typeface="UTM Avo" panose="02040603050506020204" pitchFamily="18" charset="0"/>
                </a:rPr>
                <a:t>của</a:t>
              </a:r>
              <a:r>
                <a:rPr kumimoji="1" lang="en-US" sz="4000" b="1" dirty="0">
                  <a:solidFill>
                    <a:schemeClr val="tx2"/>
                  </a:solidFill>
                  <a:latin typeface="UTM Avo" panose="02040603050506020204" pitchFamily="18" charset="0"/>
                </a:rPr>
                <a:t> </a:t>
              </a:r>
              <a:r>
                <a:rPr kumimoji="1" lang="en-US" sz="4000" b="1" dirty="0" err="1">
                  <a:solidFill>
                    <a:schemeClr val="tx2"/>
                  </a:solidFill>
                  <a:latin typeface="UTM Avo" panose="02040603050506020204" pitchFamily="18" charset="0"/>
                </a:rPr>
                <a:t>nhân</a:t>
              </a:r>
              <a:r>
                <a:rPr kumimoji="1" lang="en-US" sz="4000" b="1" dirty="0">
                  <a:solidFill>
                    <a:schemeClr val="tx2"/>
                  </a:solidFill>
                  <a:latin typeface="UTM Avo" panose="02040603050506020204" pitchFamily="18" charset="0"/>
                </a:rPr>
                <a:t> </a:t>
              </a:r>
              <a:r>
                <a:rPr kumimoji="1" lang="en-US" sz="4000" b="1" dirty="0" err="1">
                  <a:solidFill>
                    <a:schemeClr val="tx2"/>
                  </a:solidFill>
                  <a:latin typeface="UTM Avo" panose="02040603050506020204" pitchFamily="18" charset="0"/>
                </a:rPr>
                <a:t>vật</a:t>
              </a:r>
              <a:endParaRPr kumimoji="1" lang="en-US" sz="4000" b="1" dirty="0">
                <a:solidFill>
                  <a:schemeClr val="tx2"/>
                </a:solidFill>
                <a:latin typeface="UTM Avo" panose="02040603050506020204" pitchFamily="18" charset="0"/>
              </a:endParaRPr>
            </a:p>
          </p:txBody>
        </p:sp>
      </p:grpSp>
      <p:sp>
        <p:nvSpPr>
          <p:cNvPr id="14" name="Flowchart: Alternate Process 13"/>
          <p:cNvSpPr/>
          <p:nvPr/>
        </p:nvSpPr>
        <p:spPr>
          <a:xfrm>
            <a:off x="8886380" y="1222943"/>
            <a:ext cx="3137243" cy="654759"/>
          </a:xfrm>
          <a:prstGeom prst="flowChartAlternateProcess">
            <a:avLst/>
          </a:prstGeom>
          <a:solidFill>
            <a:schemeClr val="bg1"/>
          </a:solidFill>
        </p:spPr>
        <p:txBody>
          <a:bodyPr wrap="none" lIns="98399" tIns="49199" rIns="98399" bIns="49199">
            <a:spAutoFit/>
          </a:bodyPr>
          <a:lstStyle/>
          <a:p>
            <a:pPr>
              <a:defRPr/>
            </a:pPr>
            <a:r>
              <a:rPr lang="en-US" sz="3200" b="1" i="0" u="none" dirty="0" err="1">
                <a:latin typeface="UTM Avo" panose="02040603050506020204" pitchFamily="18" charset="0"/>
                <a:cs typeface="Arial" pitchFamily="34" charset="0"/>
              </a:rPr>
              <a:t>Dùng</a:t>
            </a:r>
            <a:r>
              <a:rPr lang="en-US" sz="3200" b="1" i="0" u="none" dirty="0">
                <a:latin typeface="UTM Avo" panose="02040603050506020204" pitchFamily="18" charset="0"/>
                <a:cs typeface="Arial" pitchFamily="34" charset="0"/>
              </a:rPr>
              <a:t> </a:t>
            </a:r>
            <a:r>
              <a:rPr lang="en-US" sz="3200" b="1" i="0" u="none" dirty="0" err="1">
                <a:latin typeface="UTM Avo" panose="02040603050506020204" pitchFamily="18" charset="0"/>
                <a:cs typeface="Arial" pitchFamily="34" charset="0"/>
              </a:rPr>
              <a:t>độc</a:t>
            </a:r>
            <a:r>
              <a:rPr lang="en-US" sz="3200" b="1" i="0" u="none" dirty="0">
                <a:latin typeface="UTM Avo" panose="02040603050506020204" pitchFamily="18" charset="0"/>
                <a:cs typeface="Arial" pitchFamily="34" charset="0"/>
              </a:rPr>
              <a:t> </a:t>
            </a:r>
            <a:r>
              <a:rPr lang="en-US" sz="3200" b="1" i="0" u="none" dirty="0" err="1">
                <a:latin typeface="UTM Avo" panose="02040603050506020204" pitchFamily="18" charset="0"/>
                <a:cs typeface="Arial" pitchFamily="34" charset="0"/>
              </a:rPr>
              <a:t>lập</a:t>
            </a:r>
            <a:endParaRPr lang="en-US" sz="3200" b="1" dirty="0">
              <a:latin typeface="UTM Avo" panose="02040603050506020204" pitchFamily="18" charset="0"/>
            </a:endParaRPr>
          </a:p>
        </p:txBody>
      </p:sp>
      <p:sp>
        <p:nvSpPr>
          <p:cNvPr id="21" name="Flowchart: Alternate Process 20"/>
          <p:cNvSpPr/>
          <p:nvPr/>
        </p:nvSpPr>
        <p:spPr>
          <a:xfrm>
            <a:off x="8705292" y="4252497"/>
            <a:ext cx="3257732" cy="1199589"/>
          </a:xfrm>
          <a:prstGeom prst="flowChartAlternateProcess">
            <a:avLst/>
          </a:prstGeom>
          <a:solidFill>
            <a:schemeClr val="bg1"/>
          </a:solidFill>
        </p:spPr>
        <p:txBody>
          <a:bodyPr wrap="none" lIns="98399" tIns="49199" rIns="98399" bIns="49199">
            <a:spAutoFit/>
          </a:bodyPr>
          <a:lstStyle/>
          <a:p>
            <a:pPr algn="ctr">
              <a:defRPr/>
            </a:pPr>
            <a:r>
              <a:rPr lang="en-US" sz="3200" b="1" dirty="0" err="1">
                <a:latin typeface="UTM Avo" panose="02040603050506020204" pitchFamily="18" charset="0"/>
                <a:cs typeface="Arial" pitchFamily="34" charset="0"/>
              </a:rPr>
              <a:t>Phối</a:t>
            </a:r>
            <a:r>
              <a:rPr lang="en-US" sz="3200" b="1" dirty="0">
                <a:latin typeface="UTM Avo" panose="02040603050506020204" pitchFamily="18" charset="0"/>
                <a:cs typeface="Arial" pitchFamily="34" charset="0"/>
              </a:rPr>
              <a:t> </a:t>
            </a:r>
            <a:r>
              <a:rPr lang="en-US" sz="3200" b="1" dirty="0" err="1">
                <a:latin typeface="UTM Avo" panose="02040603050506020204" pitchFamily="18" charset="0"/>
                <a:cs typeface="Arial" pitchFamily="34" charset="0"/>
              </a:rPr>
              <a:t>hợp</a:t>
            </a:r>
            <a:endParaRPr lang="en-US" sz="3200" b="1" dirty="0">
              <a:latin typeface="UTM Avo" panose="02040603050506020204" pitchFamily="18" charset="0"/>
              <a:cs typeface="Arial" pitchFamily="34" charset="0"/>
            </a:endParaRPr>
          </a:p>
          <a:p>
            <a:pPr algn="ctr">
              <a:defRPr/>
            </a:pPr>
            <a:r>
              <a:rPr lang="en-US" sz="3200" b="1" dirty="0" err="1">
                <a:latin typeface="UTM Avo" panose="02040603050506020204" pitchFamily="18" charset="0"/>
                <a:cs typeface="Arial" pitchFamily="34" charset="0"/>
              </a:rPr>
              <a:t>dấu</a:t>
            </a:r>
            <a:r>
              <a:rPr lang="en-US" sz="3200" b="1" dirty="0">
                <a:latin typeface="UTM Avo" panose="02040603050506020204" pitchFamily="18" charset="0"/>
                <a:cs typeface="Arial" pitchFamily="34" charset="0"/>
              </a:rPr>
              <a:t> </a:t>
            </a:r>
            <a:r>
              <a:rPr lang="en-US" sz="3200" b="1" dirty="0" err="1">
                <a:latin typeface="UTM Avo" panose="02040603050506020204" pitchFamily="18" charset="0"/>
                <a:cs typeface="Arial" pitchFamily="34" charset="0"/>
              </a:rPr>
              <a:t>hai</a:t>
            </a:r>
            <a:r>
              <a:rPr lang="en-US" sz="3200" b="1" dirty="0">
                <a:latin typeface="UTM Avo" panose="02040603050506020204" pitchFamily="18" charset="0"/>
                <a:cs typeface="Arial" pitchFamily="34" charset="0"/>
              </a:rPr>
              <a:t> </a:t>
            </a:r>
            <a:r>
              <a:rPr lang="en-US" sz="3200" b="1" dirty="0" err="1">
                <a:latin typeface="UTM Avo" panose="02040603050506020204" pitchFamily="18" charset="0"/>
                <a:cs typeface="Arial" pitchFamily="34" charset="0"/>
              </a:rPr>
              <a:t>chấm</a:t>
            </a:r>
            <a:endParaRPr lang="en-US" sz="3200" b="1" dirty="0">
              <a:latin typeface="UTM Avo" panose="02040603050506020204" pitchFamily="18" charset="0"/>
            </a:endParaRPr>
          </a:p>
        </p:txBody>
      </p:sp>
      <p:grpSp>
        <p:nvGrpSpPr>
          <p:cNvPr id="19" name="Group 18"/>
          <p:cNvGrpSpPr>
            <a:grpSpLocks/>
          </p:cNvGrpSpPr>
          <p:nvPr/>
        </p:nvGrpSpPr>
        <p:grpSpPr bwMode="auto">
          <a:xfrm>
            <a:off x="2658505" y="3589034"/>
            <a:ext cx="4650654" cy="3277195"/>
            <a:chOff x="4320819" y="3204273"/>
            <a:chExt cx="4650350" cy="3278858"/>
          </a:xfrm>
        </p:grpSpPr>
        <p:pic>
          <p:nvPicPr>
            <p:cNvPr id="20" name="图片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rot="20968278">
              <a:off x="4320819" y="3204273"/>
              <a:ext cx="4650350" cy="32788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Rectangle 1"/>
            <p:cNvSpPr>
              <a:spLocks noChangeArrowheads="1"/>
            </p:cNvSpPr>
            <p:nvPr/>
          </p:nvSpPr>
          <p:spPr bwMode="auto">
            <a:xfrm>
              <a:off x="4607093" y="3731774"/>
              <a:ext cx="3630212" cy="20701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8399" tIns="49199" rIns="98399" bIns="49199" anchor="ctr">
              <a:spAutoFit/>
            </a:bodyPr>
            <a:lstStyle/>
            <a:p>
              <a:pPr algn="ctr">
                <a:spcBef>
                  <a:spcPts val="0"/>
                </a:spcBef>
                <a:defRPr/>
              </a:pPr>
              <a:r>
                <a:rPr kumimoji="1" lang="en-US" sz="3200" b="1" i="0" u="none" dirty="0" err="1">
                  <a:solidFill>
                    <a:srgbClr val="FF0000"/>
                  </a:solidFill>
                  <a:latin typeface="UTM Avo" panose="02040603050506020204" pitchFamily="18" charset="0"/>
                </a:rPr>
                <a:t>đánh</a:t>
              </a:r>
              <a:r>
                <a:rPr kumimoji="1" lang="en-US" sz="3200" b="1" i="0" u="none" dirty="0">
                  <a:solidFill>
                    <a:srgbClr val="FF0000"/>
                  </a:solidFill>
                  <a:latin typeface="UTM Avo" panose="02040603050506020204" pitchFamily="18" charset="0"/>
                </a:rPr>
                <a:t> </a:t>
              </a:r>
              <a:r>
                <a:rPr kumimoji="1" lang="en-US" sz="3200" b="1" i="0" u="none" dirty="0" err="1">
                  <a:solidFill>
                    <a:srgbClr val="FF0000"/>
                  </a:solidFill>
                  <a:latin typeface="UTM Avo" panose="02040603050506020204" pitchFamily="18" charset="0"/>
                </a:rPr>
                <a:t>dấu</a:t>
              </a:r>
              <a:r>
                <a:rPr kumimoji="1" lang="en-US" sz="3200" b="1" i="0" u="none" dirty="0">
                  <a:solidFill>
                    <a:schemeClr val="tx2"/>
                  </a:solidFill>
                  <a:latin typeface="UTM Avo" panose="02040603050506020204" pitchFamily="18" charset="0"/>
                </a:rPr>
                <a:t> </a:t>
              </a:r>
              <a:r>
                <a:rPr kumimoji="1" lang="en-US" sz="3200" b="1" i="0" u="none" dirty="0" err="1">
                  <a:solidFill>
                    <a:schemeClr val="tx2"/>
                  </a:solidFill>
                  <a:latin typeface="UTM Avo" panose="02040603050506020204" pitchFamily="18" charset="0"/>
                </a:rPr>
                <a:t>những</a:t>
              </a:r>
              <a:r>
                <a:rPr kumimoji="1" lang="en-US" sz="3200" b="1" i="0" u="none" dirty="0">
                  <a:solidFill>
                    <a:schemeClr val="tx2"/>
                  </a:solidFill>
                  <a:latin typeface="UTM Avo" panose="02040603050506020204" pitchFamily="18" charset="0"/>
                </a:rPr>
                <a:t> </a:t>
              </a:r>
              <a:r>
                <a:rPr kumimoji="1" lang="en-US" sz="3200" b="1" i="0" u="none" dirty="0" err="1">
                  <a:solidFill>
                    <a:schemeClr val="tx2"/>
                  </a:solidFill>
                  <a:latin typeface="UTM Avo" panose="02040603050506020204" pitchFamily="18" charset="0"/>
                </a:rPr>
                <a:t>từ</a:t>
              </a:r>
              <a:r>
                <a:rPr kumimoji="1" lang="en-US" sz="3200" b="1" i="0" u="none" dirty="0">
                  <a:solidFill>
                    <a:schemeClr val="tx2"/>
                  </a:solidFill>
                  <a:latin typeface="UTM Avo" panose="02040603050506020204" pitchFamily="18" charset="0"/>
                </a:rPr>
                <a:t> </a:t>
              </a:r>
              <a:r>
                <a:rPr kumimoji="1" lang="en-US" sz="3200" b="1" i="0" u="none" dirty="0" err="1">
                  <a:solidFill>
                    <a:schemeClr val="tx2"/>
                  </a:solidFill>
                  <a:latin typeface="UTM Avo" panose="02040603050506020204" pitchFamily="18" charset="0"/>
                </a:rPr>
                <a:t>ngữ</a:t>
              </a:r>
              <a:r>
                <a:rPr kumimoji="1" lang="en-US" sz="3200" b="1" i="0" u="none" dirty="0">
                  <a:solidFill>
                    <a:schemeClr val="tx2"/>
                  </a:solidFill>
                  <a:latin typeface="UTM Avo" panose="02040603050506020204" pitchFamily="18" charset="0"/>
                </a:rPr>
                <a:t> </a:t>
              </a:r>
              <a:r>
                <a:rPr kumimoji="1" lang="en-US" sz="3200" b="1" i="0" u="none" dirty="0" err="1">
                  <a:solidFill>
                    <a:schemeClr val="tx2"/>
                  </a:solidFill>
                  <a:latin typeface="UTM Avo" panose="02040603050506020204" pitchFamily="18" charset="0"/>
                </a:rPr>
                <a:t>được</a:t>
              </a:r>
              <a:r>
                <a:rPr kumimoji="1" lang="en-US" sz="3200" b="1" i="0" u="none" dirty="0">
                  <a:solidFill>
                    <a:schemeClr val="tx2"/>
                  </a:solidFill>
                  <a:latin typeface="UTM Avo" panose="02040603050506020204" pitchFamily="18" charset="0"/>
                </a:rPr>
                <a:t> </a:t>
              </a:r>
              <a:r>
                <a:rPr kumimoji="1" lang="en-US" sz="3200" b="1" i="0" u="none" dirty="0" err="1">
                  <a:solidFill>
                    <a:schemeClr val="tx2"/>
                  </a:solidFill>
                  <a:latin typeface="UTM Avo" panose="02040603050506020204" pitchFamily="18" charset="0"/>
                </a:rPr>
                <a:t>dùng</a:t>
              </a:r>
              <a:r>
                <a:rPr kumimoji="1" lang="en-US" sz="3200" b="1" i="0" u="none" dirty="0">
                  <a:solidFill>
                    <a:schemeClr val="tx2"/>
                  </a:solidFill>
                  <a:latin typeface="UTM Avo" panose="02040603050506020204" pitchFamily="18" charset="0"/>
                </a:rPr>
                <a:t> </a:t>
              </a:r>
              <a:r>
                <a:rPr kumimoji="1" lang="en-US" sz="3200" b="1" i="0" u="none" dirty="0" err="1">
                  <a:solidFill>
                    <a:schemeClr val="tx2"/>
                  </a:solidFill>
                  <a:latin typeface="UTM Avo" panose="02040603050506020204" pitchFamily="18" charset="0"/>
                </a:rPr>
                <a:t>với</a:t>
              </a:r>
              <a:r>
                <a:rPr kumimoji="1" lang="en-US" sz="3200" b="1" i="0" u="none" dirty="0">
                  <a:solidFill>
                    <a:schemeClr val="tx2"/>
                  </a:solidFill>
                  <a:latin typeface="UTM Avo" panose="02040603050506020204" pitchFamily="18" charset="0"/>
                </a:rPr>
                <a:t> ý </a:t>
              </a:r>
              <a:r>
                <a:rPr kumimoji="1" lang="en-US" sz="3200" b="1" i="0" u="none" dirty="0" err="1">
                  <a:solidFill>
                    <a:schemeClr val="tx2"/>
                  </a:solidFill>
                  <a:latin typeface="UTM Avo" panose="02040603050506020204" pitchFamily="18" charset="0"/>
                </a:rPr>
                <a:t>nghĩa</a:t>
              </a:r>
              <a:r>
                <a:rPr kumimoji="1" lang="en-US" sz="3200" b="1" i="0" u="none" dirty="0">
                  <a:solidFill>
                    <a:schemeClr val="tx2"/>
                  </a:solidFill>
                  <a:latin typeface="UTM Avo" panose="02040603050506020204" pitchFamily="18" charset="0"/>
                </a:rPr>
                <a:t> </a:t>
              </a:r>
              <a:r>
                <a:rPr kumimoji="1" lang="en-US" sz="3200" b="1" i="0" u="none" dirty="0" err="1">
                  <a:solidFill>
                    <a:schemeClr val="tx2"/>
                  </a:solidFill>
                  <a:latin typeface="UTM Avo" panose="02040603050506020204" pitchFamily="18" charset="0"/>
                </a:rPr>
                <a:t>đặc</a:t>
              </a:r>
              <a:r>
                <a:rPr kumimoji="1" lang="en-US" sz="3200" b="1" i="0" u="none" dirty="0">
                  <a:solidFill>
                    <a:schemeClr val="tx2"/>
                  </a:solidFill>
                  <a:latin typeface="UTM Avo" panose="02040603050506020204" pitchFamily="18" charset="0"/>
                </a:rPr>
                <a:t> </a:t>
              </a:r>
              <a:r>
                <a:rPr kumimoji="1" lang="en-US" sz="3200" b="1" i="0" u="none" dirty="0" err="1">
                  <a:solidFill>
                    <a:schemeClr val="tx2"/>
                  </a:solidFill>
                  <a:latin typeface="UTM Avo" panose="02040603050506020204" pitchFamily="18" charset="0"/>
                </a:rPr>
                <a:t>biệt</a:t>
              </a:r>
              <a:r>
                <a:rPr kumimoji="1" lang="en-US" sz="3200" b="1" i="0" u="none" dirty="0">
                  <a:solidFill>
                    <a:schemeClr val="tx2"/>
                  </a:solidFill>
                  <a:latin typeface="UTM Avo" panose="02040603050506020204" pitchFamily="18" charset="0"/>
                </a:rPr>
                <a:t> </a:t>
              </a:r>
            </a:p>
          </p:txBody>
        </p:sp>
      </p:grpSp>
    </p:spTree>
    <p:extLst>
      <p:ext uri="{BB962C8B-B14F-4D97-AF65-F5344CB8AC3E}">
        <p14:creationId xmlns:p14="http://schemas.microsoft.com/office/powerpoint/2010/main" val="997339947"/>
      </p:ext>
    </p:extLst>
  </p:cSld>
  <p:clrMapOvr>
    <a:masterClrMapping/>
  </p:clrMapOvr>
  <p:transition spd="slow">
    <p:dissolv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A_图片 3">
            <a:extLst>
              <a:ext uri="{FF2B5EF4-FFF2-40B4-BE49-F238E27FC236}">
                <a16:creationId xmlns:a16="http://schemas.microsoft.com/office/drawing/2014/main" id="{7517A938-F323-49E9-A14B-938518F72785}"/>
              </a:ext>
            </a:extLst>
          </p:cNvPr>
          <p:cNvPicPr>
            <a:picLocks noChangeAspect="1"/>
          </p:cNvPicPr>
          <p:nvPr>
            <p:custDataLst>
              <p:tags r:id="rId1"/>
            </p:custDataLst>
          </p:nvPr>
        </p:nvPicPr>
        <p:blipFill>
          <a:blip r:embed="rId6"/>
          <a:stretch>
            <a:fillRect/>
          </a:stretch>
        </p:blipFill>
        <p:spPr>
          <a:xfrm>
            <a:off x="1255122" y="216808"/>
            <a:ext cx="9396076" cy="5656000"/>
          </a:xfrm>
          <a:prstGeom prst="rect">
            <a:avLst/>
          </a:prstGeom>
        </p:spPr>
      </p:pic>
      <p:sp>
        <p:nvSpPr>
          <p:cNvPr id="5" name="PA_文本框 4">
            <a:extLst>
              <a:ext uri="{FF2B5EF4-FFF2-40B4-BE49-F238E27FC236}">
                <a16:creationId xmlns:a16="http://schemas.microsoft.com/office/drawing/2014/main" id="{9F860FCD-50F8-4237-9226-74BB70772AB9}"/>
              </a:ext>
            </a:extLst>
          </p:cNvPr>
          <p:cNvSpPr txBox="1"/>
          <p:nvPr>
            <p:custDataLst>
              <p:tags r:id="rId2"/>
            </p:custDataLst>
          </p:nvPr>
        </p:nvSpPr>
        <p:spPr>
          <a:xfrm>
            <a:off x="3815418" y="2875002"/>
            <a:ext cx="4561164" cy="1107996"/>
          </a:xfrm>
          <a:prstGeom prst="rect">
            <a:avLst/>
          </a:prstGeom>
          <a:noFill/>
        </p:spPr>
        <p:txBody>
          <a:bodyPr wrap="square" rtlCol="0">
            <a:spAutoFit/>
          </a:bodyPr>
          <a:lstStyle/>
          <a:p>
            <a:pPr algn="ctr"/>
            <a:r>
              <a:rPr lang="en-US" altLang="zh-CN" sz="6600" dirty="0">
                <a:solidFill>
                  <a:srgbClr val="7030A0"/>
                </a:solidFill>
                <a:effectLst>
                  <a:outerShdw blurRad="38100" dist="38100" dir="2700000" algn="tl">
                    <a:srgbClr val="000000">
                      <a:alpha val="43137"/>
                    </a:srgbClr>
                  </a:outerShdw>
                </a:effectLst>
                <a:latin typeface="UTM Showcard" panose="02040603050506020204" pitchFamily="18" charset="0"/>
                <a:cs typeface="+mn-ea"/>
                <a:sym typeface="+mn-lt"/>
              </a:rPr>
              <a:t>DẶN DÒ</a:t>
            </a:r>
            <a:endParaRPr lang="zh-CN" altLang="en-US" sz="6600" dirty="0">
              <a:solidFill>
                <a:srgbClr val="7030A0"/>
              </a:solidFill>
              <a:effectLst>
                <a:outerShdw blurRad="38100" dist="38100" dir="2700000" algn="tl">
                  <a:srgbClr val="000000">
                    <a:alpha val="43137"/>
                  </a:srgbClr>
                </a:outerShdw>
              </a:effectLst>
              <a:latin typeface="UTM Showcard" panose="02040603050506020204" pitchFamily="18" charset="0"/>
              <a:cs typeface="+mn-ea"/>
              <a:sym typeface="+mn-lt"/>
            </a:endParaRPr>
          </a:p>
        </p:txBody>
      </p:sp>
      <p:pic>
        <p:nvPicPr>
          <p:cNvPr id="7" name="PA_图片 6" descr="图片包含 运输, 气球, 航空器&#10;&#10;已生成极高可信度的说明">
            <a:extLst>
              <a:ext uri="{FF2B5EF4-FFF2-40B4-BE49-F238E27FC236}">
                <a16:creationId xmlns:a16="http://schemas.microsoft.com/office/drawing/2014/main" id="{65B10939-80C9-4752-A2F6-96A949F70696}"/>
              </a:ext>
            </a:extLst>
          </p:cNvPr>
          <p:cNvPicPr>
            <a:picLocks noChangeAspect="1"/>
          </p:cNvPicPr>
          <p:nvPr>
            <p:custDataLst>
              <p:tags r:id="rId3"/>
            </p:custDataLst>
          </p:nvPr>
        </p:nvPicPr>
        <p:blipFill>
          <a:blip r:embed="rId7" cstate="hqprint">
            <a:extLst>
              <a:ext uri="{28A0092B-C50C-407E-A947-70E740481C1C}">
                <a14:useLocalDpi xmlns:a14="http://schemas.microsoft.com/office/drawing/2010/main" val="0"/>
              </a:ext>
            </a:extLst>
          </a:blip>
          <a:stretch>
            <a:fillRect/>
          </a:stretch>
        </p:blipFill>
        <p:spPr>
          <a:xfrm>
            <a:off x="8372206" y="3752481"/>
            <a:ext cx="3565400" cy="3105519"/>
          </a:xfrm>
          <a:prstGeom prst="rect">
            <a:avLst/>
          </a:prstGeom>
        </p:spPr>
      </p:pic>
    </p:spTree>
    <p:extLst>
      <p:ext uri="{BB962C8B-B14F-4D97-AF65-F5344CB8AC3E}">
        <p14:creationId xmlns:p14="http://schemas.microsoft.com/office/powerpoint/2010/main" val="4054985132"/>
      </p:ext>
    </p:extLst>
  </p:cSld>
  <p:clrMapOvr>
    <a:masterClrMapping/>
  </p:clrMapOvr>
  <mc:AlternateContent xmlns:mc="http://schemas.openxmlformats.org/markup-compatibility/2006" xmlns:p14="http://schemas.microsoft.com/office/powerpoint/2010/main">
    <mc:Choice Requires="p14">
      <p:transition spd="slow" p14:dur="20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5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165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par>
                          <p:cTn id="20" fill="hold">
                            <p:stCondLst>
                              <p:cond delay="2650"/>
                            </p:stCondLst>
                            <p:childTnLst>
                              <p:par>
                                <p:cTn id="21" presetID="26" presetClass="emph" presetSubtype="0" repeatCount="2000" fill="hold" nodeType="afterEffect">
                                  <p:stCondLst>
                                    <p:cond delay="0"/>
                                  </p:stCondLst>
                                  <p:childTnLst>
                                    <p:animEffect transition="out" filter="fade">
                                      <p:cBhvr>
                                        <p:cTn id="22" dur="500" tmFilter="0, 0; .2, .5; .8, .5; 1, 0"/>
                                        <p:tgtEl>
                                          <p:spTgt spid="7"/>
                                        </p:tgtEl>
                                      </p:cBhvr>
                                    </p:animEffect>
                                    <p:animScale>
                                      <p:cBhvr>
                                        <p:cTn id="23" dur="250" autoRev="1" fill="hold"/>
                                        <p:tgtEl>
                                          <p:spTgt spid="7"/>
                                        </p:tgtEl>
                                      </p:cBhvr>
                                      <p:by x="105000" y="105000"/>
                                    </p:animScale>
                                  </p:childTnLst>
                                </p:cTn>
                              </p:par>
                              <p:par>
                                <p:cTn id="24" presetID="32" presetClass="emph" presetSubtype="0" repeatCount="2000" fill="hold" nodeType="withEffect">
                                  <p:stCondLst>
                                    <p:cond delay="0"/>
                                  </p:stCondLst>
                                  <p:childTnLst>
                                    <p:animRot by="120000">
                                      <p:cBhvr>
                                        <p:cTn id="25" dur="100" fill="hold">
                                          <p:stCondLst>
                                            <p:cond delay="0"/>
                                          </p:stCondLst>
                                        </p:cTn>
                                        <p:tgtEl>
                                          <p:spTgt spid="7"/>
                                        </p:tgtEl>
                                        <p:attrNameLst>
                                          <p:attrName>r</p:attrName>
                                        </p:attrNameLst>
                                      </p:cBhvr>
                                    </p:animRot>
                                    <p:animRot by="-240000">
                                      <p:cBhvr>
                                        <p:cTn id="26" dur="200" fill="hold">
                                          <p:stCondLst>
                                            <p:cond delay="200"/>
                                          </p:stCondLst>
                                        </p:cTn>
                                        <p:tgtEl>
                                          <p:spTgt spid="7"/>
                                        </p:tgtEl>
                                        <p:attrNameLst>
                                          <p:attrName>r</p:attrName>
                                        </p:attrNameLst>
                                      </p:cBhvr>
                                    </p:animRot>
                                    <p:animRot by="240000">
                                      <p:cBhvr>
                                        <p:cTn id="27" dur="200" fill="hold">
                                          <p:stCondLst>
                                            <p:cond delay="400"/>
                                          </p:stCondLst>
                                        </p:cTn>
                                        <p:tgtEl>
                                          <p:spTgt spid="7"/>
                                        </p:tgtEl>
                                        <p:attrNameLst>
                                          <p:attrName>r</p:attrName>
                                        </p:attrNameLst>
                                      </p:cBhvr>
                                    </p:animRot>
                                    <p:animRot by="-240000">
                                      <p:cBhvr>
                                        <p:cTn id="28" dur="200" fill="hold">
                                          <p:stCondLst>
                                            <p:cond delay="600"/>
                                          </p:stCondLst>
                                        </p:cTn>
                                        <p:tgtEl>
                                          <p:spTgt spid="7"/>
                                        </p:tgtEl>
                                        <p:attrNameLst>
                                          <p:attrName>r</p:attrName>
                                        </p:attrNameLst>
                                      </p:cBhvr>
                                    </p:animRot>
                                    <p:animRot by="120000">
                                      <p:cBhvr>
                                        <p:cTn id="29" dur="200" fill="hold">
                                          <p:stCondLst>
                                            <p:cond delay="8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solidFill>
            <a:schemeClr val="bg1"/>
          </a:solidFill>
          <a:ln>
            <a:noFill/>
          </a:ln>
          <a:effectLst/>
        </p:spPr>
        <p:txBody>
          <a:bodyPr/>
          <a:lstStyle/>
          <a:p>
            <a:endParaRPr lang="zh-CN" altLang="en-US">
              <a:cs typeface="+mn-ea"/>
              <a:sym typeface="+mn-lt"/>
            </a:endParaRPr>
          </a:p>
        </p:txBody>
      </p:sp>
      <p:pic>
        <p:nvPicPr>
          <p:cNvPr id="5" name="图片 4" descr="图片包含 事情&#10;&#10;已生成极高可信度的说明">
            <a:extLst>
              <a:ext uri="{FF2B5EF4-FFF2-40B4-BE49-F238E27FC236}">
                <a16:creationId xmlns:a16="http://schemas.microsoft.com/office/drawing/2014/main" id="{76C0CC71-BCF3-48A7-B777-6893981FADF9}"/>
              </a:ext>
            </a:extLst>
          </p:cNvPr>
          <p:cNvPicPr>
            <a:picLocks noChangeAspect="1"/>
          </p:cNvPicPr>
          <p:nvPr/>
        </p:nvPicPr>
        <p:blipFill rotWithShape="1">
          <a:blip r:embed="rId3">
            <a:extLst>
              <a:ext uri="{28A0092B-C50C-407E-A947-70E740481C1C}">
                <a14:useLocalDpi xmlns:a14="http://schemas.microsoft.com/office/drawing/2010/main" val="0"/>
              </a:ext>
            </a:extLst>
          </a:blip>
          <a:srcRect l="39150" r="16406"/>
          <a:stretch/>
        </p:blipFill>
        <p:spPr>
          <a:xfrm>
            <a:off x="20" y="10"/>
            <a:ext cx="12191980" cy="6857990"/>
          </a:xfrm>
          <a:prstGeom prst="rect">
            <a:avLst/>
          </a:prstGeom>
        </p:spPr>
      </p:pic>
      <p:pic>
        <p:nvPicPr>
          <p:cNvPr id="16" name="图片 15">
            <a:extLst>
              <a:ext uri="{FF2B5EF4-FFF2-40B4-BE49-F238E27FC236}">
                <a16:creationId xmlns:a16="http://schemas.microsoft.com/office/drawing/2014/main" id="{9C028EC0-7487-4BD9-80C9-DB1C5DC0A41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43428" y="4940624"/>
            <a:ext cx="1170434" cy="1170434"/>
          </a:xfrm>
          <a:prstGeom prst="rect">
            <a:avLst/>
          </a:prstGeom>
        </p:spPr>
      </p:pic>
      <p:pic>
        <p:nvPicPr>
          <p:cNvPr id="13" name="图片 12">
            <a:extLst>
              <a:ext uri="{FF2B5EF4-FFF2-40B4-BE49-F238E27FC236}">
                <a16:creationId xmlns:a16="http://schemas.microsoft.com/office/drawing/2014/main" id="{D49F2B36-D97A-41DE-8724-0B49C92817C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40115" y="-451092"/>
            <a:ext cx="4081272" cy="4081272"/>
          </a:xfrm>
          <a:prstGeom prst="rect">
            <a:avLst/>
          </a:prstGeom>
        </p:spPr>
      </p:pic>
      <p:pic>
        <p:nvPicPr>
          <p:cNvPr id="7" name="图片 6">
            <a:extLst>
              <a:ext uri="{FF2B5EF4-FFF2-40B4-BE49-F238E27FC236}">
                <a16:creationId xmlns:a16="http://schemas.microsoft.com/office/drawing/2014/main" id="{D8F3CAB5-241C-4434-966E-B147D8FC3A8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468040" y="969264"/>
            <a:ext cx="6845822" cy="6041148"/>
          </a:xfrm>
          <a:prstGeom prst="rect">
            <a:avLst/>
          </a:prstGeom>
        </p:spPr>
      </p:pic>
      <p:pic>
        <p:nvPicPr>
          <p:cNvPr id="17" name="图片 16">
            <a:extLst>
              <a:ext uri="{FF2B5EF4-FFF2-40B4-BE49-F238E27FC236}">
                <a16:creationId xmlns:a16="http://schemas.microsoft.com/office/drawing/2014/main" id="{AB2F0782-BD5A-409A-9457-614CBBFB63B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13468" y="3179063"/>
            <a:ext cx="1170434" cy="1170434"/>
          </a:xfrm>
          <a:prstGeom prst="rect">
            <a:avLst/>
          </a:prstGeom>
        </p:spPr>
      </p:pic>
      <p:pic>
        <p:nvPicPr>
          <p:cNvPr id="18" name="图片 17">
            <a:extLst>
              <a:ext uri="{FF2B5EF4-FFF2-40B4-BE49-F238E27FC236}">
                <a16:creationId xmlns:a16="http://schemas.microsoft.com/office/drawing/2014/main" id="{762CDE9D-0747-45D8-A7CA-344F7DA37FD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32408" y="544071"/>
            <a:ext cx="1170434" cy="1170434"/>
          </a:xfrm>
          <a:prstGeom prst="rect">
            <a:avLst/>
          </a:prstGeom>
        </p:spPr>
      </p:pic>
      <p:pic>
        <p:nvPicPr>
          <p:cNvPr id="2" name="Picture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133810" y="3233651"/>
            <a:ext cx="4148589" cy="2702354"/>
          </a:xfrm>
          <a:prstGeom prst="rect">
            <a:avLst/>
          </a:prstGeom>
        </p:spPr>
      </p:pic>
    </p:spTree>
    <p:extLst>
      <p:ext uri="{BB962C8B-B14F-4D97-AF65-F5344CB8AC3E}">
        <p14:creationId xmlns:p14="http://schemas.microsoft.com/office/powerpoint/2010/main" val="3430124670"/>
      </p:ext>
    </p:extLst>
  </p:cSld>
  <p:clrMapOvr>
    <a:masterClrMapping/>
  </p:clrMapOvr>
  <mc:AlternateContent xmlns:mc="http://schemas.openxmlformats.org/markup-compatibility/2006" xmlns:p14="http://schemas.microsoft.com/office/powerpoint/2010/main">
    <mc:Choice Requires="p14">
      <p:transition spd="slow" p14:dur="20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150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1+#ppt_w/2"/>
                                          </p:val>
                                        </p:tav>
                                        <p:tav tm="100000">
                                          <p:val>
                                            <p:strVal val="#ppt_x"/>
                                          </p:val>
                                        </p:tav>
                                      </p:tavLst>
                                    </p:anim>
                                    <p:anim calcmode="lin" valueType="num">
                                      <p:cBhvr additive="base">
                                        <p:cTn id="8" dur="500" fill="hold"/>
                                        <p:tgtEl>
                                          <p:spTgt spid="16"/>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1500"/>
                                  </p:stCondLst>
                                  <p:childTnLst>
                                    <p:set>
                                      <p:cBhvr>
                                        <p:cTn id="10" dur="1" fill="hold">
                                          <p:stCondLst>
                                            <p:cond delay="0"/>
                                          </p:stCondLst>
                                        </p:cTn>
                                        <p:tgtEl>
                                          <p:spTgt spid="18"/>
                                        </p:tgtEl>
                                        <p:attrNameLst>
                                          <p:attrName>style.visibility</p:attrName>
                                        </p:attrNameLst>
                                      </p:cBhvr>
                                      <p:to>
                                        <p:strVal val="visible"/>
                                      </p:to>
                                    </p:set>
                                    <p:anim calcmode="lin" valueType="num">
                                      <p:cBhvr additive="base">
                                        <p:cTn id="11" dur="500" fill="hold"/>
                                        <p:tgtEl>
                                          <p:spTgt spid="18"/>
                                        </p:tgtEl>
                                        <p:attrNameLst>
                                          <p:attrName>ppt_x</p:attrName>
                                        </p:attrNameLst>
                                      </p:cBhvr>
                                      <p:tavLst>
                                        <p:tav tm="0">
                                          <p:val>
                                            <p:strVal val="1+#ppt_w/2"/>
                                          </p:val>
                                        </p:tav>
                                        <p:tav tm="100000">
                                          <p:val>
                                            <p:strVal val="#ppt_x"/>
                                          </p:val>
                                        </p:tav>
                                      </p:tavLst>
                                    </p:anim>
                                    <p:anim calcmode="lin" valueType="num">
                                      <p:cBhvr additive="base">
                                        <p:cTn id="12" dur="500" fill="hold"/>
                                        <p:tgtEl>
                                          <p:spTgt spid="18"/>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150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500" fill="hold"/>
                                        <p:tgtEl>
                                          <p:spTgt spid="17"/>
                                        </p:tgtEl>
                                        <p:attrNameLst>
                                          <p:attrName>ppt_x</p:attrName>
                                        </p:attrNameLst>
                                      </p:cBhvr>
                                      <p:tavLst>
                                        <p:tav tm="0">
                                          <p:val>
                                            <p:strVal val="1+#ppt_w/2"/>
                                          </p:val>
                                        </p:tav>
                                        <p:tav tm="100000">
                                          <p:val>
                                            <p:strVal val="#ppt_x"/>
                                          </p:val>
                                        </p:tav>
                                      </p:tavLst>
                                    </p:anim>
                                    <p:anim calcmode="lin" valueType="num">
                                      <p:cBhvr additive="base">
                                        <p:cTn id="16" dur="500" fill="hold"/>
                                        <p:tgtEl>
                                          <p:spTgt spid="17"/>
                                        </p:tgtEl>
                                        <p:attrNameLst>
                                          <p:attrName>ppt_y</p:attrName>
                                        </p:attrNameLst>
                                      </p:cBhvr>
                                      <p:tavLst>
                                        <p:tav tm="0">
                                          <p:val>
                                            <p:strVal val="#ppt_y"/>
                                          </p:val>
                                        </p:tav>
                                        <p:tav tm="100000">
                                          <p:val>
                                            <p:strVal val="#ppt_y"/>
                                          </p:val>
                                        </p:tav>
                                      </p:tavLst>
                                    </p:anim>
                                  </p:childTnLst>
                                </p:cTn>
                              </p:par>
                              <p:par>
                                <p:cTn id="17" presetID="8" presetClass="emph" presetSubtype="0" repeatCount="4000" fill="hold" nodeType="withEffect">
                                  <p:stCondLst>
                                    <p:cond delay="0"/>
                                  </p:stCondLst>
                                  <p:childTnLst>
                                    <p:animRot by="21600000">
                                      <p:cBhvr>
                                        <p:cTn id="18" dur="2000" fill="hold"/>
                                        <p:tgtEl>
                                          <p:spTgt spid="16"/>
                                        </p:tgtEl>
                                        <p:attrNameLst>
                                          <p:attrName>r</p:attrName>
                                        </p:attrNameLst>
                                      </p:cBhvr>
                                    </p:animRot>
                                  </p:childTnLst>
                                </p:cTn>
                              </p:par>
                              <p:par>
                                <p:cTn id="19" presetID="8" presetClass="emph" presetSubtype="0" repeatCount="4000" fill="hold" nodeType="withEffect">
                                  <p:stCondLst>
                                    <p:cond delay="0"/>
                                  </p:stCondLst>
                                  <p:childTnLst>
                                    <p:animRot by="21600000">
                                      <p:cBhvr>
                                        <p:cTn id="20" dur="2000" fill="hold"/>
                                        <p:tgtEl>
                                          <p:spTgt spid="18"/>
                                        </p:tgtEl>
                                        <p:attrNameLst>
                                          <p:attrName>r</p:attrName>
                                        </p:attrNameLst>
                                      </p:cBhvr>
                                    </p:animRot>
                                  </p:childTnLst>
                                </p:cTn>
                              </p:par>
                              <p:par>
                                <p:cTn id="21" presetID="8" presetClass="emph" presetSubtype="0" repeatCount="4000" fill="hold" nodeType="withEffect">
                                  <p:stCondLst>
                                    <p:cond delay="0"/>
                                  </p:stCondLst>
                                  <p:childTnLst>
                                    <p:animRot by="21600000">
                                      <p:cBhvr>
                                        <p:cTn id="22" dur="2000" fill="hold"/>
                                        <p:tgtEl>
                                          <p:spTgt spid="17"/>
                                        </p:tgtEl>
                                        <p:attrNameLst>
                                          <p:attrName>r</p:attrName>
                                        </p:attrNameLst>
                                      </p:cBhvr>
                                    </p:animRot>
                                  </p:childTnLst>
                                </p:cTn>
                              </p:par>
                              <p:par>
                                <p:cTn id="23" presetID="47" presetClass="entr" presetSubtype="0" fill="hold" nodeType="with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1000"/>
                                        <p:tgtEl>
                                          <p:spTgt spid="7"/>
                                        </p:tgtEl>
                                      </p:cBhvr>
                                    </p:animEffect>
                                    <p:anim calcmode="lin" valueType="num">
                                      <p:cBhvr>
                                        <p:cTn id="26" dur="1000" fill="hold"/>
                                        <p:tgtEl>
                                          <p:spTgt spid="7"/>
                                        </p:tgtEl>
                                        <p:attrNameLst>
                                          <p:attrName>ppt_x</p:attrName>
                                        </p:attrNameLst>
                                      </p:cBhvr>
                                      <p:tavLst>
                                        <p:tav tm="0">
                                          <p:val>
                                            <p:strVal val="#ppt_x"/>
                                          </p:val>
                                        </p:tav>
                                        <p:tav tm="100000">
                                          <p:val>
                                            <p:strVal val="#ppt_x"/>
                                          </p:val>
                                        </p:tav>
                                      </p:tavLst>
                                    </p:anim>
                                    <p:anim calcmode="lin" valueType="num">
                                      <p:cBhvr>
                                        <p:cTn id="27" dur="1000" fill="hold"/>
                                        <p:tgtEl>
                                          <p:spTgt spid="7"/>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fade">
                                      <p:cBhvr>
                                        <p:cTn id="30" dur="1000"/>
                                        <p:tgtEl>
                                          <p:spTgt spid="13"/>
                                        </p:tgtEl>
                                      </p:cBhvr>
                                    </p:animEffect>
                                    <p:anim calcmode="lin" valueType="num">
                                      <p:cBhvr>
                                        <p:cTn id="31" dur="1000" fill="hold"/>
                                        <p:tgtEl>
                                          <p:spTgt spid="13"/>
                                        </p:tgtEl>
                                        <p:attrNameLst>
                                          <p:attrName>ppt_x</p:attrName>
                                        </p:attrNameLst>
                                      </p:cBhvr>
                                      <p:tavLst>
                                        <p:tav tm="0">
                                          <p:val>
                                            <p:strVal val="#ppt_x"/>
                                          </p:val>
                                        </p:tav>
                                        <p:tav tm="100000">
                                          <p:val>
                                            <p:strVal val="#ppt_x"/>
                                          </p:val>
                                        </p:tav>
                                      </p:tavLst>
                                    </p:anim>
                                    <p:anim calcmode="lin" valueType="num">
                                      <p:cBhvr>
                                        <p:cTn id="32" dur="1000" fill="hold"/>
                                        <p:tgtEl>
                                          <p:spTgt spid="13"/>
                                        </p:tgtEl>
                                        <p:attrNameLst>
                                          <p:attrName>ppt_y</p:attrName>
                                        </p:attrNameLst>
                                      </p:cBhvr>
                                      <p:tavLst>
                                        <p:tav tm="0">
                                          <p:val>
                                            <p:strVal val="#ppt_y+.1"/>
                                          </p:val>
                                        </p:tav>
                                        <p:tav tm="100000">
                                          <p:val>
                                            <p:strVal val="#ppt_y"/>
                                          </p:val>
                                        </p:tav>
                                      </p:tavLst>
                                    </p:anim>
                                  </p:childTnLst>
                                </p:cTn>
                              </p:par>
                              <p:par>
                                <p:cTn id="33" presetID="21" presetClass="entr" presetSubtype="1" fill="hold" nodeType="withEffect">
                                  <p:stCondLst>
                                    <p:cond delay="0"/>
                                  </p:stCondLst>
                                  <p:childTnLst>
                                    <p:set>
                                      <p:cBhvr>
                                        <p:cTn id="34" dur="1" fill="hold">
                                          <p:stCondLst>
                                            <p:cond delay="0"/>
                                          </p:stCondLst>
                                        </p:cTn>
                                        <p:tgtEl>
                                          <p:spTgt spid="2"/>
                                        </p:tgtEl>
                                        <p:attrNameLst>
                                          <p:attrName>style.visibility</p:attrName>
                                        </p:attrNameLst>
                                      </p:cBhvr>
                                      <p:to>
                                        <p:strVal val="visible"/>
                                      </p:to>
                                    </p:set>
                                    <p:animEffect transition="in" filter="wheel(1)">
                                      <p:cBhvr>
                                        <p:cTn id="35"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5">
            <a:alphaModFix amt="75000"/>
            <a:lum/>
          </a:blip>
          <a:srcRect/>
          <a:stretch>
            <a:fillRect/>
          </a:stretch>
        </a:blipFill>
        <a:effectLst/>
      </p:bgPr>
    </p:bg>
    <p:spTree>
      <p:nvGrpSpPr>
        <p:cNvPr id="1" name=""/>
        <p:cNvGrpSpPr/>
        <p:nvPr/>
      </p:nvGrpSpPr>
      <p:grpSpPr>
        <a:xfrm>
          <a:off x="0" y="0"/>
          <a:ext cx="0" cy="0"/>
          <a:chOff x="0" y="0"/>
          <a:chExt cx="0" cy="0"/>
        </a:xfrm>
      </p:grpSpPr>
      <p:pic>
        <p:nvPicPr>
          <p:cNvPr id="24" name="Picture 23">
            <a:hlinkClick r:id="rId6" action="ppaction://hlinksldjump"/>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374524" y="3241650"/>
            <a:ext cx="4305676" cy="1422439"/>
          </a:xfrm>
          <a:prstGeom prst="rect">
            <a:avLst/>
          </a:prstGeom>
        </p:spPr>
      </p:pic>
      <p:grpSp>
        <p:nvGrpSpPr>
          <p:cNvPr id="6" name="Group 5"/>
          <p:cNvGrpSpPr/>
          <p:nvPr/>
        </p:nvGrpSpPr>
        <p:grpSpPr>
          <a:xfrm>
            <a:off x="935980" y="-48871"/>
            <a:ext cx="10265420" cy="2461871"/>
            <a:chOff x="935980" y="-48871"/>
            <a:chExt cx="10265420" cy="2461871"/>
          </a:xfrm>
        </p:grpSpPr>
        <p:sp>
          <p:nvSpPr>
            <p:cNvPr id="2" name="Rounded Rectangle 1"/>
            <p:cNvSpPr/>
            <p:nvPr/>
          </p:nvSpPr>
          <p:spPr>
            <a:xfrm>
              <a:off x="1041400" y="457200"/>
              <a:ext cx="10160000" cy="1879600"/>
            </a:xfrm>
            <a:prstGeom prst="roundRect">
              <a:avLst/>
            </a:prstGeom>
            <a:solidFill>
              <a:schemeClr val="bg1"/>
            </a:solidFill>
            <a:ln w="38100">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7" name="Picture 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35980" y="-48871"/>
              <a:ext cx="2505720" cy="2461871"/>
            </a:xfrm>
            <a:prstGeom prst="rect">
              <a:avLst/>
            </a:prstGeom>
          </p:spPr>
        </p:pic>
      </p:grpSp>
      <p:pic>
        <p:nvPicPr>
          <p:cNvPr id="3" name="Picture 2"/>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448800" y="-330200"/>
            <a:ext cx="2933700" cy="2933700"/>
          </a:xfrm>
          <a:prstGeom prst="rect">
            <a:avLst/>
          </a:prstGeom>
        </p:spPr>
      </p:pic>
      <p:pic>
        <p:nvPicPr>
          <p:cNvPr id="5" name="Picture 4">
            <a:hlinkClick r:id="rId6" action="ppaction://hlinksldjump"/>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02458" y="3315265"/>
            <a:ext cx="4254156" cy="1422439"/>
          </a:xfrm>
          <a:prstGeom prst="rect">
            <a:avLst/>
          </a:prstGeom>
          <a:ln>
            <a:noFill/>
          </a:ln>
        </p:spPr>
      </p:pic>
      <p:sp>
        <p:nvSpPr>
          <p:cNvPr id="22" name="Rectangle 21">
            <a:extLst>
              <a:ext uri="{FF2B5EF4-FFF2-40B4-BE49-F238E27FC236}">
                <a16:creationId xmlns:a16="http://schemas.microsoft.com/office/drawing/2014/main" id="{68CCCB1E-5D6D-4B1D-94ED-906BCD4A2D0C}"/>
              </a:ext>
            </a:extLst>
          </p:cNvPr>
          <p:cNvSpPr/>
          <p:nvPr/>
        </p:nvSpPr>
        <p:spPr>
          <a:xfrm>
            <a:off x="2131463" y="586715"/>
            <a:ext cx="9480158" cy="1620570"/>
          </a:xfrm>
          <a:prstGeom prst="rect">
            <a:avLst/>
          </a:prstGeom>
          <a:noFill/>
          <a:ln w="12700" cap="flat" cmpd="sng" algn="ctr">
            <a:noFill/>
            <a:prstDash val="solid"/>
            <a:miter lim="800000"/>
          </a:ln>
          <a:effectLst/>
        </p:spPr>
        <p:txBody>
          <a:bodyPr rtlCol="0" anchor="ctr"/>
          <a:lstStyle/>
          <a:p>
            <a:pPr lvl="0" algn="ctr">
              <a:defRPr/>
            </a:pPr>
            <a:r>
              <a:rPr lang="en-US" sz="4000" b="1" dirty="0" err="1">
                <a:latin typeface="Times New Roman" panose="02020603050405020304" pitchFamily="18" charset="0"/>
                <a:cs typeface="Times New Roman" panose="02020603050405020304" pitchFamily="18" charset="0"/>
              </a:rPr>
              <a:t>Dấu</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hai</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chấm</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có</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tác</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dụng</a:t>
            </a:r>
            <a:r>
              <a:rPr lang="en-US" sz="4000" b="1" dirty="0">
                <a:latin typeface="Times New Roman" panose="02020603050405020304" pitchFamily="18" charset="0"/>
                <a:cs typeface="Times New Roman" panose="02020603050405020304" pitchFamily="18" charset="0"/>
              </a:rPr>
              <a:t> </a:t>
            </a:r>
            <a:r>
              <a:rPr lang="en-US" sz="4000" b="1" dirty="0" err="1">
                <a:latin typeface="Times New Roman" panose="02020603050405020304" pitchFamily="18" charset="0"/>
                <a:cs typeface="Times New Roman" panose="02020603050405020304" pitchFamily="18" charset="0"/>
              </a:rPr>
              <a:t>gì</a:t>
            </a:r>
            <a:r>
              <a:rPr lang="en-US" sz="4000" b="1" dirty="0">
                <a:latin typeface="Times New Roman" panose="02020603050405020304" pitchFamily="18" charset="0"/>
                <a:cs typeface="Times New Roman" panose="02020603050405020304" pitchFamily="18" charset="0"/>
              </a:rPr>
              <a:t>?</a:t>
            </a:r>
            <a:endParaRPr kumimoji="0" lang="en-US" sz="4000" b="1" i="0" u="none" strike="noStrike" kern="0" cap="none" spc="50" normalizeH="0" baseline="0" noProof="0" dirty="0">
              <a:ln w="9525" cmpd="sng">
                <a:solidFill>
                  <a:prstClr val="black">
                    <a:lumMod val="85000"/>
                    <a:lumOff val="15000"/>
                  </a:prstClr>
                </a:solidFill>
                <a:prstDash val="solid"/>
              </a:ln>
              <a:solidFill>
                <a:srgbClr val="EB701D"/>
              </a:solidFill>
              <a:effectLst>
                <a:glow rad="38100">
                  <a:srgbClr val="5B9BD5">
                    <a:alpha val="40000"/>
                  </a:srgbClr>
                </a:glow>
              </a:effectLst>
              <a:uLnTx/>
              <a:uFillTx/>
              <a:latin typeface="Times New Roman" panose="02020603050405020304" pitchFamily="18" charset="0"/>
              <a:ea typeface="Tahoma" panose="020B0604030504040204" pitchFamily="34" charset="0"/>
              <a:cs typeface="Times New Roman" panose="02020603050405020304" pitchFamily="18" charset="0"/>
            </a:endParaRPr>
          </a:p>
        </p:txBody>
      </p:sp>
      <p:pic>
        <p:nvPicPr>
          <p:cNvPr id="23" name="Picture 22">
            <a:hlinkClick r:id="rId11" action="ppaction://hlinksldjump"/>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559388" y="5165474"/>
            <a:ext cx="4120812" cy="1422439"/>
          </a:xfrm>
          <a:prstGeom prst="rect">
            <a:avLst/>
          </a:prstGeom>
        </p:spPr>
      </p:pic>
      <p:grpSp>
        <p:nvGrpSpPr>
          <p:cNvPr id="37" name="Group 36"/>
          <p:cNvGrpSpPr/>
          <p:nvPr/>
        </p:nvGrpSpPr>
        <p:grpSpPr>
          <a:xfrm>
            <a:off x="6557191" y="2623875"/>
            <a:ext cx="1170529" cy="1931118"/>
            <a:chOff x="6897095" y="2964459"/>
            <a:chExt cx="1001611" cy="1570159"/>
          </a:xfrm>
        </p:grpSpPr>
        <p:pic>
          <p:nvPicPr>
            <p:cNvPr id="26" name="Picture 25">
              <a:hlinkClick r:id="rId6" action="ppaction://hlinksldjump"/>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18649333" flipH="1">
              <a:off x="6839234" y="3475145"/>
              <a:ext cx="1117334" cy="1001611"/>
            </a:xfrm>
            <a:prstGeom prst="rect">
              <a:avLst/>
            </a:prstGeom>
          </p:spPr>
        </p:pic>
        <p:sp>
          <p:nvSpPr>
            <p:cNvPr id="29" name="TextBox 28">
              <a:hlinkClick r:id="rId6" action="ppaction://hlinksldjump"/>
            </p:cNvPr>
            <p:cNvSpPr txBox="1"/>
            <p:nvPr/>
          </p:nvSpPr>
          <p:spPr>
            <a:xfrm>
              <a:off x="6986612" y="2964459"/>
              <a:ext cx="561372" cy="830997"/>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w="28575">
                    <a:solidFill>
                      <a:prstClr val="black"/>
                    </a:solidFill>
                  </a:ln>
                  <a:solidFill>
                    <a:srgbClr val="C37930"/>
                  </a:solidFill>
                  <a:effectLst/>
                  <a:uLnTx/>
                  <a:uFillTx/>
                  <a:latin typeface="iCiel Cadena" panose="02000503000000020004" charset="0"/>
                  <a:ea typeface="+mn-ea"/>
                  <a:cs typeface="+mn-cs"/>
                </a:rPr>
                <a:t>B</a:t>
              </a:r>
            </a:p>
          </p:txBody>
        </p:sp>
      </p:grpSp>
      <p:grpSp>
        <p:nvGrpSpPr>
          <p:cNvPr id="35" name="Group 34"/>
          <p:cNvGrpSpPr/>
          <p:nvPr/>
        </p:nvGrpSpPr>
        <p:grpSpPr>
          <a:xfrm>
            <a:off x="4514653" y="2695862"/>
            <a:ext cx="1255173" cy="1867076"/>
            <a:chOff x="3985437" y="2941753"/>
            <a:chExt cx="1001611" cy="1531482"/>
          </a:xfrm>
        </p:grpSpPr>
        <p:pic>
          <p:nvPicPr>
            <p:cNvPr id="15" name="Picture 14">
              <a:hlinkClick r:id="rId11" action="ppaction://hlinksldjump"/>
            </p:cNvPr>
            <p:cNvPicPr>
              <a:picLocks noChangeAspect="1"/>
            </p:cNvPicPr>
            <p:nvPr/>
          </p:nvPicPr>
          <p:blipFill>
            <a:blip r:embed="rId13" cstate="print">
              <a:extLst>
                <a:ext uri="{BEBA8EAE-BF5A-486C-A8C5-ECC9F3942E4B}">
                  <a14:imgProps xmlns:a14="http://schemas.microsoft.com/office/drawing/2010/main">
                    <a14:imgLayer r:embed="rId14">
                      <a14:imgEffect>
                        <a14:backgroundRemoval t="1594" b="100000" l="1786" r="98929"/>
                      </a14:imgEffect>
                    </a14:imgLayer>
                  </a14:imgProps>
                </a:ext>
                <a:ext uri="{28A0092B-C50C-407E-A947-70E740481C1C}">
                  <a14:useLocalDpi xmlns:a14="http://schemas.microsoft.com/office/drawing/2010/main" val="0"/>
                </a:ext>
              </a:extLst>
            </a:blip>
            <a:stretch>
              <a:fillRect/>
            </a:stretch>
          </p:blipFill>
          <p:spPr>
            <a:xfrm rot="2950667">
              <a:off x="3927576" y="3413762"/>
              <a:ext cx="1117334" cy="1001611"/>
            </a:xfrm>
            <a:prstGeom prst="rect">
              <a:avLst/>
            </a:prstGeom>
          </p:spPr>
        </p:pic>
        <p:sp>
          <p:nvSpPr>
            <p:cNvPr id="8" name="TextBox 7">
              <a:hlinkClick r:id="rId11" action="ppaction://hlinksldjump"/>
            </p:cNvPr>
            <p:cNvSpPr txBox="1"/>
            <p:nvPr/>
          </p:nvSpPr>
          <p:spPr>
            <a:xfrm>
              <a:off x="4396412" y="2941753"/>
              <a:ext cx="561372" cy="830997"/>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w="28575">
                    <a:solidFill>
                      <a:prstClr val="black"/>
                    </a:solidFill>
                  </a:ln>
                  <a:solidFill>
                    <a:srgbClr val="C37930"/>
                  </a:solidFill>
                  <a:effectLst/>
                  <a:uLnTx/>
                  <a:uFillTx/>
                  <a:latin typeface="iCiel Cadena" panose="02000503000000020004" charset="0"/>
                  <a:ea typeface="+mn-ea"/>
                  <a:cs typeface="+mn-cs"/>
                </a:rPr>
                <a:t>A</a:t>
              </a:r>
            </a:p>
          </p:txBody>
        </p:sp>
      </p:grpSp>
      <p:sp>
        <p:nvSpPr>
          <p:cNvPr id="31" name="TextBox 30">
            <a:hlinkClick r:id="rId6" action="ppaction://hlinksldjump"/>
          </p:cNvPr>
          <p:cNvSpPr txBox="1"/>
          <p:nvPr/>
        </p:nvSpPr>
        <p:spPr>
          <a:xfrm>
            <a:off x="1012963" y="3436557"/>
            <a:ext cx="3618560" cy="1200329"/>
          </a:xfrm>
          <a:prstGeom prst="rect">
            <a:avLst/>
          </a:prstGeom>
          <a:noFill/>
        </p:spPr>
        <p:txBody>
          <a:bodyPr wrap="square" rtlCol="0">
            <a:spAutoFit/>
          </a:bodyPr>
          <a:lstStyle/>
          <a:p>
            <a:pPr lvl="0">
              <a:defRPr/>
            </a:pPr>
            <a:r>
              <a:rPr lang="vi-VN" sz="2400" b="1" dirty="0">
                <a:solidFill>
                  <a:schemeClr val="bg1"/>
                </a:solidFill>
                <a:latin typeface="Times New Roman" panose="02020603050405020304" pitchFamily="18" charset="0"/>
                <a:cs typeface="Times New Roman" panose="02020603050405020304" pitchFamily="18" charset="0"/>
              </a:rPr>
              <a:t>Báo hiệu bộ phận đứng sau là lời giải thích cho bộ phận đứng trước</a:t>
            </a:r>
            <a:endParaRPr kumimoji="0" lang="en-US" sz="5400" b="1" i="0" u="none" strike="noStrike" kern="1200" cap="none" spc="0" normalizeH="0" baseline="0" noProof="0" dirty="0">
              <a:ln>
                <a:solidFill>
                  <a:prstClr val="black">
                    <a:lumMod val="95000"/>
                    <a:lumOff val="5000"/>
                  </a:prstClr>
                </a:solidFill>
              </a:ln>
              <a:solidFill>
                <a:schemeClr val="bg1"/>
              </a:solidFill>
              <a:effectLst/>
              <a:uLnTx/>
              <a:uFillTx/>
              <a:latin typeface="Times New Roman" panose="02020603050405020304" pitchFamily="18" charset="0"/>
              <a:cs typeface="Times New Roman" panose="02020603050405020304" pitchFamily="18" charset="0"/>
            </a:endParaRPr>
          </a:p>
        </p:txBody>
      </p:sp>
      <p:grpSp>
        <p:nvGrpSpPr>
          <p:cNvPr id="39" name="Group 38"/>
          <p:cNvGrpSpPr/>
          <p:nvPr/>
        </p:nvGrpSpPr>
        <p:grpSpPr>
          <a:xfrm>
            <a:off x="789536" y="4664543"/>
            <a:ext cx="5046450" cy="1901359"/>
            <a:chOff x="935980" y="4683256"/>
            <a:chExt cx="4054776" cy="1837719"/>
          </a:xfrm>
        </p:grpSpPr>
        <p:pic>
          <p:nvPicPr>
            <p:cNvPr id="13" name="Picture 12">
              <a:hlinkClick r:id="rId6" action="ppaction://hlinksldjump"/>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35980" y="5098536"/>
              <a:ext cx="3384258" cy="1422439"/>
            </a:xfrm>
            <a:prstGeom prst="rect">
              <a:avLst/>
            </a:prstGeom>
          </p:spPr>
        </p:pic>
        <p:grpSp>
          <p:nvGrpSpPr>
            <p:cNvPr id="36" name="Group 35"/>
            <p:cNvGrpSpPr/>
            <p:nvPr/>
          </p:nvGrpSpPr>
          <p:grpSpPr>
            <a:xfrm>
              <a:off x="3860608" y="4683256"/>
              <a:ext cx="1130148" cy="1726371"/>
              <a:chOff x="3860608" y="4683256"/>
              <a:chExt cx="1130148" cy="1726371"/>
            </a:xfrm>
          </p:grpSpPr>
          <p:pic>
            <p:nvPicPr>
              <p:cNvPr id="25" name="Picture 24">
                <a:hlinkClick r:id="rId6" action="ppaction://hlinksldjump"/>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rot="2950667">
                <a:off x="3796673" y="5238949"/>
                <a:ext cx="1234613" cy="1106743"/>
              </a:xfrm>
              <a:prstGeom prst="rect">
                <a:avLst/>
              </a:prstGeom>
            </p:spPr>
          </p:pic>
          <p:sp>
            <p:nvSpPr>
              <p:cNvPr id="28" name="TextBox 27">
                <a:hlinkClick r:id="rId6" action="ppaction://hlinksldjump"/>
              </p:cNvPr>
              <p:cNvSpPr txBox="1"/>
              <p:nvPr/>
            </p:nvSpPr>
            <p:spPr>
              <a:xfrm>
                <a:off x="4475871" y="4683256"/>
                <a:ext cx="514885" cy="830997"/>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w="28575">
                      <a:solidFill>
                        <a:prstClr val="black"/>
                      </a:solidFill>
                    </a:ln>
                    <a:solidFill>
                      <a:srgbClr val="C37930"/>
                    </a:solidFill>
                    <a:effectLst/>
                    <a:uLnTx/>
                    <a:uFillTx/>
                    <a:latin typeface="iCiel Cadena" panose="02000503000000020004" charset="0"/>
                    <a:ea typeface="+mn-ea"/>
                    <a:cs typeface="+mn-cs"/>
                  </a:rPr>
                  <a:t>C</a:t>
                </a:r>
              </a:p>
            </p:txBody>
          </p:sp>
        </p:grpSp>
      </p:grpSp>
      <p:pic>
        <p:nvPicPr>
          <p:cNvPr id="40" name="Am-thanh-lam-phep-bang-cay-dua-than-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736600" y="-787986"/>
            <a:ext cx="609600" cy="609600"/>
          </a:xfrm>
          <a:prstGeom prst="rect">
            <a:avLst/>
          </a:prstGeom>
        </p:spPr>
      </p:pic>
      <p:grpSp>
        <p:nvGrpSpPr>
          <p:cNvPr id="38" name="Group 37"/>
          <p:cNvGrpSpPr/>
          <p:nvPr/>
        </p:nvGrpSpPr>
        <p:grpSpPr>
          <a:xfrm>
            <a:off x="6724547" y="4603089"/>
            <a:ext cx="1299955" cy="1859759"/>
            <a:chOff x="6802588" y="4695202"/>
            <a:chExt cx="1333064" cy="2009662"/>
          </a:xfrm>
        </p:grpSpPr>
        <p:pic>
          <p:nvPicPr>
            <p:cNvPr id="27" name="Picture 26">
              <a:hlinkClick r:id="rId6" action="ppaction://hlinksldjump"/>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rot="18649333" flipH="1">
              <a:off x="6725579" y="5294791"/>
              <a:ext cx="1487082" cy="1333064"/>
            </a:xfrm>
            <a:prstGeom prst="rect">
              <a:avLst/>
            </a:prstGeom>
          </p:spPr>
        </p:pic>
        <p:sp>
          <p:nvSpPr>
            <p:cNvPr id="30" name="TextBox 29">
              <a:hlinkClick r:id="rId6" action="ppaction://hlinksldjump"/>
            </p:cNvPr>
            <p:cNvSpPr txBox="1"/>
            <p:nvPr/>
          </p:nvSpPr>
          <p:spPr>
            <a:xfrm>
              <a:off x="7078083" y="4695202"/>
              <a:ext cx="580608" cy="830997"/>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w="28575">
                    <a:solidFill>
                      <a:prstClr val="black"/>
                    </a:solidFill>
                  </a:ln>
                  <a:solidFill>
                    <a:srgbClr val="C37930"/>
                  </a:solidFill>
                  <a:effectLst/>
                  <a:uLnTx/>
                  <a:uFillTx/>
                  <a:latin typeface="iCiel Cadena" panose="02000503000000020004" charset="0"/>
                  <a:ea typeface="+mn-ea"/>
                  <a:cs typeface="+mn-cs"/>
                </a:rPr>
                <a:t>D</a:t>
              </a:r>
            </a:p>
          </p:txBody>
        </p:sp>
      </p:grpSp>
      <p:sp>
        <p:nvSpPr>
          <p:cNvPr id="41" name="TextBox 40">
            <a:hlinkClick r:id="rId11" action="ppaction://hlinksldjump"/>
            <a:extLst>
              <a:ext uri="{FF2B5EF4-FFF2-40B4-BE49-F238E27FC236}">
                <a16:creationId xmlns:a16="http://schemas.microsoft.com/office/drawing/2014/main" id="{C999C037-CEED-450A-BCB8-034103297720}"/>
              </a:ext>
            </a:extLst>
          </p:cNvPr>
          <p:cNvSpPr txBox="1"/>
          <p:nvPr/>
        </p:nvSpPr>
        <p:spPr>
          <a:xfrm>
            <a:off x="8338463" y="5624863"/>
            <a:ext cx="2955023" cy="461665"/>
          </a:xfrm>
          <a:prstGeom prst="rect">
            <a:avLst/>
          </a:prstGeom>
          <a:noFill/>
        </p:spPr>
        <p:txBody>
          <a:bodyPr wrap="square">
            <a:spAutoFit/>
          </a:bodyPr>
          <a:lstStyle/>
          <a:p>
            <a:r>
              <a:rPr lang="en-US" sz="2400" b="1" dirty="0" err="1">
                <a:solidFill>
                  <a:schemeClr val="bg1"/>
                </a:solidFill>
                <a:latin typeface="Times New Roman" panose="02020603050405020304" pitchFamily="18" charset="0"/>
                <a:cs typeface="Times New Roman" panose="02020603050405020304" pitchFamily="18" charset="0"/>
              </a:rPr>
              <a:t>Đáp</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án</a:t>
            </a:r>
            <a:r>
              <a:rPr lang="en-US" sz="2400" b="1" dirty="0">
                <a:solidFill>
                  <a:schemeClr val="bg1"/>
                </a:solidFill>
                <a:latin typeface="Times New Roman" panose="02020603050405020304" pitchFamily="18" charset="0"/>
                <a:cs typeface="Times New Roman" panose="02020603050405020304" pitchFamily="18" charset="0"/>
              </a:rPr>
              <a:t> A </a:t>
            </a:r>
            <a:r>
              <a:rPr lang="en-US" sz="2400" b="1" dirty="0" err="1">
                <a:solidFill>
                  <a:schemeClr val="bg1"/>
                </a:solidFill>
                <a:latin typeface="Times New Roman" panose="02020603050405020304" pitchFamily="18" charset="0"/>
                <a:cs typeface="Times New Roman" panose="02020603050405020304" pitchFamily="18" charset="0"/>
              </a:rPr>
              <a:t>và</a:t>
            </a:r>
            <a:r>
              <a:rPr lang="en-US" sz="2400" b="1" dirty="0">
                <a:solidFill>
                  <a:schemeClr val="bg1"/>
                </a:solidFill>
                <a:latin typeface="Times New Roman" panose="02020603050405020304" pitchFamily="18" charset="0"/>
                <a:cs typeface="Times New Roman" panose="02020603050405020304" pitchFamily="18" charset="0"/>
              </a:rPr>
              <a:t> C </a:t>
            </a:r>
            <a:r>
              <a:rPr lang="en-US" sz="2400" b="1" dirty="0" err="1">
                <a:solidFill>
                  <a:schemeClr val="bg1"/>
                </a:solidFill>
                <a:latin typeface="Times New Roman" panose="02020603050405020304" pitchFamily="18" charset="0"/>
                <a:cs typeface="Times New Roman" panose="02020603050405020304" pitchFamily="18" charset="0"/>
              </a:rPr>
              <a:t>đúng</a:t>
            </a:r>
            <a:endParaRPr lang="en-US" sz="2400" b="1" dirty="0">
              <a:solidFill>
                <a:schemeClr val="bg1"/>
              </a:solidFill>
              <a:latin typeface="Times New Roman" panose="02020603050405020304" pitchFamily="18" charset="0"/>
              <a:cs typeface="Times New Roman" panose="02020603050405020304" pitchFamily="18" charset="0"/>
            </a:endParaRPr>
          </a:p>
        </p:txBody>
      </p:sp>
      <p:sp>
        <p:nvSpPr>
          <p:cNvPr id="42" name="TextBox 41">
            <a:hlinkClick r:id="rId6" action="ppaction://hlinksldjump"/>
            <a:extLst>
              <a:ext uri="{FF2B5EF4-FFF2-40B4-BE49-F238E27FC236}">
                <a16:creationId xmlns:a16="http://schemas.microsoft.com/office/drawing/2014/main" id="{599C854E-B0EE-41BD-8B67-D432A57B3849}"/>
              </a:ext>
            </a:extLst>
          </p:cNvPr>
          <p:cNvSpPr txBox="1"/>
          <p:nvPr/>
        </p:nvSpPr>
        <p:spPr>
          <a:xfrm>
            <a:off x="7917257" y="3520415"/>
            <a:ext cx="3691601" cy="830997"/>
          </a:xfrm>
          <a:prstGeom prst="rect">
            <a:avLst/>
          </a:prstGeom>
          <a:noFill/>
        </p:spPr>
        <p:txBody>
          <a:bodyPr wrap="square">
            <a:spAutoFit/>
          </a:bodyPr>
          <a:lstStyle/>
          <a:p>
            <a:r>
              <a:rPr lang="en-US" sz="2400" b="1" i="0" dirty="0" err="1">
                <a:solidFill>
                  <a:schemeClr val="bg1"/>
                </a:solidFill>
                <a:effectLst/>
                <a:latin typeface="Times New Roman" panose="02020603050405020304" pitchFamily="18" charset="0"/>
                <a:cs typeface="Times New Roman" panose="02020603050405020304" pitchFamily="18" charset="0"/>
              </a:rPr>
              <a:t>Báo</a:t>
            </a:r>
            <a:r>
              <a:rPr lang="en-US" sz="2400" b="1" i="0" dirty="0">
                <a:solidFill>
                  <a:schemeClr val="bg1"/>
                </a:solidFill>
                <a:effectLst/>
                <a:latin typeface="Times New Roman" panose="02020603050405020304" pitchFamily="18" charset="0"/>
                <a:cs typeface="Times New Roman" panose="02020603050405020304" pitchFamily="18" charset="0"/>
              </a:rPr>
              <a:t> </a:t>
            </a:r>
            <a:r>
              <a:rPr lang="en-US" sz="2400" b="1" i="0" dirty="0" err="1">
                <a:solidFill>
                  <a:schemeClr val="bg1"/>
                </a:solidFill>
                <a:effectLst/>
                <a:latin typeface="Times New Roman" panose="02020603050405020304" pitchFamily="18" charset="0"/>
                <a:cs typeface="Times New Roman" panose="02020603050405020304" pitchFamily="18" charset="0"/>
              </a:rPr>
              <a:t>hiệu</a:t>
            </a:r>
            <a:r>
              <a:rPr lang="en-US" sz="2400" b="1" i="0" dirty="0">
                <a:solidFill>
                  <a:schemeClr val="bg1"/>
                </a:solidFill>
                <a:effectLst/>
                <a:latin typeface="Times New Roman" panose="02020603050405020304" pitchFamily="18" charset="0"/>
                <a:cs typeface="Times New Roman" panose="02020603050405020304" pitchFamily="18" charset="0"/>
              </a:rPr>
              <a:t> </a:t>
            </a:r>
            <a:r>
              <a:rPr lang="en-US" sz="2400" b="1" i="0" dirty="0" err="1">
                <a:solidFill>
                  <a:schemeClr val="bg1"/>
                </a:solidFill>
                <a:effectLst/>
                <a:latin typeface="Times New Roman" panose="02020603050405020304" pitchFamily="18" charset="0"/>
                <a:cs typeface="Times New Roman" panose="02020603050405020304" pitchFamily="18" charset="0"/>
              </a:rPr>
              <a:t>bộ</a:t>
            </a:r>
            <a:r>
              <a:rPr lang="en-US" sz="2400" b="1" i="0" dirty="0">
                <a:solidFill>
                  <a:schemeClr val="bg1"/>
                </a:solidFill>
                <a:effectLst/>
                <a:latin typeface="Times New Roman" panose="02020603050405020304" pitchFamily="18" charset="0"/>
                <a:cs typeface="Times New Roman" panose="02020603050405020304" pitchFamily="18" charset="0"/>
              </a:rPr>
              <a:t> </a:t>
            </a:r>
            <a:r>
              <a:rPr lang="en-US" sz="2400" b="1" i="0" dirty="0" err="1">
                <a:solidFill>
                  <a:schemeClr val="bg1"/>
                </a:solidFill>
                <a:effectLst/>
                <a:latin typeface="Times New Roman" panose="02020603050405020304" pitchFamily="18" charset="0"/>
                <a:cs typeface="Times New Roman" panose="02020603050405020304" pitchFamily="18" charset="0"/>
              </a:rPr>
              <a:t>phận</a:t>
            </a:r>
            <a:r>
              <a:rPr lang="en-US" sz="2400" b="1" i="0" dirty="0">
                <a:solidFill>
                  <a:schemeClr val="bg1"/>
                </a:solidFill>
                <a:effectLst/>
                <a:latin typeface="Times New Roman" panose="02020603050405020304" pitchFamily="18" charset="0"/>
                <a:cs typeface="Times New Roman" panose="02020603050405020304" pitchFamily="18" charset="0"/>
              </a:rPr>
              <a:t> </a:t>
            </a:r>
            <a:r>
              <a:rPr lang="en-US" sz="2400" b="1" i="0" dirty="0" err="1">
                <a:solidFill>
                  <a:schemeClr val="bg1"/>
                </a:solidFill>
                <a:effectLst/>
                <a:latin typeface="Times New Roman" panose="02020603050405020304" pitchFamily="18" charset="0"/>
                <a:cs typeface="Times New Roman" panose="02020603050405020304" pitchFamily="18" charset="0"/>
              </a:rPr>
              <a:t>đứng</a:t>
            </a:r>
            <a:r>
              <a:rPr lang="en-US" sz="2400" b="1" i="0" dirty="0">
                <a:solidFill>
                  <a:schemeClr val="bg1"/>
                </a:solidFill>
                <a:effectLst/>
                <a:latin typeface="Times New Roman" panose="02020603050405020304" pitchFamily="18" charset="0"/>
                <a:cs typeface="Times New Roman" panose="02020603050405020304" pitchFamily="18" charset="0"/>
              </a:rPr>
              <a:t> </a:t>
            </a:r>
            <a:r>
              <a:rPr lang="en-US" sz="2400" b="1" i="0" dirty="0" err="1">
                <a:solidFill>
                  <a:schemeClr val="bg1"/>
                </a:solidFill>
                <a:effectLst/>
                <a:latin typeface="Times New Roman" panose="02020603050405020304" pitchFamily="18" charset="0"/>
                <a:cs typeface="Times New Roman" panose="02020603050405020304" pitchFamily="18" charset="0"/>
              </a:rPr>
              <a:t>sau</a:t>
            </a:r>
            <a:r>
              <a:rPr lang="en-US" sz="2400" b="1" i="0" dirty="0">
                <a:solidFill>
                  <a:schemeClr val="bg1"/>
                </a:solidFill>
                <a:effectLst/>
                <a:latin typeface="Times New Roman" panose="02020603050405020304" pitchFamily="18" charset="0"/>
                <a:cs typeface="Times New Roman" panose="02020603050405020304" pitchFamily="18" charset="0"/>
              </a:rPr>
              <a:t> </a:t>
            </a:r>
            <a:r>
              <a:rPr lang="en-US" sz="2400" b="1" i="0" dirty="0" err="1">
                <a:solidFill>
                  <a:schemeClr val="bg1"/>
                </a:solidFill>
                <a:effectLst/>
                <a:latin typeface="Times New Roman" panose="02020603050405020304" pitchFamily="18" charset="0"/>
                <a:cs typeface="Times New Roman" panose="02020603050405020304" pitchFamily="18" charset="0"/>
              </a:rPr>
              <a:t>là</a:t>
            </a:r>
            <a:r>
              <a:rPr lang="en-US" sz="2400" b="1" i="0" dirty="0">
                <a:solidFill>
                  <a:schemeClr val="bg1"/>
                </a:solidFill>
                <a:effectLst/>
                <a:latin typeface="Times New Roman" panose="02020603050405020304" pitchFamily="18" charset="0"/>
                <a:cs typeface="Times New Roman" panose="02020603050405020304" pitchFamily="18" charset="0"/>
              </a:rPr>
              <a:t> </a:t>
            </a:r>
            <a:r>
              <a:rPr lang="en-US" sz="2400" b="1" i="0" dirty="0" err="1">
                <a:solidFill>
                  <a:schemeClr val="bg1"/>
                </a:solidFill>
                <a:effectLst/>
                <a:latin typeface="Times New Roman" panose="02020603050405020304" pitchFamily="18" charset="0"/>
                <a:cs typeface="Times New Roman" panose="02020603050405020304" pitchFamily="18" charset="0"/>
              </a:rPr>
              <a:t>lời</a:t>
            </a:r>
            <a:r>
              <a:rPr lang="en-US" sz="2400" b="1" i="0" dirty="0">
                <a:solidFill>
                  <a:schemeClr val="bg1"/>
                </a:solidFill>
                <a:effectLst/>
                <a:latin typeface="Times New Roman" panose="02020603050405020304" pitchFamily="18" charset="0"/>
                <a:cs typeface="Times New Roman" panose="02020603050405020304" pitchFamily="18" charset="0"/>
              </a:rPr>
              <a:t> </a:t>
            </a:r>
            <a:r>
              <a:rPr lang="en-US" sz="2400" b="1" i="0" dirty="0" err="1">
                <a:solidFill>
                  <a:schemeClr val="bg1"/>
                </a:solidFill>
                <a:effectLst/>
                <a:latin typeface="Times New Roman" panose="02020603050405020304" pitchFamily="18" charset="0"/>
                <a:cs typeface="Times New Roman" panose="02020603050405020304" pitchFamily="18" charset="0"/>
              </a:rPr>
              <a:t>nói</a:t>
            </a:r>
            <a:r>
              <a:rPr lang="en-US" sz="2400" b="1" i="0" dirty="0">
                <a:solidFill>
                  <a:schemeClr val="bg1"/>
                </a:solidFill>
                <a:effectLst/>
                <a:latin typeface="Times New Roman" panose="02020603050405020304" pitchFamily="18" charset="0"/>
                <a:cs typeface="Times New Roman" panose="02020603050405020304" pitchFamily="18" charset="0"/>
              </a:rPr>
              <a:t> </a:t>
            </a:r>
            <a:r>
              <a:rPr lang="en-US" sz="2400" b="1" i="0" dirty="0" err="1">
                <a:solidFill>
                  <a:schemeClr val="bg1"/>
                </a:solidFill>
                <a:effectLst/>
                <a:latin typeface="Times New Roman" panose="02020603050405020304" pitchFamily="18" charset="0"/>
                <a:cs typeface="Times New Roman" panose="02020603050405020304" pitchFamily="18" charset="0"/>
              </a:rPr>
              <a:t>của</a:t>
            </a:r>
            <a:r>
              <a:rPr lang="en-US" sz="2400" b="1" i="0" dirty="0">
                <a:solidFill>
                  <a:schemeClr val="bg1"/>
                </a:solidFill>
                <a:effectLst/>
                <a:latin typeface="Times New Roman" panose="02020603050405020304" pitchFamily="18" charset="0"/>
                <a:cs typeface="Times New Roman" panose="02020603050405020304" pitchFamily="18" charset="0"/>
              </a:rPr>
              <a:t> </a:t>
            </a:r>
            <a:r>
              <a:rPr lang="en-US" sz="2400" b="1" i="0" dirty="0" err="1">
                <a:solidFill>
                  <a:schemeClr val="bg1"/>
                </a:solidFill>
                <a:effectLst/>
                <a:latin typeface="Times New Roman" panose="02020603050405020304" pitchFamily="18" charset="0"/>
                <a:cs typeface="Times New Roman" panose="02020603050405020304" pitchFamily="18" charset="0"/>
              </a:rPr>
              <a:t>nhân</a:t>
            </a:r>
            <a:r>
              <a:rPr lang="en-US" sz="2400" b="1" i="0" dirty="0">
                <a:solidFill>
                  <a:schemeClr val="bg1"/>
                </a:solidFill>
                <a:effectLst/>
                <a:latin typeface="Times New Roman" panose="02020603050405020304" pitchFamily="18" charset="0"/>
                <a:cs typeface="Times New Roman" panose="02020603050405020304" pitchFamily="18" charset="0"/>
              </a:rPr>
              <a:t> </a:t>
            </a:r>
            <a:r>
              <a:rPr lang="en-US" sz="2400" b="1" i="0" dirty="0" err="1">
                <a:solidFill>
                  <a:schemeClr val="bg1"/>
                </a:solidFill>
                <a:effectLst/>
                <a:latin typeface="Times New Roman" panose="02020603050405020304" pitchFamily="18" charset="0"/>
                <a:cs typeface="Times New Roman" panose="02020603050405020304" pitchFamily="18" charset="0"/>
              </a:rPr>
              <a:t>vật</a:t>
            </a:r>
            <a:r>
              <a:rPr lang="en-US" sz="2400" b="1" i="0" dirty="0">
                <a:solidFill>
                  <a:schemeClr val="bg1"/>
                </a:solidFill>
                <a:effectLst/>
                <a:latin typeface="Times New Roman" panose="02020603050405020304" pitchFamily="18" charset="0"/>
                <a:cs typeface="Times New Roman" panose="02020603050405020304" pitchFamily="18" charset="0"/>
              </a:rPr>
              <a:t>.</a:t>
            </a:r>
            <a:endParaRPr lang="en-US" sz="2400" b="1" dirty="0">
              <a:solidFill>
                <a:schemeClr val="bg1"/>
              </a:solidFill>
              <a:latin typeface="Times New Roman" panose="02020603050405020304" pitchFamily="18" charset="0"/>
              <a:cs typeface="Times New Roman" panose="02020603050405020304" pitchFamily="18" charset="0"/>
            </a:endParaRPr>
          </a:p>
        </p:txBody>
      </p:sp>
      <p:sp>
        <p:nvSpPr>
          <p:cNvPr id="32" name="TextBox 31">
            <a:hlinkClick r:id="rId6" action="ppaction://hlinksldjump"/>
            <a:extLst>
              <a:ext uri="{FF2B5EF4-FFF2-40B4-BE49-F238E27FC236}">
                <a16:creationId xmlns:a16="http://schemas.microsoft.com/office/drawing/2014/main" id="{BC19C102-B529-472E-8F7D-821E2754AE00}"/>
              </a:ext>
            </a:extLst>
          </p:cNvPr>
          <p:cNvSpPr txBox="1"/>
          <p:nvPr/>
        </p:nvSpPr>
        <p:spPr>
          <a:xfrm>
            <a:off x="1643287" y="5538876"/>
            <a:ext cx="2955023" cy="461665"/>
          </a:xfrm>
          <a:prstGeom prst="rect">
            <a:avLst/>
          </a:prstGeom>
          <a:noFill/>
        </p:spPr>
        <p:txBody>
          <a:bodyPr wrap="square">
            <a:spAutoFit/>
          </a:bodyPr>
          <a:lstStyle/>
          <a:p>
            <a:r>
              <a:rPr lang="en-US" sz="2400" b="1" dirty="0" err="1">
                <a:solidFill>
                  <a:schemeClr val="bg1"/>
                </a:solidFill>
                <a:latin typeface="Times New Roman" panose="02020603050405020304" pitchFamily="18" charset="0"/>
                <a:cs typeface="Times New Roman" panose="02020603050405020304" pitchFamily="18" charset="0"/>
              </a:rPr>
              <a:t>Kết</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thúc</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một</a:t>
            </a:r>
            <a:r>
              <a:rPr lang="en-US" sz="2400" b="1" dirty="0">
                <a:solidFill>
                  <a:schemeClr val="bg1"/>
                </a:solidFill>
                <a:latin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cs typeface="Times New Roman" panose="02020603050405020304" pitchFamily="18" charset="0"/>
              </a:rPr>
              <a:t>câu</a:t>
            </a:r>
            <a:endParaRPr lang="en-US" sz="2400"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14690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645" fill="hold"/>
                                        <p:tgtEl>
                                          <p:spTgt spid="40"/>
                                        </p:tgtEl>
                                      </p:cBhvr>
                                    </p:cmd>
                                  </p:childTnLst>
                                </p:cTn>
                              </p:par>
                              <p:par>
                                <p:cTn id="7" presetID="14" presetClass="entr" presetSubtype="10" fill="hold" nodeType="withEffect">
                                  <p:stCondLst>
                                    <p:cond delay="0"/>
                                  </p:stCondLst>
                                  <p:childTnLst>
                                    <p:set>
                                      <p:cBhvr>
                                        <p:cTn id="8" dur="1" fill="hold">
                                          <p:stCondLst>
                                            <p:cond delay="0"/>
                                          </p:stCondLst>
                                        </p:cTn>
                                        <p:tgtEl>
                                          <p:spTgt spid="6"/>
                                        </p:tgtEl>
                                        <p:attrNameLst>
                                          <p:attrName>style.visibility</p:attrName>
                                        </p:attrNameLst>
                                      </p:cBhvr>
                                      <p:to>
                                        <p:strVal val="visible"/>
                                      </p:to>
                                    </p:set>
                                    <p:animEffect transition="in" filter="randombar(horizontal)">
                                      <p:cBhvr>
                                        <p:cTn id="9" dur="500"/>
                                        <p:tgtEl>
                                          <p:spTgt spid="6"/>
                                        </p:tgtEl>
                                      </p:cBhvr>
                                    </p:animEffect>
                                  </p:childTnLst>
                                </p:cTn>
                              </p:par>
                              <p:par>
                                <p:cTn id="10" presetID="16" presetClass="entr" presetSubtype="21" fill="hold" nodeType="withEffect">
                                  <p:stCondLst>
                                    <p:cond delay="0"/>
                                  </p:stCondLst>
                                  <p:childTnLst>
                                    <p:set>
                                      <p:cBhvr>
                                        <p:cTn id="11" dur="1" fill="hold">
                                          <p:stCondLst>
                                            <p:cond delay="0"/>
                                          </p:stCondLst>
                                        </p:cTn>
                                        <p:tgtEl>
                                          <p:spTgt spid="22">
                                            <p:txEl>
                                              <p:pRg st="0" end="0"/>
                                            </p:txEl>
                                          </p:spTgt>
                                        </p:tgtEl>
                                        <p:attrNameLst>
                                          <p:attrName>style.visibility</p:attrName>
                                        </p:attrNameLst>
                                      </p:cBhvr>
                                      <p:to>
                                        <p:strVal val="visible"/>
                                      </p:to>
                                    </p:set>
                                    <p:animEffect transition="in" filter="barn(inVertical)">
                                      <p:cBhvr>
                                        <p:cTn id="12" dur="500"/>
                                        <p:tgtEl>
                                          <p:spTgt spid="22">
                                            <p:txEl>
                                              <p:pRg st="0" end="0"/>
                                            </p:txEl>
                                          </p:spTgt>
                                        </p:tgtEl>
                                      </p:cBhvr>
                                    </p:animEffect>
                                  </p:childTnLst>
                                  <p:subTnLst>
                                    <p:audio>
                                      <p:cMediaNode>
                                        <p:cTn display="0" masterRel="sameClick">
                                          <p:stCondLst>
                                            <p:cond evt="begin" delay="0">
                                              <p:tn val="10"/>
                                            </p:cond>
                                          </p:stCondLst>
                                          <p:endCondLst>
                                            <p:cond evt="onStopAudio" delay="0">
                                              <p:tgtEl>
                                                <p:sldTgt/>
                                              </p:tgtEl>
                                            </p:cond>
                                          </p:endCondLst>
                                        </p:cTn>
                                        <p:tgtEl>
                                          <p:sndTgt r:embed="rId4" name="chimes.wav"/>
                                        </p:tgtEl>
                                      </p:cMediaNode>
                                    </p:audio>
                                  </p:subTnLst>
                                </p:cTn>
                              </p:par>
                              <p:par>
                                <p:cTn id="13" presetID="32" presetClass="emph" presetSubtype="0" repeatCount="indefinite" fill="hold" nodeType="withEffect">
                                  <p:stCondLst>
                                    <p:cond delay="0"/>
                                  </p:stCondLst>
                                  <p:childTnLst>
                                    <p:animRot by="120000">
                                      <p:cBhvr>
                                        <p:cTn id="14" dur="100" fill="hold">
                                          <p:stCondLst>
                                            <p:cond delay="0"/>
                                          </p:stCondLst>
                                        </p:cTn>
                                        <p:tgtEl>
                                          <p:spTgt spid="3"/>
                                        </p:tgtEl>
                                        <p:attrNameLst>
                                          <p:attrName>r</p:attrName>
                                        </p:attrNameLst>
                                      </p:cBhvr>
                                    </p:animRot>
                                    <p:animRot by="-240000">
                                      <p:cBhvr>
                                        <p:cTn id="15" dur="200" fill="hold">
                                          <p:stCondLst>
                                            <p:cond delay="200"/>
                                          </p:stCondLst>
                                        </p:cTn>
                                        <p:tgtEl>
                                          <p:spTgt spid="3"/>
                                        </p:tgtEl>
                                        <p:attrNameLst>
                                          <p:attrName>r</p:attrName>
                                        </p:attrNameLst>
                                      </p:cBhvr>
                                    </p:animRot>
                                    <p:animRot by="240000">
                                      <p:cBhvr>
                                        <p:cTn id="16" dur="200" fill="hold">
                                          <p:stCondLst>
                                            <p:cond delay="400"/>
                                          </p:stCondLst>
                                        </p:cTn>
                                        <p:tgtEl>
                                          <p:spTgt spid="3"/>
                                        </p:tgtEl>
                                        <p:attrNameLst>
                                          <p:attrName>r</p:attrName>
                                        </p:attrNameLst>
                                      </p:cBhvr>
                                    </p:animRot>
                                    <p:animRot by="-240000">
                                      <p:cBhvr>
                                        <p:cTn id="17" dur="200" fill="hold">
                                          <p:stCondLst>
                                            <p:cond delay="600"/>
                                          </p:stCondLst>
                                        </p:cTn>
                                        <p:tgtEl>
                                          <p:spTgt spid="3"/>
                                        </p:tgtEl>
                                        <p:attrNameLst>
                                          <p:attrName>r</p:attrName>
                                        </p:attrNameLst>
                                      </p:cBhvr>
                                    </p:animRot>
                                    <p:animRot by="120000">
                                      <p:cBhvr>
                                        <p:cTn id="18" dur="200" fill="hold">
                                          <p:stCondLst>
                                            <p:cond delay="800"/>
                                          </p:stCondLst>
                                        </p:cTn>
                                        <p:tgtEl>
                                          <p:spTgt spid="3"/>
                                        </p:tgtEl>
                                        <p:attrNameLst>
                                          <p:attrName>r</p:attrName>
                                        </p:attrNameLst>
                                      </p:cBhvr>
                                    </p:animRot>
                                  </p:childTnLst>
                                </p:cTn>
                              </p:par>
                              <p:par>
                                <p:cTn id="19" presetID="16" presetClass="entr" presetSubtype="21" fill="hold" nodeType="withEffect">
                                  <p:stCondLst>
                                    <p:cond delay="0"/>
                                  </p:stCondLst>
                                  <p:childTnLst>
                                    <p:set>
                                      <p:cBhvr>
                                        <p:cTn id="20" dur="1" fill="hold">
                                          <p:stCondLst>
                                            <p:cond delay="0"/>
                                          </p:stCondLst>
                                        </p:cTn>
                                        <p:tgtEl>
                                          <p:spTgt spid="35"/>
                                        </p:tgtEl>
                                        <p:attrNameLst>
                                          <p:attrName>style.visibility</p:attrName>
                                        </p:attrNameLst>
                                      </p:cBhvr>
                                      <p:to>
                                        <p:strVal val="visible"/>
                                      </p:to>
                                    </p:set>
                                    <p:animEffect transition="in" filter="barn(inVertical)">
                                      <p:cBhvr>
                                        <p:cTn id="21" dur="500"/>
                                        <p:tgtEl>
                                          <p:spTgt spid="35"/>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barn(inVertical)">
                                      <p:cBhvr>
                                        <p:cTn id="24" dur="500"/>
                                        <p:tgtEl>
                                          <p:spTgt spid="31"/>
                                        </p:tgtEl>
                                      </p:cBhvr>
                                    </p:animEffect>
                                  </p:childTnLst>
                                </p:cTn>
                              </p:par>
                            </p:childTnLst>
                          </p:cTn>
                        </p:par>
                        <p:par>
                          <p:cTn id="25" fill="hold">
                            <p:stCondLst>
                              <p:cond delay="1645"/>
                            </p:stCondLst>
                            <p:childTnLst>
                              <p:par>
                                <p:cTn id="26" presetID="16" presetClass="entr" presetSubtype="21" fill="hold" nodeType="after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barn(inVertical)">
                                      <p:cBhvr>
                                        <p:cTn id="28" dur="500"/>
                                        <p:tgtEl>
                                          <p:spTgt spid="24"/>
                                        </p:tgtEl>
                                      </p:cBhvr>
                                    </p:animEffect>
                                  </p:childTnLst>
                                </p:cTn>
                              </p:par>
                              <p:par>
                                <p:cTn id="29" presetID="16" presetClass="entr" presetSubtype="21" fill="hold" nodeType="withEffect">
                                  <p:stCondLst>
                                    <p:cond delay="0"/>
                                  </p:stCondLst>
                                  <p:childTnLst>
                                    <p:set>
                                      <p:cBhvr>
                                        <p:cTn id="30" dur="1" fill="hold">
                                          <p:stCondLst>
                                            <p:cond delay="0"/>
                                          </p:stCondLst>
                                        </p:cTn>
                                        <p:tgtEl>
                                          <p:spTgt spid="37"/>
                                        </p:tgtEl>
                                        <p:attrNameLst>
                                          <p:attrName>style.visibility</p:attrName>
                                        </p:attrNameLst>
                                      </p:cBhvr>
                                      <p:to>
                                        <p:strVal val="visible"/>
                                      </p:to>
                                    </p:set>
                                    <p:animEffect transition="in" filter="barn(inVertical)">
                                      <p:cBhvr>
                                        <p:cTn id="31" dur="500"/>
                                        <p:tgtEl>
                                          <p:spTgt spid="37"/>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42"/>
                                        </p:tgtEl>
                                        <p:attrNameLst>
                                          <p:attrName>style.visibility</p:attrName>
                                        </p:attrNameLst>
                                      </p:cBhvr>
                                      <p:to>
                                        <p:strVal val="visible"/>
                                      </p:to>
                                    </p:set>
                                    <p:animEffect transition="in" filter="barn(inVertical)">
                                      <p:cBhvr>
                                        <p:cTn id="34" dur="500"/>
                                        <p:tgtEl>
                                          <p:spTgt spid="42"/>
                                        </p:tgtEl>
                                      </p:cBhvr>
                                    </p:animEffect>
                                  </p:childTnLst>
                                </p:cTn>
                              </p:par>
                            </p:childTnLst>
                          </p:cTn>
                        </p:par>
                        <p:par>
                          <p:cTn id="35" fill="hold">
                            <p:stCondLst>
                              <p:cond delay="2145"/>
                            </p:stCondLst>
                            <p:childTnLst>
                              <p:par>
                                <p:cTn id="36" presetID="16" presetClass="entr" presetSubtype="21" fill="hold" nodeType="afterEffect">
                                  <p:stCondLst>
                                    <p:cond delay="0"/>
                                  </p:stCondLst>
                                  <p:childTnLst>
                                    <p:set>
                                      <p:cBhvr>
                                        <p:cTn id="37" dur="1" fill="hold">
                                          <p:stCondLst>
                                            <p:cond delay="0"/>
                                          </p:stCondLst>
                                        </p:cTn>
                                        <p:tgtEl>
                                          <p:spTgt spid="39"/>
                                        </p:tgtEl>
                                        <p:attrNameLst>
                                          <p:attrName>style.visibility</p:attrName>
                                        </p:attrNameLst>
                                      </p:cBhvr>
                                      <p:to>
                                        <p:strVal val="visible"/>
                                      </p:to>
                                    </p:set>
                                    <p:animEffect transition="in" filter="barn(inVertical)">
                                      <p:cBhvr>
                                        <p:cTn id="38" dur="500"/>
                                        <p:tgtEl>
                                          <p:spTgt spid="39"/>
                                        </p:tgtEl>
                                      </p:cBhvr>
                                    </p:animEffect>
                                  </p:childTnLst>
                                </p:cTn>
                              </p:par>
                              <p:par>
                                <p:cTn id="39" presetID="16" presetClass="entr" presetSubtype="21" fill="hold" grpId="0" nodeType="withEffect">
                                  <p:stCondLst>
                                    <p:cond delay="0"/>
                                  </p:stCondLst>
                                  <p:childTnLst>
                                    <p:set>
                                      <p:cBhvr>
                                        <p:cTn id="40" dur="1" fill="hold">
                                          <p:stCondLst>
                                            <p:cond delay="0"/>
                                          </p:stCondLst>
                                        </p:cTn>
                                        <p:tgtEl>
                                          <p:spTgt spid="32"/>
                                        </p:tgtEl>
                                        <p:attrNameLst>
                                          <p:attrName>style.visibility</p:attrName>
                                        </p:attrNameLst>
                                      </p:cBhvr>
                                      <p:to>
                                        <p:strVal val="visible"/>
                                      </p:to>
                                    </p:set>
                                    <p:animEffect transition="in" filter="barn(inVertical)">
                                      <p:cBhvr>
                                        <p:cTn id="41" dur="500"/>
                                        <p:tgtEl>
                                          <p:spTgt spid="32"/>
                                        </p:tgtEl>
                                      </p:cBhvr>
                                    </p:animEffect>
                                  </p:childTnLst>
                                </p:cTn>
                              </p:par>
                            </p:childTnLst>
                          </p:cTn>
                        </p:par>
                        <p:par>
                          <p:cTn id="42" fill="hold">
                            <p:stCondLst>
                              <p:cond delay="2645"/>
                            </p:stCondLst>
                            <p:childTnLst>
                              <p:par>
                                <p:cTn id="43" presetID="16" presetClass="entr" presetSubtype="21" fill="hold" nodeType="afterEffect">
                                  <p:stCondLst>
                                    <p:cond delay="0"/>
                                  </p:stCondLst>
                                  <p:childTnLst>
                                    <p:set>
                                      <p:cBhvr>
                                        <p:cTn id="44" dur="1" fill="hold">
                                          <p:stCondLst>
                                            <p:cond delay="0"/>
                                          </p:stCondLst>
                                        </p:cTn>
                                        <p:tgtEl>
                                          <p:spTgt spid="23"/>
                                        </p:tgtEl>
                                        <p:attrNameLst>
                                          <p:attrName>style.visibility</p:attrName>
                                        </p:attrNameLst>
                                      </p:cBhvr>
                                      <p:to>
                                        <p:strVal val="visible"/>
                                      </p:to>
                                    </p:set>
                                    <p:animEffect transition="in" filter="barn(inVertical)">
                                      <p:cBhvr>
                                        <p:cTn id="45" dur="500"/>
                                        <p:tgtEl>
                                          <p:spTgt spid="23"/>
                                        </p:tgtEl>
                                      </p:cBhvr>
                                    </p:animEffect>
                                  </p:childTnLst>
                                </p:cTn>
                              </p:par>
                              <p:par>
                                <p:cTn id="46" presetID="16" presetClass="entr" presetSubtype="21" fill="hold" nodeType="withEffect">
                                  <p:stCondLst>
                                    <p:cond delay="0"/>
                                  </p:stCondLst>
                                  <p:childTnLst>
                                    <p:set>
                                      <p:cBhvr>
                                        <p:cTn id="47" dur="1" fill="hold">
                                          <p:stCondLst>
                                            <p:cond delay="0"/>
                                          </p:stCondLst>
                                        </p:cTn>
                                        <p:tgtEl>
                                          <p:spTgt spid="38"/>
                                        </p:tgtEl>
                                        <p:attrNameLst>
                                          <p:attrName>style.visibility</p:attrName>
                                        </p:attrNameLst>
                                      </p:cBhvr>
                                      <p:to>
                                        <p:strVal val="visible"/>
                                      </p:to>
                                    </p:set>
                                    <p:animEffect transition="in" filter="barn(inVertical)">
                                      <p:cBhvr>
                                        <p:cTn id="48" dur="500"/>
                                        <p:tgtEl>
                                          <p:spTgt spid="38"/>
                                        </p:tgtEl>
                                      </p:cBhvr>
                                    </p:animEffect>
                                  </p:childTnLst>
                                </p:cTn>
                              </p:par>
                              <p:par>
                                <p:cTn id="49" presetID="16" presetClass="entr" presetSubtype="21" fill="hold" grpId="0" nodeType="withEffect">
                                  <p:stCondLst>
                                    <p:cond delay="0"/>
                                  </p:stCondLst>
                                  <p:childTnLst>
                                    <p:set>
                                      <p:cBhvr>
                                        <p:cTn id="50" dur="1" fill="hold">
                                          <p:stCondLst>
                                            <p:cond delay="0"/>
                                          </p:stCondLst>
                                        </p:cTn>
                                        <p:tgtEl>
                                          <p:spTgt spid="41"/>
                                        </p:tgtEl>
                                        <p:attrNameLst>
                                          <p:attrName>style.visibility</p:attrName>
                                        </p:attrNameLst>
                                      </p:cBhvr>
                                      <p:to>
                                        <p:strVal val="visible"/>
                                      </p:to>
                                    </p:set>
                                    <p:animEffect transition="in" filter="barn(inVertical)">
                                      <p:cBhvr>
                                        <p:cTn id="51"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52" fill="hold" display="0">
                  <p:stCondLst>
                    <p:cond delay="indefinite"/>
                  </p:stCondLst>
                  <p:endCondLst>
                    <p:cond evt="onStopAudio" delay="0">
                      <p:tgtEl>
                        <p:sldTgt/>
                      </p:tgtEl>
                    </p:cond>
                  </p:endCondLst>
                </p:cTn>
                <p:tgtEl>
                  <p:spTgt spid="40"/>
                </p:tgtEl>
              </p:cMediaNode>
            </p:audio>
          </p:childTnLst>
        </p:cTn>
      </p:par>
    </p:tnLst>
    <p:bldLst>
      <p:bldP spid="31" grpId="0"/>
      <p:bldP spid="41" grpId="0"/>
      <p:bldP spid="42" grpId="0"/>
      <p:bldP spid="32"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t="-13000" b="-13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463871" y="2469794"/>
            <a:ext cx="4912684" cy="4339219"/>
          </a:xfrm>
          <a:prstGeom prst="rect">
            <a:avLst/>
          </a:prstGeom>
        </p:spPr>
      </p:pic>
      <p:pic>
        <p:nvPicPr>
          <p:cNvPr id="3" name="Picture 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642032" y="2231345"/>
            <a:ext cx="2529526" cy="4313867"/>
          </a:xfrm>
          <a:prstGeom prst="rect">
            <a:avLst/>
          </a:prstGeom>
        </p:spPr>
      </p:pic>
      <p:pic>
        <p:nvPicPr>
          <p:cNvPr id="6" name="Picture 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10531974">
            <a:off x="4757610" y="-2056386"/>
            <a:ext cx="1126483" cy="1009813"/>
          </a:xfrm>
          <a:prstGeom prst="rect">
            <a:avLst/>
          </a:prstGeom>
        </p:spPr>
      </p:pic>
      <p:pic>
        <p:nvPicPr>
          <p:cNvPr id="8" name="Am-thanh-that-vong-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74955" y="-1397920"/>
            <a:ext cx="609600" cy="609600"/>
          </a:xfrm>
          <a:prstGeom prst="rect">
            <a:avLst/>
          </a:prstGeom>
        </p:spPr>
      </p:pic>
      <p:grpSp>
        <p:nvGrpSpPr>
          <p:cNvPr id="12" name="Group 11"/>
          <p:cNvGrpSpPr/>
          <p:nvPr/>
        </p:nvGrpSpPr>
        <p:grpSpPr>
          <a:xfrm>
            <a:off x="7132139" y="154298"/>
            <a:ext cx="4336026" cy="2315496"/>
            <a:chOff x="7132139" y="154298"/>
            <a:chExt cx="4336026" cy="2315496"/>
          </a:xfrm>
        </p:grpSpPr>
        <p:sp>
          <p:nvSpPr>
            <p:cNvPr id="10" name="Rounded Rectangle 9"/>
            <p:cNvSpPr/>
            <p:nvPr/>
          </p:nvSpPr>
          <p:spPr>
            <a:xfrm>
              <a:off x="7132139" y="154298"/>
              <a:ext cx="4336026" cy="2315496"/>
            </a:xfrm>
            <a:prstGeom prst="roundRect">
              <a:avLst/>
            </a:prstGeom>
            <a:solidFill>
              <a:srgbClr val="EB701D"/>
            </a:solidFill>
            <a:ln w="2857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TextBox 10"/>
            <p:cNvSpPr txBox="1"/>
            <p:nvPr/>
          </p:nvSpPr>
          <p:spPr>
            <a:xfrm>
              <a:off x="7237728" y="841750"/>
              <a:ext cx="4124847"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solidFill>
                      <a:prstClr val="black">
                        <a:lumMod val="95000"/>
                        <a:lumOff val="5000"/>
                      </a:prstClr>
                    </a:solidFill>
                  </a:ln>
                  <a:solidFill>
                    <a:prstClr val="white"/>
                  </a:solidFill>
                  <a:effectLst/>
                  <a:uLnTx/>
                  <a:uFillTx/>
                  <a:latin typeface="iCiel Cadena" panose="02000503000000020004" charset="0"/>
                  <a:ea typeface="+mn-ea"/>
                  <a:cs typeface="+mn-cs"/>
                </a:rPr>
                <a:t>Sai </a:t>
              </a:r>
              <a:r>
                <a:rPr kumimoji="0" lang="en-US" sz="5400" b="0" i="0" u="none" strike="noStrike" kern="1200" cap="none" spc="0" normalizeH="0" baseline="0" noProof="0" dirty="0" err="1">
                  <a:ln>
                    <a:solidFill>
                      <a:prstClr val="black">
                        <a:lumMod val="95000"/>
                        <a:lumOff val="5000"/>
                      </a:prstClr>
                    </a:solidFill>
                  </a:ln>
                  <a:solidFill>
                    <a:prstClr val="white"/>
                  </a:solidFill>
                  <a:effectLst/>
                  <a:uLnTx/>
                  <a:uFillTx/>
                  <a:latin typeface="iCiel Cadena" panose="02000503000000020004" charset="0"/>
                  <a:ea typeface="+mn-ea"/>
                  <a:cs typeface="+mn-cs"/>
                </a:rPr>
                <a:t>mất</a:t>
              </a:r>
              <a:r>
                <a:rPr kumimoji="0" lang="en-US" sz="5400" b="0" i="0" u="none" strike="noStrike" kern="1200" cap="none" spc="0" normalizeH="0" baseline="0" noProof="0" dirty="0">
                  <a:ln>
                    <a:solidFill>
                      <a:prstClr val="black">
                        <a:lumMod val="95000"/>
                        <a:lumOff val="5000"/>
                      </a:prstClr>
                    </a:solidFill>
                  </a:ln>
                  <a:solidFill>
                    <a:prstClr val="white"/>
                  </a:solidFill>
                  <a:effectLst/>
                  <a:uLnTx/>
                  <a:uFillTx/>
                  <a:latin typeface="iCiel Cadena" panose="02000503000000020004" charset="0"/>
                  <a:ea typeface="+mn-ea"/>
                  <a:cs typeface="+mn-cs"/>
                </a:rPr>
                <a:t> </a:t>
              </a:r>
              <a:r>
                <a:rPr kumimoji="0" lang="en-US" sz="5400" b="0" i="0" u="none" strike="noStrike" kern="1200" cap="none" spc="0" normalizeH="0" baseline="0" noProof="0" dirty="0" err="1">
                  <a:ln>
                    <a:solidFill>
                      <a:prstClr val="black">
                        <a:lumMod val="95000"/>
                        <a:lumOff val="5000"/>
                      </a:prstClr>
                    </a:solidFill>
                  </a:ln>
                  <a:solidFill>
                    <a:prstClr val="white"/>
                  </a:solidFill>
                  <a:effectLst/>
                  <a:uLnTx/>
                  <a:uFillTx/>
                  <a:latin typeface="iCiel Cadena" panose="02000503000000020004" charset="0"/>
                  <a:ea typeface="+mn-ea"/>
                  <a:cs typeface="+mn-cs"/>
                </a:rPr>
                <a:t>rồi</a:t>
              </a:r>
              <a:r>
                <a:rPr kumimoji="0" lang="en-US" sz="5400" b="0" i="0" u="none" strike="noStrike" kern="1200" cap="none" spc="0" normalizeH="0" baseline="0" noProof="0" dirty="0">
                  <a:ln>
                    <a:solidFill>
                      <a:prstClr val="black">
                        <a:lumMod val="95000"/>
                        <a:lumOff val="5000"/>
                      </a:prstClr>
                    </a:solidFill>
                  </a:ln>
                  <a:solidFill>
                    <a:prstClr val="white"/>
                  </a:solidFill>
                  <a:effectLst/>
                  <a:uLnTx/>
                  <a:uFillTx/>
                  <a:latin typeface="iCiel Cadena" panose="02000503000000020004" charset="0"/>
                  <a:ea typeface="+mn-ea"/>
                  <a:cs typeface="+mn-cs"/>
                </a:rPr>
                <a:t>!!!</a:t>
              </a:r>
            </a:p>
          </p:txBody>
        </p:sp>
      </p:grpSp>
      <p:pic>
        <p:nvPicPr>
          <p:cNvPr id="16" name="Picture 15">
            <a:hlinkClick r:id="rId12" action="ppaction://hlinksldjump"/>
          </p:cNvPr>
          <p:cNvPicPr>
            <a:picLocks noChangeAspect="1"/>
          </p:cNvPicPr>
          <p:nvPr/>
        </p:nvPicPr>
        <p:blipFill rotWithShape="1">
          <a:blip r:embed="rId13" cstate="print">
            <a:extLst>
              <a:ext uri="{28A0092B-C50C-407E-A947-70E740481C1C}">
                <a14:useLocalDpi xmlns:a14="http://schemas.microsoft.com/office/drawing/2010/main" val="0"/>
              </a:ext>
            </a:extLst>
          </a:blip>
          <a:srcRect l="72252" b="60799"/>
          <a:stretch/>
        </p:blipFill>
        <p:spPr>
          <a:xfrm flipH="1">
            <a:off x="-8755" y="5207669"/>
            <a:ext cx="1752296" cy="1650331"/>
          </a:xfrm>
          <a:prstGeom prst="rect">
            <a:avLst/>
          </a:prstGeom>
        </p:spPr>
      </p:pic>
      <p:pic>
        <p:nvPicPr>
          <p:cNvPr id="4" name="Tieng-bup-www_tiengdong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2220733" y="-1551480"/>
            <a:ext cx="609600" cy="609600"/>
          </a:xfrm>
          <a:prstGeom prst="rect">
            <a:avLst/>
          </a:prstGeom>
        </p:spPr>
      </p:pic>
    </p:spTree>
    <p:extLst>
      <p:ext uri="{BB962C8B-B14F-4D97-AF65-F5344CB8AC3E}">
        <p14:creationId xmlns:p14="http://schemas.microsoft.com/office/powerpoint/2010/main" val="40738385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1.66667E-6 -2.59259E-6 L -0.00169 0.55486 " pathEditMode="relative" rAng="0" ptsTypes="AA">
                                      <p:cBhvr>
                                        <p:cTn id="6" dur="1000" fill="hold"/>
                                        <p:tgtEl>
                                          <p:spTgt spid="6"/>
                                        </p:tgtEl>
                                        <p:attrNameLst>
                                          <p:attrName>ppt_x</p:attrName>
                                          <p:attrName>ppt_y</p:attrName>
                                        </p:attrNameLst>
                                      </p:cBhvr>
                                      <p:rCtr x="-91" y="27731"/>
                                    </p:animMotion>
                                  </p:childTnLst>
                                </p:cTn>
                              </p:par>
                              <p:par>
                                <p:cTn id="7" presetID="1" presetClass="mediacall" presetSubtype="0" fill="hold" nodeType="withEffect">
                                  <p:stCondLst>
                                    <p:cond delay="0"/>
                                  </p:stCondLst>
                                  <p:childTnLst>
                                    <p:cmd type="call" cmd="playFrom(0.0)">
                                      <p:cBhvr>
                                        <p:cTn id="8" dur="2541" fill="hold"/>
                                        <p:tgtEl>
                                          <p:spTgt spid="4"/>
                                        </p:tgtEl>
                                      </p:cBhvr>
                                    </p:cmd>
                                  </p:childTnLst>
                                </p:cTn>
                              </p:par>
                            </p:childTnLst>
                          </p:cTn>
                        </p:par>
                        <p:par>
                          <p:cTn id="9" fill="hold">
                            <p:stCondLst>
                              <p:cond delay="2541"/>
                            </p:stCondLst>
                            <p:childTnLst>
                              <p:par>
                                <p:cTn id="10" presetID="1" presetClass="exit" presetSubtype="0" fill="hold" nodeType="afterEffect">
                                  <p:stCondLst>
                                    <p:cond delay="0"/>
                                  </p:stCondLst>
                                  <p:childTnLst>
                                    <p:set>
                                      <p:cBhvr>
                                        <p:cTn id="11" dur="1" fill="hold">
                                          <p:stCondLst>
                                            <p:cond delay="0"/>
                                          </p:stCondLst>
                                        </p:cTn>
                                        <p:tgtEl>
                                          <p:spTgt spid="6"/>
                                        </p:tgtEl>
                                        <p:attrNameLst>
                                          <p:attrName>style.visibility</p:attrName>
                                        </p:attrNameLst>
                                      </p:cBhvr>
                                      <p:to>
                                        <p:strVal val="hidden"/>
                                      </p:to>
                                    </p:set>
                                  </p:childTnLst>
                                </p:cTn>
                              </p:par>
                              <p:par>
                                <p:cTn id="12" presetID="1" presetClass="exit" presetSubtype="0" fill="hold" nodeType="withEffect">
                                  <p:stCondLst>
                                    <p:cond delay="0"/>
                                  </p:stCondLst>
                                  <p:childTnLst>
                                    <p:set>
                                      <p:cBhvr>
                                        <p:cTn id="13" dur="1" fill="hold">
                                          <p:stCondLst>
                                            <p:cond delay="499"/>
                                          </p:stCondLst>
                                        </p:cTn>
                                        <p:tgtEl>
                                          <p:spTgt spid="3"/>
                                        </p:tgtEl>
                                        <p:attrNameLst>
                                          <p:attrName>style.visibility</p:attrName>
                                        </p:attrNameLst>
                                      </p:cBhvr>
                                      <p:to>
                                        <p:strVal val="hidden"/>
                                      </p:to>
                                    </p:set>
                                  </p:childTnLst>
                                </p:cTn>
                              </p:par>
                              <p:par>
                                <p:cTn id="14" presetID="16" presetClass="entr" presetSubtype="21"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barn(inVertical)">
                                      <p:cBhvr>
                                        <p:cTn id="16" dur="1250"/>
                                        <p:tgtEl>
                                          <p:spTgt spid="12"/>
                                        </p:tgtEl>
                                      </p:cBhvr>
                                    </p:animEffect>
                                  </p:childTnLst>
                                </p:cTn>
                              </p:par>
                            </p:childTnLst>
                          </p:cTn>
                        </p:par>
                        <p:par>
                          <p:cTn id="17" fill="hold">
                            <p:stCondLst>
                              <p:cond delay="3791"/>
                            </p:stCondLst>
                            <p:childTnLst>
                              <p:par>
                                <p:cTn id="18" presetID="14" presetClass="entr" presetSubtype="10" fill="hold" nodeType="after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randombar(horizontal)">
                                      <p:cBhvr>
                                        <p:cTn id="20" dur="10"/>
                                        <p:tgtEl>
                                          <p:spTgt spid="2"/>
                                        </p:tgtEl>
                                      </p:cBhvr>
                                    </p:animEffect>
                                  </p:childTnLst>
                                </p:cTn>
                              </p:par>
                              <p:par>
                                <p:cTn id="21" presetID="1" presetClass="mediacall" presetSubtype="0" fill="hold" nodeType="withEffect">
                                  <p:stCondLst>
                                    <p:cond delay="0"/>
                                  </p:stCondLst>
                                  <p:childTnLst>
                                    <p:cmd type="call" cmd="playFrom(0.0)">
                                      <p:cBhvr>
                                        <p:cTn id="22" dur="6994" fill="hold"/>
                                        <p:tgtEl>
                                          <p:spTgt spid="8"/>
                                        </p:tgtEl>
                                      </p:cBhvr>
                                    </p:cmd>
                                  </p:childTnLst>
                                </p:cTn>
                              </p:par>
                              <p:par>
                                <p:cTn id="23" presetID="10" presetClass="entr" presetSubtype="0"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6" fill="hold" display="0">
                  <p:stCondLst>
                    <p:cond delay="indefinite"/>
                  </p:stCondLst>
                  <p:endCondLst>
                    <p:cond evt="onStopAudio" delay="0">
                      <p:tgtEl>
                        <p:sldTgt/>
                      </p:tgtEl>
                    </p:cond>
                  </p:endCondLst>
                </p:cTn>
                <p:tgtEl>
                  <p:spTgt spid="8"/>
                </p:tgtEl>
              </p:cMediaNode>
            </p:audio>
            <p:audio>
              <p:cMediaNode vol="80000">
                <p:cTn id="27" fill="hold" display="0">
                  <p:stCondLst>
                    <p:cond delay="indefinite"/>
                  </p:stCondLst>
                  <p:endCondLst>
                    <p:cond evt="onStopAudio" delay="0">
                      <p:tgtEl>
                        <p:sldTgt/>
                      </p:tgtEl>
                    </p:cond>
                  </p:endCondLst>
                </p:cTn>
                <p:tgtEl>
                  <p:spTgt spid="4"/>
                </p:tgtEl>
              </p:cMediaNode>
            </p:audio>
            <p:seq concurrent="1" nextAc="seek">
              <p:cTn id="28" restart="whenNotActive" fill="hold" evtFilter="cancelBubble" nodeType="interactiveSeq">
                <p:stCondLst>
                  <p:cond evt="onClick" delay="0">
                    <p:tgtEl>
                      <p:spTgt spid="16"/>
                    </p:tgtEl>
                  </p:cond>
                </p:stCondLst>
                <p:endSync evt="end" delay="0">
                  <p:rtn val="all"/>
                </p:endSync>
                <p:childTnLst>
                  <p:par>
                    <p:cTn id="29" fill="hold">
                      <p:stCondLst>
                        <p:cond delay="0"/>
                      </p:stCondLst>
                      <p:childTnLst>
                        <p:par>
                          <p:cTn id="30" fill="hold">
                            <p:stCondLst>
                              <p:cond delay="0"/>
                            </p:stCondLst>
                            <p:childTnLst>
                              <p:par>
                                <p:cTn id="31" presetID="26" presetClass="emph" presetSubtype="0" fill="hold" nodeType="clickEffect">
                                  <p:stCondLst>
                                    <p:cond delay="0"/>
                                  </p:stCondLst>
                                  <p:childTnLst>
                                    <p:animEffect transition="out" filter="fade">
                                      <p:cBhvr>
                                        <p:cTn id="32" dur="500" tmFilter="0, 0; .2, .5; .8, .5; 1, 0"/>
                                        <p:tgtEl>
                                          <p:spTgt spid="16"/>
                                        </p:tgtEl>
                                      </p:cBhvr>
                                    </p:animEffect>
                                    <p:animScale>
                                      <p:cBhvr>
                                        <p:cTn id="33" dur="250" autoRev="1" fill="hold"/>
                                        <p:tgtEl>
                                          <p:spTgt spid="16"/>
                                        </p:tgtEl>
                                      </p:cBhvr>
                                      <p:by x="105000" y="105000"/>
                                    </p:animScale>
                                  </p:childTnLst>
                                  <p:subTnLst>
                                    <p:audio>
                                      <p:cMediaNode>
                                        <p:cTn display="0" masterRel="sameClick">
                                          <p:stCondLst>
                                            <p:cond evt="begin" delay="0">
                                              <p:tn val="31"/>
                                            </p:cond>
                                          </p:stCondLst>
                                          <p:endCondLst>
                                            <p:cond evt="onStopAudio" delay="0">
                                              <p:tgtEl>
                                                <p:sldTgt/>
                                              </p:tgtEl>
                                            </p:cond>
                                          </p:endCondLst>
                                        </p:cTn>
                                        <p:tgtEl>
                                          <p:sndTgt r:embed="rId6" name="click.wav"/>
                                        </p:tgtEl>
                                      </p:cMediaNode>
                                    </p:audio>
                                  </p:subTnLst>
                                </p:cTn>
                              </p:par>
                            </p:childTnLst>
                          </p:cTn>
                        </p:par>
                      </p:childTnLst>
                    </p:cTn>
                  </p:par>
                </p:childTnLst>
              </p:cTn>
              <p:nextCondLst>
                <p:cond evt="onClick" delay="0">
                  <p:tgtEl>
                    <p:spTgt spid="16"/>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t="-13000" b="-13000"/>
          </a:stretch>
        </a:blipFill>
        <a:effectLst/>
      </p:bgPr>
    </p:bg>
    <p:spTree>
      <p:nvGrpSpPr>
        <p:cNvPr id="1" name=""/>
        <p:cNvGrpSpPr/>
        <p:nvPr/>
      </p:nvGrpSpPr>
      <p:grpSpPr>
        <a:xfrm>
          <a:off x="0" y="0"/>
          <a:ext cx="0" cy="0"/>
          <a:chOff x="0" y="0"/>
          <a:chExt cx="0" cy="0"/>
        </a:xfrm>
      </p:grpSpPr>
      <p:grpSp>
        <p:nvGrpSpPr>
          <p:cNvPr id="12" name="Group 11"/>
          <p:cNvGrpSpPr/>
          <p:nvPr/>
        </p:nvGrpSpPr>
        <p:grpSpPr>
          <a:xfrm>
            <a:off x="3380112" y="1580220"/>
            <a:ext cx="6015325" cy="5052909"/>
            <a:chOff x="3165090" y="1495374"/>
            <a:chExt cx="6015325" cy="5052909"/>
          </a:xfrm>
        </p:grpSpPr>
        <p:pic>
          <p:nvPicPr>
            <p:cNvPr id="9" name="Picture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9660046">
              <a:off x="7506140" y="3798479"/>
              <a:ext cx="1674275" cy="1936767"/>
            </a:xfrm>
            <a:prstGeom prst="rect">
              <a:avLst/>
            </a:prstGeom>
          </p:spPr>
        </p:pic>
        <p:pic>
          <p:nvPicPr>
            <p:cNvPr id="3" name="Picture 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165090" y="1495374"/>
              <a:ext cx="5178188" cy="5052909"/>
            </a:xfrm>
            <a:prstGeom prst="rect">
              <a:avLst/>
            </a:prstGeom>
          </p:spPr>
        </p:pic>
      </p:grpSp>
      <p:grpSp>
        <p:nvGrpSpPr>
          <p:cNvPr id="4" name="Group 3"/>
          <p:cNvGrpSpPr/>
          <p:nvPr/>
        </p:nvGrpSpPr>
        <p:grpSpPr>
          <a:xfrm>
            <a:off x="6881417" y="139549"/>
            <a:ext cx="4336026" cy="2315496"/>
            <a:chOff x="7132139" y="154298"/>
            <a:chExt cx="4336026" cy="2315496"/>
          </a:xfrm>
        </p:grpSpPr>
        <p:sp>
          <p:nvSpPr>
            <p:cNvPr id="5" name="Rounded Rectangle 4"/>
            <p:cNvSpPr/>
            <p:nvPr/>
          </p:nvSpPr>
          <p:spPr>
            <a:xfrm>
              <a:off x="7132139" y="154298"/>
              <a:ext cx="4336026" cy="2315496"/>
            </a:xfrm>
            <a:prstGeom prst="roundRect">
              <a:avLst/>
            </a:prstGeom>
            <a:solidFill>
              <a:srgbClr val="EB701D"/>
            </a:solidFill>
            <a:ln w="2857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TextBox 5"/>
            <p:cNvSpPr txBox="1"/>
            <p:nvPr/>
          </p:nvSpPr>
          <p:spPr>
            <a:xfrm>
              <a:off x="7798166" y="778029"/>
              <a:ext cx="2393604"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solidFill>
                      <a:prstClr val="black">
                        <a:lumMod val="95000"/>
                        <a:lumOff val="5000"/>
                      </a:prstClr>
                    </a:solidFill>
                  </a:ln>
                  <a:solidFill>
                    <a:prstClr val="white"/>
                  </a:solidFill>
                  <a:effectLst/>
                  <a:uLnTx/>
                  <a:uFillTx/>
                  <a:latin typeface="iCiel Cadena" panose="02000503000000020004"/>
                  <a:ea typeface="+mn-ea"/>
                  <a:cs typeface="+mn-cs"/>
                </a:rPr>
                <a:t>Đúng</a:t>
              </a:r>
              <a:r>
                <a:rPr kumimoji="0" lang="en-US" sz="5400" b="0" i="0" u="none" strike="noStrike" kern="1200" cap="none" spc="0" normalizeH="0" baseline="0" noProof="0" dirty="0">
                  <a:ln>
                    <a:solidFill>
                      <a:prstClr val="black">
                        <a:lumMod val="95000"/>
                        <a:lumOff val="5000"/>
                      </a:prstClr>
                    </a:solidFill>
                  </a:ln>
                  <a:solidFill>
                    <a:prstClr val="white"/>
                  </a:solidFill>
                  <a:effectLst/>
                  <a:uLnTx/>
                  <a:uFillTx/>
                  <a:latin typeface="iCiel Cadena" panose="02000503000000020004"/>
                  <a:ea typeface="+mn-ea"/>
                  <a:cs typeface="+mn-cs"/>
                </a:rPr>
                <a:t> </a:t>
              </a:r>
              <a:r>
                <a:rPr kumimoji="0" lang="en-US" sz="5400" b="0" i="0" u="none" strike="noStrike" kern="1200" cap="none" spc="0" normalizeH="0" baseline="0" noProof="0" dirty="0" err="1">
                  <a:ln>
                    <a:solidFill>
                      <a:prstClr val="black">
                        <a:lumMod val="95000"/>
                        <a:lumOff val="5000"/>
                      </a:prstClr>
                    </a:solidFill>
                  </a:ln>
                  <a:solidFill>
                    <a:prstClr val="white"/>
                  </a:solidFill>
                  <a:effectLst/>
                  <a:uLnTx/>
                  <a:uFillTx/>
                  <a:latin typeface="iCiel Cadena" panose="02000503000000020004"/>
                  <a:ea typeface="+mn-ea"/>
                  <a:cs typeface="+mn-cs"/>
                </a:rPr>
                <a:t>rồi</a:t>
              </a:r>
              <a:r>
                <a:rPr kumimoji="0" lang="en-US" sz="5400" b="0" i="0" u="none" strike="noStrike" kern="1200" cap="none" spc="0" normalizeH="0" baseline="0" noProof="0" dirty="0">
                  <a:ln>
                    <a:solidFill>
                      <a:prstClr val="black">
                        <a:lumMod val="95000"/>
                        <a:lumOff val="5000"/>
                      </a:prstClr>
                    </a:solidFill>
                  </a:ln>
                  <a:solidFill>
                    <a:prstClr val="white"/>
                  </a:solidFill>
                  <a:effectLst/>
                  <a:uLnTx/>
                  <a:uFillTx/>
                  <a:latin typeface="iCiel Cadena" panose="02000503000000020004"/>
                  <a:ea typeface="+mn-ea"/>
                  <a:cs typeface="+mn-cs"/>
                </a:rPr>
                <a:t>!</a:t>
              </a:r>
            </a:p>
          </p:txBody>
        </p:sp>
      </p:grpSp>
      <p:pic>
        <p:nvPicPr>
          <p:cNvPr id="7" name="Picture 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973719" y="1594746"/>
            <a:ext cx="959697" cy="860300"/>
          </a:xfrm>
          <a:prstGeom prst="rect">
            <a:avLst/>
          </a:prstGeom>
        </p:spPr>
      </p:pic>
      <p:pic>
        <p:nvPicPr>
          <p:cNvPr id="8" name="Tieng-yeah-tre-con-www_nhacchuongvui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408039" y="-609600"/>
            <a:ext cx="609600" cy="609600"/>
          </a:xfrm>
          <a:prstGeom prst="rect">
            <a:avLst/>
          </a:prstGeom>
        </p:spPr>
      </p:pic>
      <p:pic>
        <p:nvPicPr>
          <p:cNvPr id="11" name="Picture 10">
            <a:hlinkClick r:id="rId12" action="ppaction://hlinksldjump"/>
          </p:cNvPr>
          <p:cNvPicPr>
            <a:picLocks noChangeAspect="1"/>
          </p:cNvPicPr>
          <p:nvPr/>
        </p:nvPicPr>
        <p:blipFill rotWithShape="1">
          <a:blip r:embed="rId13" cstate="print">
            <a:extLst>
              <a:ext uri="{28A0092B-C50C-407E-A947-70E740481C1C}">
                <a14:useLocalDpi xmlns:a14="http://schemas.microsoft.com/office/drawing/2010/main" val="0"/>
              </a:ext>
            </a:extLst>
          </a:blip>
          <a:srcRect l="72252" b="60799"/>
          <a:stretch/>
        </p:blipFill>
        <p:spPr>
          <a:xfrm>
            <a:off x="10486427" y="5207669"/>
            <a:ext cx="1752296" cy="1650331"/>
          </a:xfrm>
          <a:prstGeom prst="rect">
            <a:avLst/>
          </a:prstGeom>
        </p:spPr>
      </p:pic>
      <p:grpSp>
        <p:nvGrpSpPr>
          <p:cNvPr id="18" name="Group 17"/>
          <p:cNvGrpSpPr/>
          <p:nvPr/>
        </p:nvGrpSpPr>
        <p:grpSpPr>
          <a:xfrm>
            <a:off x="3373475" y="1580219"/>
            <a:ext cx="5990984" cy="5052909"/>
            <a:chOff x="-134778" y="-404809"/>
            <a:chExt cx="5990984" cy="5052909"/>
          </a:xfrm>
        </p:grpSpPr>
        <p:grpSp>
          <p:nvGrpSpPr>
            <p:cNvPr id="16" name="Group 15"/>
            <p:cNvGrpSpPr/>
            <p:nvPr/>
          </p:nvGrpSpPr>
          <p:grpSpPr>
            <a:xfrm>
              <a:off x="4181931" y="2019249"/>
              <a:ext cx="1674275" cy="1936767"/>
              <a:chOff x="10152960" y="4182584"/>
              <a:chExt cx="1674275" cy="1936767"/>
            </a:xfrm>
          </p:grpSpPr>
          <p:pic>
            <p:nvPicPr>
              <p:cNvPr id="15" name="Picture 1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9660046">
                <a:off x="10152960" y="4182584"/>
                <a:ext cx="1674275" cy="1936767"/>
              </a:xfrm>
              <a:prstGeom prst="rect">
                <a:avLst/>
              </a:prstGeom>
            </p:spPr>
          </p:pic>
          <p:pic>
            <p:nvPicPr>
              <p:cNvPr id="14" name="Picture 13"/>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0628183" y="4878504"/>
                <a:ext cx="734392" cy="658330"/>
              </a:xfrm>
              <a:prstGeom prst="rect">
                <a:avLst/>
              </a:prstGeom>
            </p:spPr>
          </p:pic>
        </p:grpSp>
        <p:pic>
          <p:nvPicPr>
            <p:cNvPr id="17" name="Picture 1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34778" y="-404809"/>
              <a:ext cx="5178188" cy="5052909"/>
            </a:xfrm>
            <a:prstGeom prst="rect">
              <a:avLst/>
            </a:prstGeom>
          </p:spPr>
        </p:pic>
      </p:grpSp>
      <p:grpSp>
        <p:nvGrpSpPr>
          <p:cNvPr id="23" name="Group 22"/>
          <p:cNvGrpSpPr/>
          <p:nvPr/>
        </p:nvGrpSpPr>
        <p:grpSpPr>
          <a:xfrm>
            <a:off x="8478710" y="2697009"/>
            <a:ext cx="2335967" cy="1446550"/>
            <a:chOff x="458511" y="671416"/>
            <a:chExt cx="2335967" cy="1446550"/>
          </a:xfrm>
        </p:grpSpPr>
        <p:sp>
          <p:nvSpPr>
            <p:cNvPr id="19" name="TextBox 18"/>
            <p:cNvSpPr txBox="1"/>
            <p:nvPr/>
          </p:nvSpPr>
          <p:spPr>
            <a:xfrm>
              <a:off x="458511" y="671416"/>
              <a:ext cx="1492653" cy="144655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a:ln w="28575">
                    <a:solidFill>
                      <a:prstClr val="black">
                        <a:lumMod val="95000"/>
                        <a:lumOff val="5000"/>
                      </a:prstClr>
                    </a:solidFill>
                  </a:ln>
                  <a:solidFill>
                    <a:prstClr val="white"/>
                  </a:solidFill>
                  <a:effectLst/>
                  <a:uLnTx/>
                  <a:uFillTx/>
                  <a:latin typeface="iCiel Cadena" panose="02000503000000020004" charset="0"/>
                  <a:ea typeface="+mn-ea"/>
                  <a:cs typeface="+mn-cs"/>
                </a:rPr>
                <a:t>+1 </a:t>
              </a:r>
            </a:p>
          </p:txBody>
        </p:sp>
        <p:pic>
          <p:nvPicPr>
            <p:cNvPr id="22" name="Picture 21"/>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677144" y="940815"/>
              <a:ext cx="1117334" cy="1001611"/>
            </a:xfrm>
            <a:prstGeom prst="rect">
              <a:avLst/>
            </a:prstGeom>
          </p:spPr>
        </p:pic>
      </p:grpSp>
      <p:pic>
        <p:nvPicPr>
          <p:cNvPr id="25" name="Nhac-chuong-tin-nhan-ting-ting-www_tiengdong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680657" y="-739877"/>
            <a:ext cx="609600" cy="609600"/>
          </a:xfrm>
          <a:prstGeom prst="rect">
            <a:avLst/>
          </a:prstGeom>
        </p:spPr>
      </p:pic>
    </p:spTree>
    <p:extLst>
      <p:ext uri="{BB962C8B-B14F-4D97-AF65-F5344CB8AC3E}">
        <p14:creationId xmlns:p14="http://schemas.microsoft.com/office/powerpoint/2010/main" val="8961765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
                                      <p:cBhvr>
                                        <p:cTn id="6" dur="1" fill="hold"/>
                                        <p:tgtEl>
                                          <p:spTgt spid="8"/>
                                        </p:tgtEl>
                                      </p:cBhvr>
                                    </p:cmd>
                                  </p:childTnLst>
                                </p:cTn>
                              </p:par>
                              <p:par>
                                <p:cTn id="7" presetID="10"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animEffect transition="in" filter="fade">
                                      <p:cBhvr>
                                        <p:cTn id="9" dur="250"/>
                                        <p:tgtEl>
                                          <p:spTgt spid="12"/>
                                        </p:tgtEl>
                                      </p:cBhvr>
                                    </p:animEffect>
                                  </p:childTnLst>
                                </p:cTn>
                              </p:par>
                              <p:par>
                                <p:cTn id="10" presetID="16" presetClass="entr" presetSubtype="21"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250"/>
                                        <p:tgtEl>
                                          <p:spTgt spid="4"/>
                                        </p:tgtEl>
                                      </p:cBhvr>
                                    </p:animEffect>
                                  </p:childTnLst>
                                </p:cTn>
                              </p:par>
                            </p:childTnLst>
                          </p:cTn>
                        </p:par>
                        <p:par>
                          <p:cTn id="13" fill="hold">
                            <p:stCondLst>
                              <p:cond delay="250"/>
                            </p:stCondLst>
                            <p:childTnLst>
                              <p:par>
                                <p:cTn id="14" presetID="54" presetClass="path" presetSubtype="0" accel="50000" decel="50000" fill="hold" nodeType="afterEffect">
                                  <p:stCondLst>
                                    <p:cond delay="0"/>
                                  </p:stCondLst>
                                  <p:childTnLst>
                                    <p:animMotion origin="layout" path="M -0.34974 -0.19884 C -0.34648 -0.21968 -0.33502 -0.23958 -0.33086 -0.23958 C -0.30521 -0.23958 -0.27877 0.08426 -0.27877 0.4081 C -0.27877 0.24467 -0.26562 0.08426 -0.25325 0.08426 C -0.2401 0.08426 -0.22773 0.24722 -0.22773 0.4081 C -0.22773 0.32755 -0.22122 0.24467 -0.21445 0.24467 C -0.20794 0.24467 -0.2013 0.32523 -0.2013 0.4081 C -0.2013 0.36667 -0.19791 0.32755 -0.19479 0.32755 C -0.1914 0.32755 -0.18815 0.36898 -0.18815 0.4081 C -0.18815 0.3868 -0.18659 0.36667 -0.18489 0.36667 C -0.18398 0.36667 -0.18151 0.3875 -0.18151 0.4081 C -0.18151 0.39768 -0.18073 0.3868 -0.17995 0.3868 C -0.17995 0.38935 -0.17825 0.39676 -0.17825 0.4081 C -0.17825 0.40255 -0.17825 0.39768 -0.17747 0.39768 C -0.17747 0.4 -0.17656 0.40301 -0.17656 0.4081 C -0.17656 0.40555 -0.17656 0.40255 -0.17656 0.4 C -0.17578 0.4 -0.17578 0.40255 -0.17578 0.40555 C -0.17487 0.40555 -0.17487 0.40301 -0.17487 0.4 C -0.17396 0.4 -0.17396 0.40255 -0.17396 0.40555 " pathEditMode="relative" rAng="0" ptsTypes="AAAAAAAAAAAAAAAAAAA">
                                      <p:cBhvr>
                                        <p:cTn id="15" dur="750" fill="hold"/>
                                        <p:tgtEl>
                                          <p:spTgt spid="7"/>
                                        </p:tgtEl>
                                        <p:attrNameLst>
                                          <p:attrName>ppt_x</p:attrName>
                                          <p:attrName>ppt_y</p:attrName>
                                        </p:attrNameLst>
                                      </p:cBhvr>
                                      <p:rCtr x="8789" y="28310"/>
                                    </p:animMotion>
                                  </p:childTnLst>
                                </p:cTn>
                              </p:par>
                            </p:childTnLst>
                          </p:cTn>
                        </p:par>
                        <p:par>
                          <p:cTn id="16" fill="hold">
                            <p:stCondLst>
                              <p:cond delay="1000"/>
                            </p:stCondLst>
                            <p:childTnLst>
                              <p:par>
                                <p:cTn id="17" presetID="1" presetClass="exit" presetSubtype="0" fill="hold" nodeType="afterEffect">
                                  <p:stCondLst>
                                    <p:cond delay="0"/>
                                  </p:stCondLst>
                                  <p:childTnLst>
                                    <p:set>
                                      <p:cBhvr>
                                        <p:cTn id="18" dur="1" fill="hold">
                                          <p:stCondLst>
                                            <p:cond delay="0"/>
                                          </p:stCondLst>
                                        </p:cTn>
                                        <p:tgtEl>
                                          <p:spTgt spid="7"/>
                                        </p:tgtEl>
                                        <p:attrNameLst>
                                          <p:attrName>style.visibility</p:attrName>
                                        </p:attrNameLst>
                                      </p:cBhvr>
                                      <p:to>
                                        <p:strVal val="hidden"/>
                                      </p:to>
                                    </p:set>
                                  </p:childTnLst>
                                </p:cTn>
                              </p:par>
                            </p:childTnLst>
                          </p:cTn>
                        </p:par>
                        <p:par>
                          <p:cTn id="19" fill="hold">
                            <p:stCondLst>
                              <p:cond delay="1000"/>
                            </p:stCondLst>
                            <p:childTnLst>
                              <p:par>
                                <p:cTn id="20" presetID="1" presetClass="exit" presetSubtype="0" fill="hold" nodeType="afterEffect">
                                  <p:stCondLst>
                                    <p:cond delay="0"/>
                                  </p:stCondLst>
                                  <p:childTnLst>
                                    <p:set>
                                      <p:cBhvr>
                                        <p:cTn id="21" dur="1" fill="hold">
                                          <p:stCondLst>
                                            <p:cond delay="0"/>
                                          </p:stCondLst>
                                        </p:cTn>
                                        <p:tgtEl>
                                          <p:spTgt spid="12"/>
                                        </p:tgtEl>
                                        <p:attrNameLst>
                                          <p:attrName>style.visibility</p:attrName>
                                        </p:attrNameLst>
                                      </p:cBhvr>
                                      <p:to>
                                        <p:strVal val="hidden"/>
                                      </p:to>
                                    </p:set>
                                  </p:childTnLst>
                                </p:cTn>
                              </p:par>
                            </p:childTnLst>
                          </p:cTn>
                        </p:par>
                        <p:par>
                          <p:cTn id="22" fill="hold">
                            <p:stCondLst>
                              <p:cond delay="1000"/>
                            </p:stCondLst>
                            <p:childTnLst>
                              <p:par>
                                <p:cTn id="23" presetID="10" presetClass="entr" presetSubtype="0" fill="hold" nodeType="after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500"/>
                                        <p:tgtEl>
                                          <p:spTgt spid="18"/>
                                        </p:tgtEl>
                                      </p:cBhvr>
                                    </p:animEffect>
                                  </p:childTnLst>
                                </p:cTn>
                              </p:par>
                            </p:childTnLst>
                          </p:cTn>
                        </p:par>
                        <p:par>
                          <p:cTn id="26" fill="hold">
                            <p:stCondLst>
                              <p:cond delay="1500"/>
                            </p:stCondLst>
                            <p:childTnLst>
                              <p:par>
                                <p:cTn id="27" presetID="45" presetClass="entr" presetSubtype="0" fill="hold" nodeType="after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fade">
                                      <p:cBhvr>
                                        <p:cTn id="29" dur="2000"/>
                                        <p:tgtEl>
                                          <p:spTgt spid="18"/>
                                        </p:tgtEl>
                                      </p:cBhvr>
                                    </p:animEffect>
                                    <p:anim calcmode="lin" valueType="num">
                                      <p:cBhvr>
                                        <p:cTn id="30" dur="2000" fill="hold"/>
                                        <p:tgtEl>
                                          <p:spTgt spid="18"/>
                                        </p:tgtEl>
                                        <p:attrNameLst>
                                          <p:attrName>ppt_w</p:attrName>
                                        </p:attrNameLst>
                                      </p:cBhvr>
                                      <p:tavLst>
                                        <p:tav tm="0" fmla="#ppt_w*sin(2.5*pi*$)">
                                          <p:val>
                                            <p:fltVal val="0"/>
                                          </p:val>
                                        </p:tav>
                                        <p:tav tm="100000">
                                          <p:val>
                                            <p:fltVal val="1"/>
                                          </p:val>
                                        </p:tav>
                                      </p:tavLst>
                                    </p:anim>
                                    <p:anim calcmode="lin" valueType="num">
                                      <p:cBhvr>
                                        <p:cTn id="31" dur="2000" fill="hold"/>
                                        <p:tgtEl>
                                          <p:spTgt spid="18"/>
                                        </p:tgtEl>
                                        <p:attrNameLst>
                                          <p:attrName>ppt_h</p:attrName>
                                        </p:attrNameLst>
                                      </p:cBhvr>
                                      <p:tavLst>
                                        <p:tav tm="0">
                                          <p:val>
                                            <p:strVal val="#ppt_h"/>
                                          </p:val>
                                        </p:tav>
                                        <p:tav tm="100000">
                                          <p:val>
                                            <p:strVal val="#ppt_h"/>
                                          </p:val>
                                        </p:tav>
                                      </p:tavLst>
                                    </p:anim>
                                  </p:childTnLst>
                                </p:cTn>
                              </p:par>
                              <p:par>
                                <p:cTn id="32" presetID="14" presetClass="entr" presetSubtype="10" fill="hold" nodeType="with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randombar(horizontal)">
                                      <p:cBhvr>
                                        <p:cTn id="34" dur="500"/>
                                        <p:tgtEl>
                                          <p:spTgt spid="23"/>
                                        </p:tgtEl>
                                      </p:cBhvr>
                                    </p:animEffect>
                                  </p:childTnLst>
                                </p:cTn>
                              </p:par>
                              <p:par>
                                <p:cTn id="35" presetID="1" presetClass="mediacall" presetSubtype="0" fill="hold" nodeType="withEffect">
                                  <p:stCondLst>
                                    <p:cond delay="0"/>
                                  </p:stCondLst>
                                  <p:childTnLst>
                                    <p:cmd type="call" cmd="playFrom(0.0)">
                                      <p:cBhvr>
                                        <p:cTn id="36" dur="4311" fill="hold"/>
                                        <p:tgtEl>
                                          <p:spTgt spid="25"/>
                                        </p:tgtEl>
                                      </p:cBhvr>
                                    </p:cmd>
                                  </p:childTnLst>
                                </p:cTn>
                              </p:par>
                              <p:par>
                                <p:cTn id="37" presetID="10" presetClass="entr" presetSubtype="0" fill="hold" nodeType="with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fade">
                                      <p:cBhvr>
                                        <p:cTn id="3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0" fill="hold" display="0">
                  <p:stCondLst>
                    <p:cond delay="indefinite"/>
                  </p:stCondLst>
                  <p:endCondLst>
                    <p:cond evt="onStopAudio" delay="0">
                      <p:tgtEl>
                        <p:sldTgt/>
                      </p:tgtEl>
                    </p:cond>
                  </p:endCondLst>
                </p:cTn>
                <p:tgtEl>
                  <p:spTgt spid="8"/>
                </p:tgtEl>
              </p:cMediaNode>
            </p:audio>
            <p:audio>
              <p:cMediaNode vol="80000">
                <p:cTn id="41" fill="hold" display="0">
                  <p:stCondLst>
                    <p:cond delay="indefinite"/>
                  </p:stCondLst>
                  <p:endCondLst>
                    <p:cond evt="onStopAudio" delay="0">
                      <p:tgtEl>
                        <p:sldTgt/>
                      </p:tgtEl>
                    </p:cond>
                  </p:endCondLst>
                </p:cTn>
                <p:tgtEl>
                  <p:spTgt spid="25"/>
                </p:tgtEl>
              </p:cMediaNode>
            </p:audio>
            <p:seq concurrent="1" nextAc="seek">
              <p:cTn id="42" restart="whenNotActive" fill="hold" evtFilter="cancelBubble" nodeType="interactiveSeq">
                <p:stCondLst>
                  <p:cond evt="onClick" delay="0">
                    <p:tgtEl>
                      <p:spTgt spid="11"/>
                    </p:tgtEl>
                  </p:cond>
                </p:stCondLst>
                <p:endSync evt="end" delay="0">
                  <p:rtn val="all"/>
                </p:endSync>
                <p:childTnLst>
                  <p:par>
                    <p:cTn id="43" fill="hold">
                      <p:stCondLst>
                        <p:cond delay="0"/>
                      </p:stCondLst>
                      <p:childTnLst>
                        <p:par>
                          <p:cTn id="44" fill="hold">
                            <p:stCondLst>
                              <p:cond delay="0"/>
                            </p:stCondLst>
                            <p:childTnLst>
                              <p:par>
                                <p:cTn id="45" presetID="26" presetClass="emph" presetSubtype="0" fill="hold" nodeType="clickEffect">
                                  <p:stCondLst>
                                    <p:cond delay="0"/>
                                  </p:stCondLst>
                                  <p:childTnLst>
                                    <p:animEffect transition="out" filter="fade">
                                      <p:cBhvr>
                                        <p:cTn id="46" dur="500" tmFilter="0, 0; .2, .5; .8, .5; 1, 0"/>
                                        <p:tgtEl>
                                          <p:spTgt spid="11"/>
                                        </p:tgtEl>
                                      </p:cBhvr>
                                    </p:animEffect>
                                    <p:animScale>
                                      <p:cBhvr>
                                        <p:cTn id="47" dur="250" autoRev="1" fill="hold"/>
                                        <p:tgtEl>
                                          <p:spTgt spid="11"/>
                                        </p:tgtEl>
                                      </p:cBhvr>
                                      <p:by x="105000" y="105000"/>
                                    </p:animScale>
                                  </p:childTnLst>
                                  <p:subTnLst>
                                    <p:audio>
                                      <p:cMediaNode>
                                        <p:cTn display="0" masterRel="sameClick">
                                          <p:stCondLst>
                                            <p:cond evt="begin" delay="0">
                                              <p:tn val="45"/>
                                            </p:cond>
                                          </p:stCondLst>
                                          <p:endCondLst>
                                            <p:cond evt="onStopAudio" delay="0">
                                              <p:tgtEl>
                                                <p:sldTgt/>
                                              </p:tgtEl>
                                            </p:cond>
                                          </p:endCondLst>
                                        </p:cTn>
                                        <p:tgtEl>
                                          <p:sndTgt r:embed="rId6" name="click.wav"/>
                                        </p:tgtEl>
                                      </p:cMediaNode>
                                    </p:audio>
                                  </p:subTnLst>
                                </p:cTn>
                              </p:par>
                            </p:childTnLst>
                          </p:cTn>
                        </p:par>
                      </p:childTnLst>
                    </p:cTn>
                  </p:par>
                </p:childTnLst>
              </p:cTn>
              <p:nextCondLst>
                <p:cond evt="onClick" delay="0">
                  <p:tgtEl>
                    <p:spTgt spid="11"/>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75000"/>
            <a:lum/>
          </a:blip>
          <a:srcRect/>
          <a:stretch>
            <a:fillRect/>
          </a:stretch>
        </a:blipFill>
        <a:effectLst/>
      </p:bgPr>
    </p:bg>
    <p:spTree>
      <p:nvGrpSpPr>
        <p:cNvPr id="1" name=""/>
        <p:cNvGrpSpPr/>
        <p:nvPr/>
      </p:nvGrpSpPr>
      <p:grpSpPr>
        <a:xfrm>
          <a:off x="0" y="0"/>
          <a:ext cx="0" cy="0"/>
          <a:chOff x="0" y="0"/>
          <a:chExt cx="0" cy="0"/>
        </a:xfrm>
      </p:grpSpPr>
      <p:grpSp>
        <p:nvGrpSpPr>
          <p:cNvPr id="11" name="Group 10"/>
          <p:cNvGrpSpPr/>
          <p:nvPr/>
        </p:nvGrpSpPr>
        <p:grpSpPr>
          <a:xfrm>
            <a:off x="650230" y="187823"/>
            <a:ext cx="10265420" cy="2461871"/>
            <a:chOff x="935980" y="-48871"/>
            <a:chExt cx="10265420" cy="2461871"/>
          </a:xfrm>
        </p:grpSpPr>
        <p:sp>
          <p:nvSpPr>
            <p:cNvPr id="2" name="Rounded Rectangle 1"/>
            <p:cNvSpPr/>
            <p:nvPr/>
          </p:nvSpPr>
          <p:spPr>
            <a:xfrm>
              <a:off x="1041400" y="457200"/>
              <a:ext cx="10160000" cy="1879600"/>
            </a:xfrm>
            <a:prstGeom prst="roundRect">
              <a:avLst/>
            </a:prstGeom>
            <a:solidFill>
              <a:schemeClr val="bg1"/>
            </a:solidFill>
            <a:ln w="38100">
              <a:solidFill>
                <a:schemeClr val="accent2">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5980" y="-48871"/>
              <a:ext cx="2505720" cy="2461871"/>
            </a:xfrm>
            <a:prstGeom prst="rect">
              <a:avLst/>
            </a:prstGeom>
          </p:spPr>
        </p:pic>
      </p:grpSp>
      <p:pic>
        <p:nvPicPr>
          <p:cNvPr id="3" name="Picture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448800" y="-330200"/>
            <a:ext cx="2933700" cy="2933700"/>
          </a:xfrm>
          <a:prstGeom prst="rect">
            <a:avLst/>
          </a:prstGeom>
        </p:spPr>
      </p:pic>
      <p:grpSp>
        <p:nvGrpSpPr>
          <p:cNvPr id="10" name="Group 9"/>
          <p:cNvGrpSpPr/>
          <p:nvPr/>
        </p:nvGrpSpPr>
        <p:grpSpPr>
          <a:xfrm>
            <a:off x="6059861" y="4686364"/>
            <a:ext cx="5617778" cy="1833532"/>
            <a:chOff x="6157009" y="4686364"/>
            <a:chExt cx="4675910" cy="1833532"/>
          </a:xfrm>
        </p:grpSpPr>
        <p:pic>
          <p:nvPicPr>
            <p:cNvPr id="24" name="Picture 23">
              <a:hlinkClick r:id="rId6" action="ppaction://hlinksldjump"/>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156252" y="5097457"/>
              <a:ext cx="3676667" cy="1422439"/>
            </a:xfrm>
            <a:prstGeom prst="rect">
              <a:avLst/>
            </a:prstGeom>
          </p:spPr>
        </p:pic>
        <p:grpSp>
          <p:nvGrpSpPr>
            <p:cNvPr id="38" name="Group 37"/>
            <p:cNvGrpSpPr/>
            <p:nvPr/>
          </p:nvGrpSpPr>
          <p:grpSpPr>
            <a:xfrm>
              <a:off x="6157009" y="4686364"/>
              <a:ext cx="1395498" cy="1711222"/>
              <a:chOff x="6157009" y="4686364"/>
              <a:chExt cx="1395498" cy="1711222"/>
            </a:xfrm>
          </p:grpSpPr>
          <p:pic>
            <p:nvPicPr>
              <p:cNvPr id="27" name="Picture 26">
                <a:hlinkClick r:id="rId6" action="ppaction://hlinksldjump"/>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18649333" flipH="1">
                <a:off x="6080000" y="4987513"/>
                <a:ext cx="1487082" cy="1333064"/>
              </a:xfrm>
              <a:prstGeom prst="rect">
                <a:avLst/>
              </a:prstGeom>
            </p:spPr>
          </p:pic>
          <p:sp>
            <p:nvSpPr>
              <p:cNvPr id="30" name="TextBox 29">
                <a:hlinkClick r:id="rId6" action="ppaction://hlinksldjump"/>
              </p:cNvPr>
              <p:cNvSpPr txBox="1"/>
              <p:nvPr/>
            </p:nvSpPr>
            <p:spPr>
              <a:xfrm>
                <a:off x="6971899" y="4686364"/>
                <a:ext cx="580608" cy="830997"/>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w="28575">
                      <a:solidFill>
                        <a:prstClr val="black"/>
                      </a:solidFill>
                    </a:ln>
                    <a:solidFill>
                      <a:srgbClr val="C37930"/>
                    </a:solidFill>
                    <a:effectLst/>
                    <a:uLnTx/>
                    <a:uFillTx/>
                    <a:latin typeface="iCiel Cadena" panose="02000503000000020004" charset="0"/>
                    <a:ea typeface="+mn-ea"/>
                    <a:cs typeface="+mn-cs"/>
                  </a:rPr>
                  <a:t>D</a:t>
                </a:r>
              </a:p>
            </p:txBody>
          </p:sp>
        </p:grpSp>
      </p:grpSp>
      <p:grpSp>
        <p:nvGrpSpPr>
          <p:cNvPr id="6" name="Group 5"/>
          <p:cNvGrpSpPr/>
          <p:nvPr/>
        </p:nvGrpSpPr>
        <p:grpSpPr>
          <a:xfrm>
            <a:off x="269933" y="4587787"/>
            <a:ext cx="4994903" cy="1859147"/>
            <a:chOff x="935980" y="4683256"/>
            <a:chExt cx="4298766" cy="1859147"/>
          </a:xfrm>
        </p:grpSpPr>
        <p:pic>
          <p:nvPicPr>
            <p:cNvPr id="13" name="Picture 12">
              <a:hlinkClick r:id="rId9" action="ppaction://hlinksldjump"/>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35980" y="5098536"/>
              <a:ext cx="3384258" cy="1422439"/>
            </a:xfrm>
            <a:prstGeom prst="rect">
              <a:avLst/>
            </a:prstGeom>
          </p:spPr>
        </p:pic>
        <p:grpSp>
          <p:nvGrpSpPr>
            <p:cNvPr id="36" name="Group 35"/>
            <p:cNvGrpSpPr/>
            <p:nvPr/>
          </p:nvGrpSpPr>
          <p:grpSpPr>
            <a:xfrm>
              <a:off x="3901682" y="4683256"/>
              <a:ext cx="1333064" cy="1859147"/>
              <a:chOff x="3901682" y="4683256"/>
              <a:chExt cx="1333064" cy="1859147"/>
            </a:xfrm>
          </p:grpSpPr>
          <p:pic>
            <p:nvPicPr>
              <p:cNvPr id="25" name="Picture 24">
                <a:hlinkClick r:id="rId9" action="ppaction://hlinksldjump"/>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2950667">
                <a:off x="3824673" y="5132330"/>
                <a:ext cx="1487082" cy="1333064"/>
              </a:xfrm>
              <a:prstGeom prst="rect">
                <a:avLst/>
              </a:prstGeom>
            </p:spPr>
          </p:pic>
          <p:sp>
            <p:nvSpPr>
              <p:cNvPr id="28" name="TextBox 27">
                <a:hlinkClick r:id="rId9" action="ppaction://hlinksldjump"/>
              </p:cNvPr>
              <p:cNvSpPr txBox="1"/>
              <p:nvPr/>
            </p:nvSpPr>
            <p:spPr>
              <a:xfrm>
                <a:off x="4475871" y="4683256"/>
                <a:ext cx="514885" cy="830997"/>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w="28575">
                      <a:solidFill>
                        <a:prstClr val="black"/>
                      </a:solidFill>
                    </a:ln>
                    <a:solidFill>
                      <a:srgbClr val="C37930"/>
                    </a:solidFill>
                    <a:effectLst/>
                    <a:uLnTx/>
                    <a:uFillTx/>
                    <a:latin typeface="iCiel Cadena" panose="02000503000000020004" charset="0"/>
                    <a:ea typeface="+mn-ea"/>
                    <a:cs typeface="+mn-cs"/>
                  </a:rPr>
                  <a:t>C</a:t>
                </a:r>
              </a:p>
            </p:txBody>
          </p:sp>
        </p:grpSp>
      </p:grpSp>
      <p:grpSp>
        <p:nvGrpSpPr>
          <p:cNvPr id="9" name="Group 8"/>
          <p:cNvGrpSpPr/>
          <p:nvPr/>
        </p:nvGrpSpPr>
        <p:grpSpPr>
          <a:xfrm>
            <a:off x="6124747" y="2603500"/>
            <a:ext cx="5552892" cy="2145364"/>
            <a:chOff x="6107346" y="2603500"/>
            <a:chExt cx="4455975" cy="2145364"/>
          </a:xfrm>
        </p:grpSpPr>
        <p:pic>
          <p:nvPicPr>
            <p:cNvPr id="23" name="Picture 22">
              <a:hlinkClick r:id="rId9" action="ppaction://hlinksldjump"/>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058531" y="3326425"/>
              <a:ext cx="3504790" cy="1422439"/>
            </a:xfrm>
            <a:prstGeom prst="rect">
              <a:avLst/>
            </a:prstGeom>
          </p:spPr>
        </p:pic>
        <p:grpSp>
          <p:nvGrpSpPr>
            <p:cNvPr id="37" name="Group 36"/>
            <p:cNvGrpSpPr/>
            <p:nvPr/>
          </p:nvGrpSpPr>
          <p:grpSpPr>
            <a:xfrm>
              <a:off x="6107346" y="2603500"/>
              <a:ext cx="1271322" cy="2064218"/>
              <a:chOff x="6107346" y="2603500"/>
              <a:chExt cx="1271322" cy="2064218"/>
            </a:xfrm>
          </p:grpSpPr>
          <p:pic>
            <p:nvPicPr>
              <p:cNvPr id="26" name="Picture 25">
                <a:hlinkClick r:id="rId9" action="ppaction://hlinksldjump"/>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18649333" flipH="1">
                <a:off x="6033903" y="3322954"/>
                <a:ext cx="1418207" cy="1271322"/>
              </a:xfrm>
              <a:prstGeom prst="rect">
                <a:avLst/>
              </a:prstGeom>
            </p:spPr>
          </p:pic>
          <p:sp>
            <p:nvSpPr>
              <p:cNvPr id="29" name="TextBox 28">
                <a:hlinkClick r:id="rId9" action="ppaction://hlinksldjump"/>
              </p:cNvPr>
              <p:cNvSpPr txBox="1"/>
              <p:nvPr/>
            </p:nvSpPr>
            <p:spPr>
              <a:xfrm>
                <a:off x="6491068" y="2603500"/>
                <a:ext cx="561372" cy="830997"/>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w="28575">
                      <a:solidFill>
                        <a:prstClr val="black"/>
                      </a:solidFill>
                    </a:ln>
                    <a:solidFill>
                      <a:srgbClr val="C37930"/>
                    </a:solidFill>
                    <a:effectLst/>
                    <a:uLnTx/>
                    <a:uFillTx/>
                    <a:latin typeface="iCiel Cadena" panose="02000503000000020004" charset="0"/>
                    <a:ea typeface="+mn-ea"/>
                    <a:cs typeface="+mn-cs"/>
                  </a:rPr>
                  <a:t>B</a:t>
                </a:r>
              </a:p>
            </p:txBody>
          </p:sp>
        </p:grpSp>
      </p:grpSp>
      <p:grpSp>
        <p:nvGrpSpPr>
          <p:cNvPr id="4" name="Group 3"/>
          <p:cNvGrpSpPr/>
          <p:nvPr/>
        </p:nvGrpSpPr>
        <p:grpSpPr>
          <a:xfrm>
            <a:off x="239843" y="2643691"/>
            <a:ext cx="4834315" cy="2162786"/>
            <a:chOff x="935980" y="2643691"/>
            <a:chExt cx="4125404" cy="2162786"/>
          </a:xfrm>
        </p:grpSpPr>
        <p:pic>
          <p:nvPicPr>
            <p:cNvPr id="5" name="Picture 4">
              <a:hlinkClick r:id="rId9" action="ppaction://hlinksldjump"/>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35980" y="3384038"/>
              <a:ext cx="3384258" cy="1422439"/>
            </a:xfrm>
            <a:prstGeom prst="rect">
              <a:avLst/>
            </a:prstGeom>
            <a:ln>
              <a:noFill/>
            </a:ln>
          </p:spPr>
        </p:pic>
        <p:grpSp>
          <p:nvGrpSpPr>
            <p:cNvPr id="35" name="Group 34"/>
            <p:cNvGrpSpPr/>
            <p:nvPr/>
          </p:nvGrpSpPr>
          <p:grpSpPr>
            <a:xfrm>
              <a:off x="3814928" y="2643691"/>
              <a:ext cx="1246456" cy="1961088"/>
              <a:chOff x="3814928" y="2643691"/>
              <a:chExt cx="1246456" cy="1961088"/>
            </a:xfrm>
          </p:grpSpPr>
          <p:pic>
            <p:nvPicPr>
              <p:cNvPr id="15" name="Picture 14">
                <a:hlinkClick r:id="rId9" action="ppaction://hlinksldjump"/>
              </p:cNvPr>
              <p:cNvPicPr>
                <a:picLocks noChangeAspect="1"/>
              </p:cNvPicPr>
              <p:nvPr/>
            </p:nvPicPr>
            <p:blipFill>
              <a:blip r:embed="rId12" cstate="print">
                <a:extLst>
                  <a:ext uri="{BEBA8EAE-BF5A-486C-A8C5-ECC9F3942E4B}">
                    <a14:imgProps xmlns:a14="http://schemas.microsoft.com/office/drawing/2010/main">
                      <a14:imgLayer r:embed="rId13">
                        <a14:imgEffect>
                          <a14:backgroundRemoval t="1594" b="100000" l="1786" r="98929"/>
                        </a14:imgEffect>
                      </a14:imgLayer>
                    </a14:imgProps>
                  </a:ext>
                  <a:ext uri="{28A0092B-C50C-407E-A947-70E740481C1C}">
                    <a14:useLocalDpi xmlns:a14="http://schemas.microsoft.com/office/drawing/2010/main" val="0"/>
                  </a:ext>
                </a:extLst>
              </a:blip>
              <a:stretch>
                <a:fillRect/>
              </a:stretch>
            </p:blipFill>
            <p:spPr>
              <a:xfrm rot="2950667">
                <a:off x="3742922" y="3286318"/>
                <a:ext cx="1390467" cy="1246456"/>
              </a:xfrm>
              <a:prstGeom prst="rect">
                <a:avLst/>
              </a:prstGeom>
            </p:spPr>
          </p:pic>
          <p:sp>
            <p:nvSpPr>
              <p:cNvPr id="8" name="TextBox 7">
                <a:hlinkClick r:id="rId9" action="ppaction://hlinksldjump"/>
              </p:cNvPr>
              <p:cNvSpPr txBox="1"/>
              <p:nvPr/>
            </p:nvSpPr>
            <p:spPr>
              <a:xfrm>
                <a:off x="4360683" y="2643691"/>
                <a:ext cx="561372" cy="830997"/>
              </a:xfrm>
              <a:prstGeom prst="rect">
                <a:avLst/>
              </a:prstGeom>
              <a:noFill/>
              <a:ln>
                <a:no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w="28575">
                      <a:solidFill>
                        <a:prstClr val="black"/>
                      </a:solidFill>
                    </a:ln>
                    <a:solidFill>
                      <a:srgbClr val="C37930"/>
                    </a:solidFill>
                    <a:effectLst/>
                    <a:uLnTx/>
                    <a:uFillTx/>
                    <a:latin typeface="iCiel Cadena" panose="02000503000000020004" charset="0"/>
                    <a:ea typeface="+mn-ea"/>
                    <a:cs typeface="+mn-cs"/>
                  </a:rPr>
                  <a:t>A</a:t>
                </a:r>
              </a:p>
            </p:txBody>
          </p:sp>
        </p:grpSp>
      </p:grpSp>
      <p:sp>
        <p:nvSpPr>
          <p:cNvPr id="40" name="TextBox 39">
            <a:extLst>
              <a:ext uri="{FF2B5EF4-FFF2-40B4-BE49-F238E27FC236}">
                <a16:creationId xmlns:a16="http://schemas.microsoft.com/office/drawing/2014/main" id="{0F77FC65-3DCE-47A5-8090-004D7E0FC214}"/>
              </a:ext>
            </a:extLst>
          </p:cNvPr>
          <p:cNvSpPr txBox="1"/>
          <p:nvPr/>
        </p:nvSpPr>
        <p:spPr>
          <a:xfrm>
            <a:off x="2981396" y="830125"/>
            <a:ext cx="7447124" cy="1569660"/>
          </a:xfrm>
          <a:prstGeom prst="rect">
            <a:avLst/>
          </a:prstGeom>
          <a:noFill/>
        </p:spPr>
        <p:txBody>
          <a:bodyPr wrap="square">
            <a:spAutoFit/>
          </a:bodyPr>
          <a:lstStyle/>
          <a:p>
            <a:r>
              <a:rPr lang="vi-VN" sz="3200" b="1" i="0" dirty="0">
                <a:solidFill>
                  <a:srgbClr val="292A3A"/>
                </a:solidFill>
                <a:effectLst/>
                <a:latin typeface="+mj-lt"/>
              </a:rPr>
              <a:t>Khi báo hiệu bộ phận đứng sau là lời giải thích cho bộ phận đứng trước, dấu hai chấm được phối hợp với dấu câu nào?</a:t>
            </a:r>
            <a:endParaRPr lang="en-US" sz="3200" b="1" dirty="0">
              <a:latin typeface="+mj-lt"/>
            </a:endParaRPr>
          </a:p>
        </p:txBody>
      </p:sp>
      <p:sp>
        <p:nvSpPr>
          <p:cNvPr id="41" name="TextBox 40">
            <a:extLst>
              <a:ext uri="{FF2B5EF4-FFF2-40B4-BE49-F238E27FC236}">
                <a16:creationId xmlns:a16="http://schemas.microsoft.com/office/drawing/2014/main" id="{96740730-F083-4858-8FB0-53BE5CA71C78}"/>
              </a:ext>
            </a:extLst>
          </p:cNvPr>
          <p:cNvSpPr txBox="1"/>
          <p:nvPr/>
        </p:nvSpPr>
        <p:spPr>
          <a:xfrm>
            <a:off x="7778573" y="3788556"/>
            <a:ext cx="3636882" cy="646331"/>
          </a:xfrm>
          <a:prstGeom prst="rect">
            <a:avLst/>
          </a:prstGeom>
          <a:noFill/>
        </p:spPr>
        <p:txBody>
          <a:bodyPr wrap="square">
            <a:spAutoFit/>
          </a:bodyPr>
          <a:lstStyle/>
          <a:p>
            <a:r>
              <a:rPr lang="en-US" sz="3600" b="1" dirty="0">
                <a:solidFill>
                  <a:schemeClr val="bg1"/>
                </a:solidFill>
                <a:latin typeface="Times New Roman" panose="02020603050405020304" pitchFamily="18" charset="0"/>
                <a:cs typeface="Times New Roman" panose="02020603050405020304" pitchFamily="18" charset="0"/>
              </a:rPr>
              <a:t>D</a:t>
            </a:r>
            <a:r>
              <a:rPr lang="vi-VN" sz="3600" b="1" i="0" dirty="0">
                <a:solidFill>
                  <a:schemeClr val="bg1"/>
                </a:solidFill>
                <a:effectLst/>
                <a:latin typeface="+mj-lt"/>
              </a:rPr>
              <a:t>ấu ngoặc đơn</a:t>
            </a:r>
            <a:endParaRPr lang="en-US" sz="3600" b="1" dirty="0">
              <a:solidFill>
                <a:schemeClr val="bg1"/>
              </a:solidFill>
              <a:latin typeface="+mj-lt"/>
            </a:endParaRPr>
          </a:p>
        </p:txBody>
      </p:sp>
      <p:sp>
        <p:nvSpPr>
          <p:cNvPr id="42" name="TextBox 41">
            <a:extLst>
              <a:ext uri="{FF2B5EF4-FFF2-40B4-BE49-F238E27FC236}">
                <a16:creationId xmlns:a16="http://schemas.microsoft.com/office/drawing/2014/main" id="{C1A4CC3D-85D0-436A-8B6F-4EAE468B5F75}"/>
              </a:ext>
            </a:extLst>
          </p:cNvPr>
          <p:cNvSpPr txBox="1"/>
          <p:nvPr/>
        </p:nvSpPr>
        <p:spPr>
          <a:xfrm>
            <a:off x="514361" y="3769090"/>
            <a:ext cx="3636882" cy="646331"/>
          </a:xfrm>
          <a:prstGeom prst="rect">
            <a:avLst/>
          </a:prstGeom>
          <a:noFill/>
        </p:spPr>
        <p:txBody>
          <a:bodyPr wrap="square">
            <a:spAutoFit/>
          </a:bodyPr>
          <a:lstStyle/>
          <a:p>
            <a:r>
              <a:rPr lang="en-US" sz="3600" b="1" dirty="0">
                <a:solidFill>
                  <a:schemeClr val="bg1"/>
                </a:solidFill>
                <a:latin typeface="Times New Roman" panose="02020603050405020304" pitchFamily="18" charset="0"/>
                <a:cs typeface="Times New Roman" panose="02020603050405020304" pitchFamily="18" charset="0"/>
              </a:rPr>
              <a:t>D</a:t>
            </a:r>
            <a:r>
              <a:rPr lang="vi-VN" sz="3600" b="1" i="0" dirty="0">
                <a:solidFill>
                  <a:schemeClr val="bg1"/>
                </a:solidFill>
                <a:effectLst/>
                <a:latin typeface="+mj-lt"/>
              </a:rPr>
              <a:t>ấu ngoặc </a:t>
            </a:r>
            <a:r>
              <a:rPr lang="en-US" sz="3600" b="1" i="0" dirty="0" err="1">
                <a:solidFill>
                  <a:schemeClr val="bg1"/>
                </a:solidFill>
                <a:effectLst/>
                <a:latin typeface="Times New Roman" panose="02020603050405020304" pitchFamily="18" charset="0"/>
                <a:cs typeface="Times New Roman" panose="02020603050405020304" pitchFamily="18" charset="0"/>
              </a:rPr>
              <a:t>kép</a:t>
            </a:r>
            <a:endParaRPr lang="en-US" sz="3600" b="1" dirty="0">
              <a:solidFill>
                <a:schemeClr val="bg1"/>
              </a:solidFill>
              <a:latin typeface="Times New Roman" panose="02020603050405020304" pitchFamily="18" charset="0"/>
              <a:cs typeface="Times New Roman" panose="02020603050405020304" pitchFamily="18" charset="0"/>
            </a:endParaRPr>
          </a:p>
        </p:txBody>
      </p:sp>
      <p:sp>
        <p:nvSpPr>
          <p:cNvPr id="43" name="TextBox 42">
            <a:extLst>
              <a:ext uri="{FF2B5EF4-FFF2-40B4-BE49-F238E27FC236}">
                <a16:creationId xmlns:a16="http://schemas.microsoft.com/office/drawing/2014/main" id="{099BBEB2-736D-4EBC-AC69-B4D7FE72FECC}"/>
              </a:ext>
            </a:extLst>
          </p:cNvPr>
          <p:cNvSpPr txBox="1"/>
          <p:nvPr/>
        </p:nvSpPr>
        <p:spPr>
          <a:xfrm>
            <a:off x="565352" y="5298134"/>
            <a:ext cx="3636882" cy="646331"/>
          </a:xfrm>
          <a:prstGeom prst="rect">
            <a:avLst/>
          </a:prstGeom>
          <a:noFill/>
        </p:spPr>
        <p:txBody>
          <a:bodyPr wrap="square">
            <a:spAutoFit/>
          </a:bodyPr>
          <a:lstStyle/>
          <a:p>
            <a:r>
              <a:rPr lang="en-US" sz="3600" b="1" dirty="0">
                <a:solidFill>
                  <a:schemeClr val="bg1"/>
                </a:solidFill>
                <a:latin typeface="Times New Roman" panose="02020603050405020304" pitchFamily="18" charset="0"/>
                <a:cs typeface="Times New Roman" panose="02020603050405020304" pitchFamily="18" charset="0"/>
              </a:rPr>
              <a:t>D</a:t>
            </a:r>
            <a:r>
              <a:rPr lang="vi-VN" sz="3600" b="1" i="0" dirty="0">
                <a:solidFill>
                  <a:schemeClr val="bg1"/>
                </a:solidFill>
                <a:effectLst/>
                <a:latin typeface="Times New Roman" panose="02020603050405020304" pitchFamily="18" charset="0"/>
                <a:cs typeface="Times New Roman" panose="02020603050405020304" pitchFamily="18" charset="0"/>
              </a:rPr>
              <a:t>ấu </a:t>
            </a:r>
            <a:r>
              <a:rPr lang="en-US" sz="3600" b="1" i="0" dirty="0" err="1">
                <a:solidFill>
                  <a:schemeClr val="bg1"/>
                </a:solidFill>
                <a:effectLst/>
                <a:latin typeface="Times New Roman" panose="02020603050405020304" pitchFamily="18" charset="0"/>
                <a:cs typeface="Times New Roman" panose="02020603050405020304" pitchFamily="18" charset="0"/>
              </a:rPr>
              <a:t>gạch</a:t>
            </a:r>
            <a:r>
              <a:rPr lang="en-US" sz="3600" b="1" i="0" dirty="0">
                <a:solidFill>
                  <a:schemeClr val="bg1"/>
                </a:solidFill>
                <a:effectLst/>
                <a:latin typeface="Times New Roman" panose="02020603050405020304" pitchFamily="18" charset="0"/>
                <a:cs typeface="Times New Roman" panose="02020603050405020304" pitchFamily="18" charset="0"/>
              </a:rPr>
              <a:t> </a:t>
            </a:r>
            <a:r>
              <a:rPr lang="en-US" sz="3600" b="1" i="0" dirty="0" err="1">
                <a:solidFill>
                  <a:schemeClr val="bg1"/>
                </a:solidFill>
                <a:effectLst/>
                <a:latin typeface="Times New Roman" panose="02020603050405020304" pitchFamily="18" charset="0"/>
                <a:cs typeface="Times New Roman" panose="02020603050405020304" pitchFamily="18" charset="0"/>
              </a:rPr>
              <a:t>ngang</a:t>
            </a:r>
            <a:endParaRPr lang="en-US" sz="3600" b="1" dirty="0">
              <a:solidFill>
                <a:schemeClr val="bg1"/>
              </a:solidFill>
              <a:latin typeface="Times New Roman" panose="02020603050405020304" pitchFamily="18" charset="0"/>
              <a:cs typeface="Times New Roman" panose="02020603050405020304" pitchFamily="18" charset="0"/>
            </a:endParaRPr>
          </a:p>
        </p:txBody>
      </p:sp>
      <p:sp>
        <p:nvSpPr>
          <p:cNvPr id="44" name="TextBox 43">
            <a:extLst>
              <a:ext uri="{FF2B5EF4-FFF2-40B4-BE49-F238E27FC236}">
                <a16:creationId xmlns:a16="http://schemas.microsoft.com/office/drawing/2014/main" id="{1C4FCE5C-066B-4148-B030-628CA0E7DACF}"/>
              </a:ext>
            </a:extLst>
          </p:cNvPr>
          <p:cNvSpPr txBox="1"/>
          <p:nvPr/>
        </p:nvSpPr>
        <p:spPr>
          <a:xfrm>
            <a:off x="7827209" y="5184048"/>
            <a:ext cx="3636882" cy="1200329"/>
          </a:xfrm>
          <a:prstGeom prst="rect">
            <a:avLst/>
          </a:prstGeom>
          <a:noFill/>
        </p:spPr>
        <p:txBody>
          <a:bodyPr wrap="square">
            <a:spAutoFit/>
          </a:bodyPr>
          <a:lstStyle/>
          <a:p>
            <a:r>
              <a:rPr lang="en-US" sz="3600" b="1" dirty="0" err="1">
                <a:solidFill>
                  <a:schemeClr val="bg1"/>
                </a:solidFill>
                <a:latin typeface="Times New Roman" panose="02020603050405020304" pitchFamily="18" charset="0"/>
                <a:cs typeface="Times New Roman" panose="02020603050405020304" pitchFamily="18" charset="0"/>
              </a:rPr>
              <a:t>Không</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kết</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hợp</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với</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dấu</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câu</a:t>
            </a:r>
            <a:r>
              <a:rPr lang="en-US" sz="3600" b="1" dirty="0">
                <a:solidFill>
                  <a:schemeClr val="bg1"/>
                </a:solidFill>
                <a:latin typeface="Times New Roman" panose="02020603050405020304" pitchFamily="18" charset="0"/>
                <a:cs typeface="Times New Roman" panose="02020603050405020304" pitchFamily="18" charset="0"/>
              </a:rPr>
              <a:t> </a:t>
            </a:r>
            <a:r>
              <a:rPr lang="en-US" sz="3600" b="1" dirty="0" err="1">
                <a:solidFill>
                  <a:schemeClr val="bg1"/>
                </a:solidFill>
                <a:latin typeface="Times New Roman" panose="02020603050405020304" pitchFamily="18" charset="0"/>
                <a:cs typeface="Times New Roman" panose="02020603050405020304" pitchFamily="18" charset="0"/>
              </a:rPr>
              <a:t>nào</a:t>
            </a:r>
            <a:endParaRPr lang="en-US" sz="3600" b="1" dirty="0">
              <a:solidFill>
                <a:schemeClr val="bg1"/>
              </a:solidFill>
              <a:latin typeface="+mj-lt"/>
            </a:endParaRPr>
          </a:p>
        </p:txBody>
      </p:sp>
    </p:spTree>
    <p:extLst>
      <p:ext uri="{BB962C8B-B14F-4D97-AF65-F5344CB8AC3E}">
        <p14:creationId xmlns:p14="http://schemas.microsoft.com/office/powerpoint/2010/main" val="8092470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heckerboard(across)">
                                      <p:cBhvr>
                                        <p:cTn id="7" dur="500"/>
                                        <p:tgtEl>
                                          <p:spTgt spid="11"/>
                                        </p:tgtEl>
                                      </p:cBhvr>
                                    </p:animEffect>
                                  </p:childTnLst>
                                </p:cTn>
                              </p:par>
                              <p:par>
                                <p:cTn id="8" presetID="32" presetClass="emph" presetSubtype="0" repeatCount="indefinite" fill="hold" nodeType="withEffect">
                                  <p:stCondLst>
                                    <p:cond delay="0"/>
                                  </p:stCondLst>
                                  <p:childTnLst>
                                    <p:animRot by="120000">
                                      <p:cBhvr>
                                        <p:cTn id="9" dur="100" fill="hold">
                                          <p:stCondLst>
                                            <p:cond delay="0"/>
                                          </p:stCondLst>
                                        </p:cTn>
                                        <p:tgtEl>
                                          <p:spTgt spid="3"/>
                                        </p:tgtEl>
                                        <p:attrNameLst>
                                          <p:attrName>r</p:attrName>
                                        </p:attrNameLst>
                                      </p:cBhvr>
                                    </p:animRot>
                                    <p:animRot by="-240000">
                                      <p:cBhvr>
                                        <p:cTn id="10" dur="200" fill="hold">
                                          <p:stCondLst>
                                            <p:cond delay="200"/>
                                          </p:stCondLst>
                                        </p:cTn>
                                        <p:tgtEl>
                                          <p:spTgt spid="3"/>
                                        </p:tgtEl>
                                        <p:attrNameLst>
                                          <p:attrName>r</p:attrName>
                                        </p:attrNameLst>
                                      </p:cBhvr>
                                    </p:animRot>
                                    <p:animRot by="240000">
                                      <p:cBhvr>
                                        <p:cTn id="11" dur="200" fill="hold">
                                          <p:stCondLst>
                                            <p:cond delay="400"/>
                                          </p:stCondLst>
                                        </p:cTn>
                                        <p:tgtEl>
                                          <p:spTgt spid="3"/>
                                        </p:tgtEl>
                                        <p:attrNameLst>
                                          <p:attrName>r</p:attrName>
                                        </p:attrNameLst>
                                      </p:cBhvr>
                                    </p:animRot>
                                    <p:animRot by="-240000">
                                      <p:cBhvr>
                                        <p:cTn id="12" dur="200" fill="hold">
                                          <p:stCondLst>
                                            <p:cond delay="600"/>
                                          </p:stCondLst>
                                        </p:cTn>
                                        <p:tgtEl>
                                          <p:spTgt spid="3"/>
                                        </p:tgtEl>
                                        <p:attrNameLst>
                                          <p:attrName>r</p:attrName>
                                        </p:attrNameLst>
                                      </p:cBhvr>
                                    </p:animRot>
                                    <p:animRot by="120000">
                                      <p:cBhvr>
                                        <p:cTn id="13" dur="200" fill="hold">
                                          <p:stCondLst>
                                            <p:cond delay="800"/>
                                          </p:stCondLst>
                                        </p:cTn>
                                        <p:tgtEl>
                                          <p:spTgt spid="3"/>
                                        </p:tgtEl>
                                        <p:attrNameLst>
                                          <p:attrName>r</p:attrName>
                                        </p:attrNameLst>
                                      </p:cBhvr>
                                    </p:animRot>
                                  </p:childTnLst>
                                </p:cTn>
                              </p:par>
                            </p:childTnLst>
                          </p:cTn>
                        </p:par>
                      </p:childTnLst>
                    </p:cTn>
                  </p:par>
                  <p:par>
                    <p:cTn id="14" fill="hold">
                      <p:stCondLst>
                        <p:cond delay="indefinite"/>
                      </p:stCondLst>
                      <p:childTnLst>
                        <p:par>
                          <p:cTn id="15" fill="hold">
                            <p:stCondLst>
                              <p:cond delay="0"/>
                            </p:stCondLst>
                            <p:childTnLst>
                              <p:par>
                                <p:cTn id="16" presetID="5" presetClass="entr" presetSubtype="10"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checkerboard(across)">
                                      <p:cBhvr>
                                        <p:cTn id="18" dur="500"/>
                                        <p:tgtEl>
                                          <p:spTgt spid="4"/>
                                        </p:tgtEl>
                                      </p:cBhvr>
                                    </p:animEffect>
                                  </p:childTnLst>
                                  <p:subTnLst>
                                    <p:audio>
                                      <p:cMediaNode>
                                        <p:cTn display="0" masterRel="sameClick">
                                          <p:stCondLst>
                                            <p:cond evt="begin" delay="0">
                                              <p:tn val="16"/>
                                            </p:cond>
                                          </p:stCondLst>
                                          <p:endCondLst>
                                            <p:cond evt="onStopAudio" delay="0">
                                              <p:tgtEl>
                                                <p:sldTgt/>
                                              </p:tgtEl>
                                            </p:cond>
                                          </p:endCondLst>
                                        </p:cTn>
                                        <p:tgtEl>
                                          <p:sndTgt r:embed="rId2" name="click.wav"/>
                                        </p:tgtEl>
                                      </p:cMediaNode>
                                    </p:audio>
                                  </p:subTnLst>
                                </p:cTn>
                              </p:par>
                            </p:childTnLst>
                          </p:cTn>
                        </p:par>
                      </p:childTnLst>
                    </p:cTn>
                  </p:par>
                  <p:par>
                    <p:cTn id="19" fill="hold">
                      <p:stCondLst>
                        <p:cond delay="indefinite"/>
                      </p:stCondLst>
                      <p:childTnLst>
                        <p:par>
                          <p:cTn id="20" fill="hold">
                            <p:stCondLst>
                              <p:cond delay="0"/>
                            </p:stCondLst>
                            <p:childTnLst>
                              <p:par>
                                <p:cTn id="21" presetID="5" presetClass="entr" presetSubtype="10" fill="hold"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checkerboard(across)">
                                      <p:cBhvr>
                                        <p:cTn id="23" dur="500"/>
                                        <p:tgtEl>
                                          <p:spTgt spid="9"/>
                                        </p:tgtEl>
                                      </p:cBhvr>
                                    </p:animEffect>
                                  </p:childTnLst>
                                  <p:subTnLst>
                                    <p:audio>
                                      <p:cMediaNode>
                                        <p:cTn display="0" masterRel="sameClick">
                                          <p:stCondLst>
                                            <p:cond evt="begin" delay="0">
                                              <p:tn val="21"/>
                                            </p:cond>
                                          </p:stCondLst>
                                          <p:endCondLst>
                                            <p:cond evt="onStopAudio" delay="0">
                                              <p:tgtEl>
                                                <p:sldTgt/>
                                              </p:tgtEl>
                                            </p:cond>
                                          </p:endCondLst>
                                        </p:cTn>
                                        <p:tgtEl>
                                          <p:sndTgt r:embed="rId2" name="click.wav"/>
                                        </p:tgtEl>
                                      </p:cMediaNode>
                                    </p:audio>
                                  </p:subTnLst>
                                </p:cTn>
                              </p:par>
                            </p:childTnLst>
                          </p:cTn>
                        </p:par>
                      </p:childTnLst>
                    </p:cTn>
                  </p:par>
                  <p:par>
                    <p:cTn id="24" fill="hold">
                      <p:stCondLst>
                        <p:cond delay="indefinite"/>
                      </p:stCondLst>
                      <p:childTnLst>
                        <p:par>
                          <p:cTn id="25" fill="hold">
                            <p:stCondLst>
                              <p:cond delay="0"/>
                            </p:stCondLst>
                            <p:childTnLst>
                              <p:par>
                                <p:cTn id="26" presetID="5" presetClass="entr" presetSubtype="10" fill="hold" nodeType="click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checkerboard(across)">
                                      <p:cBhvr>
                                        <p:cTn id="28" dur="500"/>
                                        <p:tgtEl>
                                          <p:spTgt spid="6"/>
                                        </p:tgtEl>
                                      </p:cBhvr>
                                    </p:animEffect>
                                  </p:childTnLst>
                                  <p:subTnLst>
                                    <p:audio>
                                      <p:cMediaNode>
                                        <p:cTn display="0" masterRel="sameClick">
                                          <p:stCondLst>
                                            <p:cond evt="begin" delay="0">
                                              <p:tn val="26"/>
                                            </p:cond>
                                          </p:stCondLst>
                                          <p:endCondLst>
                                            <p:cond evt="onStopAudio" delay="0">
                                              <p:tgtEl>
                                                <p:sldTgt/>
                                              </p:tgtEl>
                                            </p:cond>
                                          </p:endCondLst>
                                        </p:cTn>
                                        <p:tgtEl>
                                          <p:sndTgt r:embed="rId2" name="click.wav"/>
                                        </p:tgtEl>
                                      </p:cMediaNode>
                                    </p:audio>
                                  </p:subTnLst>
                                </p:cTn>
                              </p:par>
                            </p:childTnLst>
                          </p:cTn>
                        </p:par>
                      </p:childTnLst>
                    </p:cTn>
                  </p:par>
                  <p:par>
                    <p:cTn id="29" fill="hold">
                      <p:stCondLst>
                        <p:cond delay="indefinite"/>
                      </p:stCondLst>
                      <p:childTnLst>
                        <p:par>
                          <p:cTn id="30" fill="hold">
                            <p:stCondLst>
                              <p:cond delay="0"/>
                            </p:stCondLst>
                            <p:childTnLst>
                              <p:par>
                                <p:cTn id="31" presetID="5" presetClass="entr" presetSubtype="10" fill="hold"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checkerboard(across)">
                                      <p:cBhvr>
                                        <p:cTn id="33" dur="500"/>
                                        <p:tgtEl>
                                          <p:spTgt spid="10"/>
                                        </p:tgtEl>
                                      </p:cBhvr>
                                    </p:animEffect>
                                  </p:childTnLst>
                                  <p:subTnLst>
                                    <p:audio>
                                      <p:cMediaNode>
                                        <p:cTn display="0" masterRel="sameClick">
                                          <p:stCondLst>
                                            <p:cond evt="begin" delay="0">
                                              <p:tn val="31"/>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t="-13000" b="-13000"/>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463871" y="2469794"/>
            <a:ext cx="4912684" cy="4339219"/>
          </a:xfrm>
          <a:prstGeom prst="rect">
            <a:avLst/>
          </a:prstGeom>
        </p:spPr>
      </p:pic>
      <p:pic>
        <p:nvPicPr>
          <p:cNvPr id="3" name="Picture 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642032" y="2231345"/>
            <a:ext cx="2529526" cy="4313867"/>
          </a:xfrm>
          <a:prstGeom prst="rect">
            <a:avLst/>
          </a:prstGeom>
        </p:spPr>
      </p:pic>
      <p:pic>
        <p:nvPicPr>
          <p:cNvPr id="6" name="Picture 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10531974">
            <a:off x="4757610" y="-2056386"/>
            <a:ext cx="1126483" cy="1009813"/>
          </a:xfrm>
          <a:prstGeom prst="rect">
            <a:avLst/>
          </a:prstGeom>
        </p:spPr>
      </p:pic>
      <p:pic>
        <p:nvPicPr>
          <p:cNvPr id="8" name="Am-thanh-that-vong-www_tiengdong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74955" y="-1397920"/>
            <a:ext cx="609600" cy="609600"/>
          </a:xfrm>
          <a:prstGeom prst="rect">
            <a:avLst/>
          </a:prstGeom>
        </p:spPr>
      </p:pic>
      <p:grpSp>
        <p:nvGrpSpPr>
          <p:cNvPr id="12" name="Group 11"/>
          <p:cNvGrpSpPr/>
          <p:nvPr/>
        </p:nvGrpSpPr>
        <p:grpSpPr>
          <a:xfrm>
            <a:off x="7132139" y="154298"/>
            <a:ext cx="4336026" cy="2315496"/>
            <a:chOff x="7132139" y="154298"/>
            <a:chExt cx="4336026" cy="2315496"/>
          </a:xfrm>
        </p:grpSpPr>
        <p:sp>
          <p:nvSpPr>
            <p:cNvPr id="10" name="Rounded Rectangle 9"/>
            <p:cNvSpPr/>
            <p:nvPr/>
          </p:nvSpPr>
          <p:spPr>
            <a:xfrm>
              <a:off x="7132139" y="154298"/>
              <a:ext cx="4336026" cy="2315496"/>
            </a:xfrm>
            <a:prstGeom prst="roundRect">
              <a:avLst/>
            </a:prstGeom>
            <a:solidFill>
              <a:srgbClr val="EB701D"/>
            </a:solidFill>
            <a:ln w="2857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TextBox 10"/>
            <p:cNvSpPr txBox="1"/>
            <p:nvPr/>
          </p:nvSpPr>
          <p:spPr>
            <a:xfrm>
              <a:off x="7237728" y="841750"/>
              <a:ext cx="4124847"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a:ln>
                    <a:solidFill>
                      <a:prstClr val="black">
                        <a:lumMod val="95000"/>
                        <a:lumOff val="5000"/>
                      </a:prstClr>
                    </a:solidFill>
                  </a:ln>
                  <a:solidFill>
                    <a:prstClr val="white"/>
                  </a:solidFill>
                  <a:effectLst/>
                  <a:uLnTx/>
                  <a:uFillTx/>
                  <a:latin typeface="iCiel Cadena" panose="02000503000000020004" charset="0"/>
                  <a:ea typeface="+mn-ea"/>
                  <a:cs typeface="+mn-cs"/>
                </a:rPr>
                <a:t>Sai </a:t>
              </a:r>
              <a:r>
                <a:rPr kumimoji="0" lang="en-US" sz="5400" b="0" i="0" u="none" strike="noStrike" kern="1200" cap="none" spc="0" normalizeH="0" baseline="0" noProof="0" dirty="0" err="1">
                  <a:ln>
                    <a:solidFill>
                      <a:prstClr val="black">
                        <a:lumMod val="95000"/>
                        <a:lumOff val="5000"/>
                      </a:prstClr>
                    </a:solidFill>
                  </a:ln>
                  <a:solidFill>
                    <a:prstClr val="white"/>
                  </a:solidFill>
                  <a:effectLst/>
                  <a:uLnTx/>
                  <a:uFillTx/>
                  <a:latin typeface="iCiel Cadena" panose="02000503000000020004" charset="0"/>
                  <a:ea typeface="+mn-ea"/>
                  <a:cs typeface="+mn-cs"/>
                </a:rPr>
                <a:t>mất</a:t>
              </a:r>
              <a:r>
                <a:rPr kumimoji="0" lang="en-US" sz="5400" b="0" i="0" u="none" strike="noStrike" kern="1200" cap="none" spc="0" normalizeH="0" baseline="0" noProof="0" dirty="0">
                  <a:ln>
                    <a:solidFill>
                      <a:prstClr val="black">
                        <a:lumMod val="95000"/>
                        <a:lumOff val="5000"/>
                      </a:prstClr>
                    </a:solidFill>
                  </a:ln>
                  <a:solidFill>
                    <a:prstClr val="white"/>
                  </a:solidFill>
                  <a:effectLst/>
                  <a:uLnTx/>
                  <a:uFillTx/>
                  <a:latin typeface="iCiel Cadena" panose="02000503000000020004" charset="0"/>
                  <a:ea typeface="+mn-ea"/>
                  <a:cs typeface="+mn-cs"/>
                </a:rPr>
                <a:t> </a:t>
              </a:r>
              <a:r>
                <a:rPr kumimoji="0" lang="en-US" sz="5400" b="0" i="0" u="none" strike="noStrike" kern="1200" cap="none" spc="0" normalizeH="0" baseline="0" noProof="0" dirty="0" err="1">
                  <a:ln>
                    <a:solidFill>
                      <a:prstClr val="black">
                        <a:lumMod val="95000"/>
                        <a:lumOff val="5000"/>
                      </a:prstClr>
                    </a:solidFill>
                  </a:ln>
                  <a:solidFill>
                    <a:prstClr val="white"/>
                  </a:solidFill>
                  <a:effectLst/>
                  <a:uLnTx/>
                  <a:uFillTx/>
                  <a:latin typeface="iCiel Cadena" panose="02000503000000020004" charset="0"/>
                  <a:ea typeface="+mn-ea"/>
                  <a:cs typeface="+mn-cs"/>
                </a:rPr>
                <a:t>rồi</a:t>
              </a:r>
              <a:r>
                <a:rPr kumimoji="0" lang="en-US" sz="5400" b="0" i="0" u="none" strike="noStrike" kern="1200" cap="none" spc="0" normalizeH="0" baseline="0" noProof="0" dirty="0">
                  <a:ln>
                    <a:solidFill>
                      <a:prstClr val="black">
                        <a:lumMod val="95000"/>
                        <a:lumOff val="5000"/>
                      </a:prstClr>
                    </a:solidFill>
                  </a:ln>
                  <a:solidFill>
                    <a:prstClr val="white"/>
                  </a:solidFill>
                  <a:effectLst/>
                  <a:uLnTx/>
                  <a:uFillTx/>
                  <a:latin typeface="iCiel Cadena" panose="02000503000000020004" charset="0"/>
                  <a:ea typeface="+mn-ea"/>
                  <a:cs typeface="+mn-cs"/>
                </a:rPr>
                <a:t>!!!</a:t>
              </a:r>
            </a:p>
          </p:txBody>
        </p:sp>
      </p:grpSp>
      <p:pic>
        <p:nvPicPr>
          <p:cNvPr id="16" name="Picture 15">
            <a:hlinkClick r:id="rId12" action="ppaction://hlinksldjump"/>
          </p:cNvPr>
          <p:cNvPicPr>
            <a:picLocks noChangeAspect="1"/>
          </p:cNvPicPr>
          <p:nvPr/>
        </p:nvPicPr>
        <p:blipFill rotWithShape="1">
          <a:blip r:embed="rId13" cstate="print">
            <a:extLst>
              <a:ext uri="{28A0092B-C50C-407E-A947-70E740481C1C}">
                <a14:useLocalDpi xmlns:a14="http://schemas.microsoft.com/office/drawing/2010/main" val="0"/>
              </a:ext>
            </a:extLst>
          </a:blip>
          <a:srcRect l="72252" b="60799"/>
          <a:stretch/>
        </p:blipFill>
        <p:spPr>
          <a:xfrm flipH="1">
            <a:off x="-8755" y="5207669"/>
            <a:ext cx="1752296" cy="1650331"/>
          </a:xfrm>
          <a:prstGeom prst="rect">
            <a:avLst/>
          </a:prstGeom>
        </p:spPr>
      </p:pic>
      <p:pic>
        <p:nvPicPr>
          <p:cNvPr id="4" name="Tieng-bup-www_tiengdong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2220733" y="-1551480"/>
            <a:ext cx="609600" cy="609600"/>
          </a:xfrm>
          <a:prstGeom prst="rect">
            <a:avLst/>
          </a:prstGeom>
        </p:spPr>
      </p:pic>
    </p:spTree>
    <p:extLst>
      <p:ext uri="{BB962C8B-B14F-4D97-AF65-F5344CB8AC3E}">
        <p14:creationId xmlns:p14="http://schemas.microsoft.com/office/powerpoint/2010/main" val="386335490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1.66667E-6 -2.59259E-6 L -0.00169 0.55486 " pathEditMode="relative" rAng="0" ptsTypes="AA">
                                      <p:cBhvr>
                                        <p:cTn id="6" dur="1000" fill="hold"/>
                                        <p:tgtEl>
                                          <p:spTgt spid="6"/>
                                        </p:tgtEl>
                                        <p:attrNameLst>
                                          <p:attrName>ppt_x</p:attrName>
                                          <p:attrName>ppt_y</p:attrName>
                                        </p:attrNameLst>
                                      </p:cBhvr>
                                      <p:rCtr x="-91" y="27731"/>
                                    </p:animMotion>
                                  </p:childTnLst>
                                </p:cTn>
                              </p:par>
                              <p:par>
                                <p:cTn id="7" presetID="1" presetClass="mediacall" presetSubtype="0" fill="hold" nodeType="withEffect">
                                  <p:stCondLst>
                                    <p:cond delay="0"/>
                                  </p:stCondLst>
                                  <p:childTnLst>
                                    <p:cmd type="call" cmd="playFrom(0.0)">
                                      <p:cBhvr>
                                        <p:cTn id="8" dur="2541" fill="hold"/>
                                        <p:tgtEl>
                                          <p:spTgt spid="4"/>
                                        </p:tgtEl>
                                      </p:cBhvr>
                                    </p:cmd>
                                  </p:childTnLst>
                                </p:cTn>
                              </p:par>
                            </p:childTnLst>
                          </p:cTn>
                        </p:par>
                        <p:par>
                          <p:cTn id="9" fill="hold">
                            <p:stCondLst>
                              <p:cond delay="2541"/>
                            </p:stCondLst>
                            <p:childTnLst>
                              <p:par>
                                <p:cTn id="10" presetID="1" presetClass="exit" presetSubtype="0" fill="hold" nodeType="afterEffect">
                                  <p:stCondLst>
                                    <p:cond delay="0"/>
                                  </p:stCondLst>
                                  <p:childTnLst>
                                    <p:set>
                                      <p:cBhvr>
                                        <p:cTn id="11" dur="1" fill="hold">
                                          <p:stCondLst>
                                            <p:cond delay="0"/>
                                          </p:stCondLst>
                                        </p:cTn>
                                        <p:tgtEl>
                                          <p:spTgt spid="6"/>
                                        </p:tgtEl>
                                        <p:attrNameLst>
                                          <p:attrName>style.visibility</p:attrName>
                                        </p:attrNameLst>
                                      </p:cBhvr>
                                      <p:to>
                                        <p:strVal val="hidden"/>
                                      </p:to>
                                    </p:set>
                                  </p:childTnLst>
                                </p:cTn>
                              </p:par>
                              <p:par>
                                <p:cTn id="12" presetID="1" presetClass="exit" presetSubtype="0" fill="hold" nodeType="withEffect">
                                  <p:stCondLst>
                                    <p:cond delay="0"/>
                                  </p:stCondLst>
                                  <p:childTnLst>
                                    <p:set>
                                      <p:cBhvr>
                                        <p:cTn id="13" dur="1" fill="hold">
                                          <p:stCondLst>
                                            <p:cond delay="249"/>
                                          </p:stCondLst>
                                        </p:cTn>
                                        <p:tgtEl>
                                          <p:spTgt spid="3"/>
                                        </p:tgtEl>
                                        <p:attrNameLst>
                                          <p:attrName>style.visibility</p:attrName>
                                        </p:attrNameLst>
                                      </p:cBhvr>
                                      <p:to>
                                        <p:strVal val="hidden"/>
                                      </p:to>
                                    </p:set>
                                  </p:childTnLst>
                                </p:cTn>
                              </p:par>
                              <p:par>
                                <p:cTn id="14" presetID="16" presetClass="entr" presetSubtype="21"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barn(inVertical)">
                                      <p:cBhvr>
                                        <p:cTn id="16" dur="500"/>
                                        <p:tgtEl>
                                          <p:spTgt spid="12"/>
                                        </p:tgtEl>
                                      </p:cBhvr>
                                    </p:animEffect>
                                  </p:childTnLst>
                                </p:cTn>
                              </p:par>
                            </p:childTnLst>
                          </p:cTn>
                        </p:par>
                        <p:par>
                          <p:cTn id="17" fill="hold">
                            <p:stCondLst>
                              <p:cond delay="3041"/>
                            </p:stCondLst>
                            <p:childTnLst>
                              <p:par>
                                <p:cTn id="18" presetID="14" presetClass="entr" presetSubtype="10" fill="hold" nodeType="afterEffect">
                                  <p:stCondLst>
                                    <p:cond delay="0"/>
                                  </p:stCondLst>
                                  <p:childTnLst>
                                    <p:set>
                                      <p:cBhvr>
                                        <p:cTn id="19" dur="1" fill="hold">
                                          <p:stCondLst>
                                            <p:cond delay="0"/>
                                          </p:stCondLst>
                                        </p:cTn>
                                        <p:tgtEl>
                                          <p:spTgt spid="2"/>
                                        </p:tgtEl>
                                        <p:attrNameLst>
                                          <p:attrName>style.visibility</p:attrName>
                                        </p:attrNameLst>
                                      </p:cBhvr>
                                      <p:to>
                                        <p:strVal val="visible"/>
                                      </p:to>
                                    </p:set>
                                    <p:animEffect transition="in" filter="randombar(horizontal)">
                                      <p:cBhvr>
                                        <p:cTn id="20" dur="10"/>
                                        <p:tgtEl>
                                          <p:spTgt spid="2"/>
                                        </p:tgtEl>
                                      </p:cBhvr>
                                    </p:animEffect>
                                  </p:childTnLst>
                                </p:cTn>
                              </p:par>
                              <p:par>
                                <p:cTn id="21" presetID="1" presetClass="mediacall" presetSubtype="0" fill="hold" nodeType="withEffect">
                                  <p:stCondLst>
                                    <p:cond delay="0"/>
                                  </p:stCondLst>
                                  <p:childTnLst>
                                    <p:cmd type="call" cmd="playFrom(0.0)">
                                      <p:cBhvr>
                                        <p:cTn id="22" dur="7860" fill="hold"/>
                                        <p:tgtEl>
                                          <p:spTgt spid="8"/>
                                        </p:tgtEl>
                                      </p:cBhvr>
                                    </p:cmd>
                                  </p:childTnLst>
                                </p:cTn>
                              </p:par>
                              <p:par>
                                <p:cTn id="23" presetID="10" presetClass="entr" presetSubtype="0"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6" fill="hold" display="0">
                  <p:stCondLst>
                    <p:cond delay="indefinite"/>
                  </p:stCondLst>
                  <p:endCondLst>
                    <p:cond evt="onStopAudio" delay="0">
                      <p:tgtEl>
                        <p:sldTgt/>
                      </p:tgtEl>
                    </p:cond>
                  </p:endCondLst>
                </p:cTn>
                <p:tgtEl>
                  <p:spTgt spid="8"/>
                </p:tgtEl>
              </p:cMediaNode>
            </p:audio>
            <p:audio>
              <p:cMediaNode vol="80000">
                <p:cTn id="27" fill="hold" display="0">
                  <p:stCondLst>
                    <p:cond delay="indefinite"/>
                  </p:stCondLst>
                  <p:endCondLst>
                    <p:cond evt="onStopAudio" delay="0">
                      <p:tgtEl>
                        <p:sldTgt/>
                      </p:tgtEl>
                    </p:cond>
                  </p:endCondLst>
                </p:cTn>
                <p:tgtEl>
                  <p:spTgt spid="4"/>
                </p:tgtEl>
              </p:cMediaNode>
            </p:audio>
            <p:seq concurrent="1" nextAc="seek">
              <p:cTn id="28" restart="whenNotActive" fill="hold" evtFilter="cancelBubble" nodeType="interactiveSeq">
                <p:stCondLst>
                  <p:cond evt="onClick" delay="0">
                    <p:tgtEl>
                      <p:spTgt spid="16"/>
                    </p:tgtEl>
                  </p:cond>
                </p:stCondLst>
                <p:endSync evt="end" delay="0">
                  <p:rtn val="all"/>
                </p:endSync>
                <p:childTnLst>
                  <p:par>
                    <p:cTn id="29" fill="hold">
                      <p:stCondLst>
                        <p:cond delay="0"/>
                      </p:stCondLst>
                      <p:childTnLst>
                        <p:par>
                          <p:cTn id="30" fill="hold">
                            <p:stCondLst>
                              <p:cond delay="0"/>
                            </p:stCondLst>
                            <p:childTnLst>
                              <p:par>
                                <p:cTn id="31" presetID="26" presetClass="emph" presetSubtype="0" fill="hold" nodeType="clickEffect">
                                  <p:stCondLst>
                                    <p:cond delay="0"/>
                                  </p:stCondLst>
                                  <p:childTnLst>
                                    <p:animEffect transition="out" filter="fade">
                                      <p:cBhvr>
                                        <p:cTn id="32" dur="500" tmFilter="0, 0; .2, .5; .8, .5; 1, 0"/>
                                        <p:tgtEl>
                                          <p:spTgt spid="16"/>
                                        </p:tgtEl>
                                      </p:cBhvr>
                                    </p:animEffect>
                                    <p:animScale>
                                      <p:cBhvr>
                                        <p:cTn id="33" dur="250" autoRev="1" fill="hold"/>
                                        <p:tgtEl>
                                          <p:spTgt spid="16"/>
                                        </p:tgtEl>
                                      </p:cBhvr>
                                      <p:by x="105000" y="105000"/>
                                    </p:animScale>
                                  </p:childTnLst>
                                  <p:subTnLst>
                                    <p:audio>
                                      <p:cMediaNode>
                                        <p:cTn display="0" masterRel="sameClick">
                                          <p:stCondLst>
                                            <p:cond evt="begin" delay="0">
                                              <p:tn val="31"/>
                                            </p:cond>
                                          </p:stCondLst>
                                          <p:endCondLst>
                                            <p:cond evt="onStopAudio" delay="0">
                                              <p:tgtEl>
                                                <p:sldTgt/>
                                              </p:tgtEl>
                                            </p:cond>
                                          </p:endCondLst>
                                        </p:cTn>
                                        <p:tgtEl>
                                          <p:sndTgt r:embed="rId6" name="click.wav"/>
                                        </p:tgtEl>
                                      </p:cMediaNode>
                                    </p:audio>
                                  </p:subTnLst>
                                </p:cTn>
                              </p:par>
                            </p:childTnLst>
                          </p:cTn>
                        </p:par>
                      </p:childTnLst>
                    </p:cTn>
                  </p:par>
                </p:childTnLst>
              </p:cTn>
              <p:nextCondLst>
                <p:cond evt="onClick" delay="0">
                  <p:tgtEl>
                    <p:spTgt spid="16"/>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7">
            <a:lum/>
          </a:blip>
          <a:srcRect/>
          <a:stretch>
            <a:fillRect t="-13000" b="-13000"/>
          </a:stretch>
        </a:blipFill>
        <a:effectLst/>
      </p:bgPr>
    </p:bg>
    <p:spTree>
      <p:nvGrpSpPr>
        <p:cNvPr id="1" name=""/>
        <p:cNvGrpSpPr/>
        <p:nvPr/>
      </p:nvGrpSpPr>
      <p:grpSpPr>
        <a:xfrm>
          <a:off x="0" y="0"/>
          <a:ext cx="0" cy="0"/>
          <a:chOff x="0" y="0"/>
          <a:chExt cx="0" cy="0"/>
        </a:xfrm>
      </p:grpSpPr>
      <p:grpSp>
        <p:nvGrpSpPr>
          <p:cNvPr id="12" name="Group 11"/>
          <p:cNvGrpSpPr/>
          <p:nvPr/>
        </p:nvGrpSpPr>
        <p:grpSpPr>
          <a:xfrm>
            <a:off x="3380112" y="1580220"/>
            <a:ext cx="6015325" cy="5052909"/>
            <a:chOff x="3165090" y="1495374"/>
            <a:chExt cx="6015325" cy="5052909"/>
          </a:xfrm>
        </p:grpSpPr>
        <p:pic>
          <p:nvPicPr>
            <p:cNvPr id="9" name="Picture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9660046">
              <a:off x="7506140" y="3798479"/>
              <a:ext cx="1674275" cy="1936767"/>
            </a:xfrm>
            <a:prstGeom prst="rect">
              <a:avLst/>
            </a:prstGeom>
          </p:spPr>
        </p:pic>
        <p:pic>
          <p:nvPicPr>
            <p:cNvPr id="3" name="Picture 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165090" y="1495374"/>
              <a:ext cx="5178188" cy="5052909"/>
            </a:xfrm>
            <a:prstGeom prst="rect">
              <a:avLst/>
            </a:prstGeom>
          </p:spPr>
        </p:pic>
      </p:grpSp>
      <p:grpSp>
        <p:nvGrpSpPr>
          <p:cNvPr id="4" name="Group 3"/>
          <p:cNvGrpSpPr/>
          <p:nvPr/>
        </p:nvGrpSpPr>
        <p:grpSpPr>
          <a:xfrm>
            <a:off x="6881417" y="139549"/>
            <a:ext cx="4336026" cy="2315496"/>
            <a:chOff x="7132139" y="154298"/>
            <a:chExt cx="4336026" cy="2315496"/>
          </a:xfrm>
        </p:grpSpPr>
        <p:sp>
          <p:nvSpPr>
            <p:cNvPr id="5" name="Rounded Rectangle 4"/>
            <p:cNvSpPr/>
            <p:nvPr/>
          </p:nvSpPr>
          <p:spPr>
            <a:xfrm>
              <a:off x="7132139" y="154298"/>
              <a:ext cx="4336026" cy="2315496"/>
            </a:xfrm>
            <a:prstGeom prst="roundRect">
              <a:avLst/>
            </a:prstGeom>
            <a:solidFill>
              <a:srgbClr val="EB701D"/>
            </a:solidFill>
            <a:ln w="28575">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6" name="TextBox 5"/>
            <p:cNvSpPr txBox="1"/>
            <p:nvPr/>
          </p:nvSpPr>
          <p:spPr>
            <a:xfrm>
              <a:off x="7798166" y="778029"/>
              <a:ext cx="3012363" cy="92333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solidFill>
                      <a:prstClr val="black">
                        <a:lumMod val="95000"/>
                        <a:lumOff val="5000"/>
                      </a:prstClr>
                    </a:solidFill>
                  </a:ln>
                  <a:solidFill>
                    <a:prstClr val="white"/>
                  </a:solidFill>
                  <a:effectLst/>
                  <a:uLnTx/>
                  <a:uFillTx/>
                  <a:latin typeface="iCiel Cadena" panose="02000503000000020004" charset="0"/>
                  <a:ea typeface="+mn-ea"/>
                  <a:cs typeface="+mn-cs"/>
                </a:rPr>
                <a:t>Đúng</a:t>
              </a:r>
              <a:r>
                <a:rPr kumimoji="0" lang="en-US" sz="5400" b="0" i="0" u="none" strike="noStrike" kern="1200" cap="none" spc="0" normalizeH="0" baseline="0" noProof="0" dirty="0">
                  <a:ln>
                    <a:solidFill>
                      <a:prstClr val="black">
                        <a:lumMod val="95000"/>
                        <a:lumOff val="5000"/>
                      </a:prstClr>
                    </a:solidFill>
                  </a:ln>
                  <a:solidFill>
                    <a:prstClr val="white"/>
                  </a:solidFill>
                  <a:effectLst/>
                  <a:uLnTx/>
                  <a:uFillTx/>
                  <a:latin typeface="iCiel Cadena" panose="02000503000000020004" charset="0"/>
                  <a:ea typeface="+mn-ea"/>
                  <a:cs typeface="+mn-cs"/>
                </a:rPr>
                <a:t> </a:t>
              </a:r>
              <a:r>
                <a:rPr kumimoji="0" lang="en-US" sz="5400" b="0" i="0" u="none" strike="noStrike" kern="1200" cap="none" spc="0" normalizeH="0" baseline="0" noProof="0" dirty="0" err="1">
                  <a:ln>
                    <a:solidFill>
                      <a:prstClr val="black">
                        <a:lumMod val="95000"/>
                        <a:lumOff val="5000"/>
                      </a:prstClr>
                    </a:solidFill>
                  </a:ln>
                  <a:solidFill>
                    <a:prstClr val="white"/>
                  </a:solidFill>
                  <a:effectLst/>
                  <a:uLnTx/>
                  <a:uFillTx/>
                  <a:latin typeface="iCiel Cadena" panose="02000503000000020004" charset="0"/>
                  <a:ea typeface="+mn-ea"/>
                  <a:cs typeface="+mn-cs"/>
                </a:rPr>
                <a:t>rồi</a:t>
              </a:r>
              <a:r>
                <a:rPr kumimoji="0" lang="en-US" sz="5400" b="0" i="0" u="none" strike="noStrike" kern="1200" cap="none" spc="0" normalizeH="0" baseline="0" noProof="0" dirty="0">
                  <a:ln>
                    <a:solidFill>
                      <a:prstClr val="black">
                        <a:lumMod val="95000"/>
                        <a:lumOff val="5000"/>
                      </a:prstClr>
                    </a:solidFill>
                  </a:ln>
                  <a:solidFill>
                    <a:prstClr val="white"/>
                  </a:solidFill>
                  <a:effectLst/>
                  <a:uLnTx/>
                  <a:uFillTx/>
                  <a:latin typeface="iCiel Cadena" panose="02000503000000020004" charset="0"/>
                  <a:ea typeface="+mn-ea"/>
                  <a:cs typeface="+mn-cs"/>
                </a:rPr>
                <a:t>!</a:t>
              </a:r>
            </a:p>
          </p:txBody>
        </p:sp>
      </p:grpSp>
      <p:pic>
        <p:nvPicPr>
          <p:cNvPr id="7" name="Picture 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973719" y="1594746"/>
            <a:ext cx="959697" cy="860300"/>
          </a:xfrm>
          <a:prstGeom prst="rect">
            <a:avLst/>
          </a:prstGeom>
        </p:spPr>
      </p:pic>
      <p:pic>
        <p:nvPicPr>
          <p:cNvPr id="8" name="Tieng-yeah-tre-con-www_nhacchuongvui_com">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408039" y="-609600"/>
            <a:ext cx="609600" cy="609600"/>
          </a:xfrm>
          <a:prstGeom prst="rect">
            <a:avLst/>
          </a:prstGeom>
        </p:spPr>
      </p:pic>
      <p:pic>
        <p:nvPicPr>
          <p:cNvPr id="11" name="Picture 10">
            <a:hlinkClick r:id="rId12" action="ppaction://hlinksldjump"/>
          </p:cNvPr>
          <p:cNvPicPr>
            <a:picLocks noChangeAspect="1"/>
          </p:cNvPicPr>
          <p:nvPr/>
        </p:nvPicPr>
        <p:blipFill rotWithShape="1">
          <a:blip r:embed="rId13" cstate="print">
            <a:extLst>
              <a:ext uri="{28A0092B-C50C-407E-A947-70E740481C1C}">
                <a14:useLocalDpi xmlns:a14="http://schemas.microsoft.com/office/drawing/2010/main" val="0"/>
              </a:ext>
            </a:extLst>
          </a:blip>
          <a:srcRect l="72252" b="60799"/>
          <a:stretch/>
        </p:blipFill>
        <p:spPr>
          <a:xfrm>
            <a:off x="10486427" y="5207669"/>
            <a:ext cx="1752296" cy="1650331"/>
          </a:xfrm>
          <a:prstGeom prst="rect">
            <a:avLst/>
          </a:prstGeom>
        </p:spPr>
      </p:pic>
      <p:grpSp>
        <p:nvGrpSpPr>
          <p:cNvPr id="18" name="Group 17"/>
          <p:cNvGrpSpPr/>
          <p:nvPr/>
        </p:nvGrpSpPr>
        <p:grpSpPr>
          <a:xfrm>
            <a:off x="3373475" y="1580219"/>
            <a:ext cx="5990984" cy="5052909"/>
            <a:chOff x="-134778" y="-404809"/>
            <a:chExt cx="5990984" cy="5052909"/>
          </a:xfrm>
        </p:grpSpPr>
        <p:grpSp>
          <p:nvGrpSpPr>
            <p:cNvPr id="16" name="Group 15"/>
            <p:cNvGrpSpPr/>
            <p:nvPr/>
          </p:nvGrpSpPr>
          <p:grpSpPr>
            <a:xfrm>
              <a:off x="4181931" y="2019249"/>
              <a:ext cx="1674275" cy="1936767"/>
              <a:chOff x="10152960" y="4182584"/>
              <a:chExt cx="1674275" cy="1936767"/>
            </a:xfrm>
          </p:grpSpPr>
          <p:pic>
            <p:nvPicPr>
              <p:cNvPr id="15" name="Picture 1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rot="19660046">
                <a:off x="10152960" y="4182584"/>
                <a:ext cx="1674275" cy="1936767"/>
              </a:xfrm>
              <a:prstGeom prst="rect">
                <a:avLst/>
              </a:prstGeom>
            </p:spPr>
          </p:pic>
          <p:pic>
            <p:nvPicPr>
              <p:cNvPr id="14" name="Picture 13"/>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0628183" y="4878504"/>
                <a:ext cx="734392" cy="658330"/>
              </a:xfrm>
              <a:prstGeom prst="rect">
                <a:avLst/>
              </a:prstGeom>
            </p:spPr>
          </p:pic>
        </p:grpSp>
        <p:pic>
          <p:nvPicPr>
            <p:cNvPr id="17" name="Picture 1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34778" y="-404809"/>
              <a:ext cx="5178188" cy="5052909"/>
            </a:xfrm>
            <a:prstGeom prst="rect">
              <a:avLst/>
            </a:prstGeom>
          </p:spPr>
        </p:pic>
      </p:grpSp>
      <p:grpSp>
        <p:nvGrpSpPr>
          <p:cNvPr id="23" name="Group 22"/>
          <p:cNvGrpSpPr/>
          <p:nvPr/>
        </p:nvGrpSpPr>
        <p:grpSpPr>
          <a:xfrm>
            <a:off x="8478710" y="2697009"/>
            <a:ext cx="2335967" cy="1446550"/>
            <a:chOff x="458511" y="671416"/>
            <a:chExt cx="2335967" cy="1446550"/>
          </a:xfrm>
        </p:grpSpPr>
        <p:sp>
          <p:nvSpPr>
            <p:cNvPr id="19" name="TextBox 18"/>
            <p:cNvSpPr txBox="1"/>
            <p:nvPr/>
          </p:nvSpPr>
          <p:spPr>
            <a:xfrm>
              <a:off x="458511" y="671416"/>
              <a:ext cx="1492653" cy="144655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800" b="0" i="0" u="none" strike="noStrike" kern="1200" cap="none" spc="0" normalizeH="0" baseline="0" noProof="0" dirty="0">
                  <a:ln w="28575">
                    <a:solidFill>
                      <a:prstClr val="black">
                        <a:lumMod val="95000"/>
                        <a:lumOff val="5000"/>
                      </a:prstClr>
                    </a:solidFill>
                  </a:ln>
                  <a:solidFill>
                    <a:prstClr val="white"/>
                  </a:solidFill>
                  <a:effectLst/>
                  <a:uLnTx/>
                  <a:uFillTx/>
                  <a:latin typeface="iCiel Cadena" panose="02000503000000020004" charset="0"/>
                  <a:ea typeface="+mn-ea"/>
                  <a:cs typeface="+mn-cs"/>
                </a:rPr>
                <a:t>+1 </a:t>
              </a:r>
            </a:p>
          </p:txBody>
        </p:sp>
        <p:pic>
          <p:nvPicPr>
            <p:cNvPr id="22" name="Picture 21"/>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677144" y="940815"/>
              <a:ext cx="1117334" cy="1001611"/>
            </a:xfrm>
            <a:prstGeom prst="rect">
              <a:avLst/>
            </a:prstGeom>
          </p:spPr>
        </p:pic>
      </p:grpSp>
      <p:pic>
        <p:nvPicPr>
          <p:cNvPr id="25" name="Nhac-chuong-tin-nhan-ting-ting-www_tiengdong_com">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680657" y="-739877"/>
            <a:ext cx="609600" cy="609600"/>
          </a:xfrm>
          <a:prstGeom prst="rect">
            <a:avLst/>
          </a:prstGeom>
        </p:spPr>
      </p:pic>
    </p:spTree>
    <p:extLst>
      <p:ext uri="{BB962C8B-B14F-4D97-AF65-F5344CB8AC3E}">
        <p14:creationId xmlns:p14="http://schemas.microsoft.com/office/powerpoint/2010/main" val="35594339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
                                      <p:cBhvr>
                                        <p:cTn id="6" dur="1" fill="hold"/>
                                        <p:tgtEl>
                                          <p:spTgt spid="8"/>
                                        </p:tgtEl>
                                      </p:cBhvr>
                                    </p:cmd>
                                  </p:childTnLst>
                                </p:cTn>
                              </p:par>
                              <p:par>
                                <p:cTn id="7" presetID="10"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animEffect transition="in" filter="fade">
                                      <p:cBhvr>
                                        <p:cTn id="9" dur="500"/>
                                        <p:tgtEl>
                                          <p:spTgt spid="12"/>
                                        </p:tgtEl>
                                      </p:cBhvr>
                                    </p:animEffect>
                                  </p:childTnLst>
                                </p:cTn>
                              </p:par>
                              <p:par>
                                <p:cTn id="10" presetID="16" presetClass="entr" presetSubtype="21"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750"/>
                                        <p:tgtEl>
                                          <p:spTgt spid="4"/>
                                        </p:tgtEl>
                                      </p:cBhvr>
                                    </p:animEffect>
                                  </p:childTnLst>
                                </p:cTn>
                              </p:par>
                            </p:childTnLst>
                          </p:cTn>
                        </p:par>
                        <p:par>
                          <p:cTn id="13" fill="hold">
                            <p:stCondLst>
                              <p:cond delay="750"/>
                            </p:stCondLst>
                            <p:childTnLst>
                              <p:par>
                                <p:cTn id="14" presetID="54" presetClass="path" presetSubtype="0" accel="50000" decel="50000" fill="hold" nodeType="afterEffect">
                                  <p:stCondLst>
                                    <p:cond delay="0"/>
                                  </p:stCondLst>
                                  <p:childTnLst>
                                    <p:animMotion origin="layout" path="M -0.34974 -0.19884 C -0.34648 -0.21968 -0.33502 -0.23958 -0.33086 -0.23958 C -0.30521 -0.23958 -0.27877 0.08426 -0.27877 0.4081 C -0.27877 0.24467 -0.26562 0.08426 -0.25325 0.08426 C -0.2401 0.08426 -0.22773 0.24722 -0.22773 0.4081 C -0.22773 0.32755 -0.22122 0.24467 -0.21445 0.24467 C -0.20794 0.24467 -0.2013 0.32523 -0.2013 0.4081 C -0.2013 0.36667 -0.19791 0.32755 -0.19479 0.32755 C -0.1914 0.32755 -0.18815 0.36898 -0.18815 0.4081 C -0.18815 0.3868 -0.18659 0.36667 -0.18489 0.36667 C -0.18398 0.36667 -0.18151 0.3875 -0.18151 0.4081 C -0.18151 0.39768 -0.18073 0.3868 -0.17995 0.3868 C -0.17995 0.38935 -0.17825 0.39676 -0.17825 0.4081 C -0.17825 0.40255 -0.17825 0.39768 -0.17747 0.39768 C -0.17747 0.4 -0.17656 0.40301 -0.17656 0.4081 C -0.17656 0.40555 -0.17656 0.40255 -0.17656 0.4 C -0.17578 0.4 -0.17578 0.40255 -0.17578 0.40555 C -0.17487 0.40555 -0.17487 0.40301 -0.17487 0.4 C -0.17396 0.4 -0.17396 0.40255 -0.17396 0.40555 " pathEditMode="relative" rAng="0" ptsTypes="AAAAAAAAAAAAAAAAAAA">
                                      <p:cBhvr>
                                        <p:cTn id="15" dur="2000" fill="hold"/>
                                        <p:tgtEl>
                                          <p:spTgt spid="7"/>
                                        </p:tgtEl>
                                        <p:attrNameLst>
                                          <p:attrName>ppt_x</p:attrName>
                                          <p:attrName>ppt_y</p:attrName>
                                        </p:attrNameLst>
                                      </p:cBhvr>
                                      <p:rCtr x="8789" y="28310"/>
                                    </p:animMotion>
                                  </p:childTnLst>
                                </p:cTn>
                              </p:par>
                            </p:childTnLst>
                          </p:cTn>
                        </p:par>
                        <p:par>
                          <p:cTn id="16" fill="hold">
                            <p:stCondLst>
                              <p:cond delay="2750"/>
                            </p:stCondLst>
                            <p:childTnLst>
                              <p:par>
                                <p:cTn id="17" presetID="1" presetClass="exit" presetSubtype="0" fill="hold" nodeType="afterEffect">
                                  <p:stCondLst>
                                    <p:cond delay="0"/>
                                  </p:stCondLst>
                                  <p:childTnLst>
                                    <p:set>
                                      <p:cBhvr>
                                        <p:cTn id="18" dur="1" fill="hold">
                                          <p:stCondLst>
                                            <p:cond delay="0"/>
                                          </p:stCondLst>
                                        </p:cTn>
                                        <p:tgtEl>
                                          <p:spTgt spid="7"/>
                                        </p:tgtEl>
                                        <p:attrNameLst>
                                          <p:attrName>style.visibility</p:attrName>
                                        </p:attrNameLst>
                                      </p:cBhvr>
                                      <p:to>
                                        <p:strVal val="hidden"/>
                                      </p:to>
                                    </p:set>
                                  </p:childTnLst>
                                </p:cTn>
                              </p:par>
                            </p:childTnLst>
                          </p:cTn>
                        </p:par>
                        <p:par>
                          <p:cTn id="19" fill="hold">
                            <p:stCondLst>
                              <p:cond delay="2750"/>
                            </p:stCondLst>
                            <p:childTnLst>
                              <p:par>
                                <p:cTn id="20" presetID="1" presetClass="exit" presetSubtype="0" fill="hold" nodeType="afterEffect">
                                  <p:stCondLst>
                                    <p:cond delay="0"/>
                                  </p:stCondLst>
                                  <p:childTnLst>
                                    <p:set>
                                      <p:cBhvr>
                                        <p:cTn id="21" dur="1" fill="hold">
                                          <p:stCondLst>
                                            <p:cond delay="0"/>
                                          </p:stCondLst>
                                        </p:cTn>
                                        <p:tgtEl>
                                          <p:spTgt spid="12"/>
                                        </p:tgtEl>
                                        <p:attrNameLst>
                                          <p:attrName>style.visibility</p:attrName>
                                        </p:attrNameLst>
                                      </p:cBhvr>
                                      <p:to>
                                        <p:strVal val="hidden"/>
                                      </p:to>
                                    </p:set>
                                  </p:childTnLst>
                                </p:cTn>
                              </p:par>
                            </p:childTnLst>
                          </p:cTn>
                        </p:par>
                        <p:par>
                          <p:cTn id="22" fill="hold">
                            <p:stCondLst>
                              <p:cond delay="2750"/>
                            </p:stCondLst>
                            <p:childTnLst>
                              <p:par>
                                <p:cTn id="23" presetID="10" presetClass="entr" presetSubtype="0" fill="hold" nodeType="after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fade">
                                      <p:cBhvr>
                                        <p:cTn id="25" dur="500"/>
                                        <p:tgtEl>
                                          <p:spTgt spid="18"/>
                                        </p:tgtEl>
                                      </p:cBhvr>
                                    </p:animEffect>
                                  </p:childTnLst>
                                </p:cTn>
                              </p:par>
                            </p:childTnLst>
                          </p:cTn>
                        </p:par>
                        <p:par>
                          <p:cTn id="26" fill="hold">
                            <p:stCondLst>
                              <p:cond delay="3250"/>
                            </p:stCondLst>
                            <p:childTnLst>
                              <p:par>
                                <p:cTn id="27" presetID="45" presetClass="entr" presetSubtype="0" fill="hold" nodeType="after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fade">
                                      <p:cBhvr>
                                        <p:cTn id="29" dur="2000"/>
                                        <p:tgtEl>
                                          <p:spTgt spid="18"/>
                                        </p:tgtEl>
                                      </p:cBhvr>
                                    </p:animEffect>
                                    <p:anim calcmode="lin" valueType="num">
                                      <p:cBhvr>
                                        <p:cTn id="30" dur="2000" fill="hold"/>
                                        <p:tgtEl>
                                          <p:spTgt spid="18"/>
                                        </p:tgtEl>
                                        <p:attrNameLst>
                                          <p:attrName>ppt_w</p:attrName>
                                        </p:attrNameLst>
                                      </p:cBhvr>
                                      <p:tavLst>
                                        <p:tav tm="0" fmla="#ppt_w*sin(2.5*pi*$)">
                                          <p:val>
                                            <p:fltVal val="0"/>
                                          </p:val>
                                        </p:tav>
                                        <p:tav tm="100000">
                                          <p:val>
                                            <p:fltVal val="1"/>
                                          </p:val>
                                        </p:tav>
                                      </p:tavLst>
                                    </p:anim>
                                    <p:anim calcmode="lin" valueType="num">
                                      <p:cBhvr>
                                        <p:cTn id="31" dur="2000" fill="hold"/>
                                        <p:tgtEl>
                                          <p:spTgt spid="18"/>
                                        </p:tgtEl>
                                        <p:attrNameLst>
                                          <p:attrName>ppt_h</p:attrName>
                                        </p:attrNameLst>
                                      </p:cBhvr>
                                      <p:tavLst>
                                        <p:tav tm="0">
                                          <p:val>
                                            <p:strVal val="#ppt_h"/>
                                          </p:val>
                                        </p:tav>
                                        <p:tav tm="100000">
                                          <p:val>
                                            <p:strVal val="#ppt_h"/>
                                          </p:val>
                                        </p:tav>
                                      </p:tavLst>
                                    </p:anim>
                                  </p:childTnLst>
                                </p:cTn>
                              </p:par>
                              <p:par>
                                <p:cTn id="32" presetID="14" presetClass="entr" presetSubtype="10" fill="hold" nodeType="with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randombar(horizontal)">
                                      <p:cBhvr>
                                        <p:cTn id="34" dur="500"/>
                                        <p:tgtEl>
                                          <p:spTgt spid="23"/>
                                        </p:tgtEl>
                                      </p:cBhvr>
                                    </p:animEffect>
                                  </p:childTnLst>
                                </p:cTn>
                              </p:par>
                              <p:par>
                                <p:cTn id="35" presetID="1" presetClass="mediacall" presetSubtype="0" fill="hold" nodeType="withEffect">
                                  <p:stCondLst>
                                    <p:cond delay="0"/>
                                  </p:stCondLst>
                                  <p:childTnLst>
                                    <p:cmd type="call" cmd="playFrom(0.0)">
                                      <p:cBhvr>
                                        <p:cTn id="36" dur="4311" fill="hold"/>
                                        <p:tgtEl>
                                          <p:spTgt spid="25"/>
                                        </p:tgtEl>
                                      </p:cBhvr>
                                    </p:cmd>
                                  </p:childTnLst>
                                </p:cTn>
                              </p:par>
                              <p:par>
                                <p:cTn id="37" presetID="10" presetClass="entr" presetSubtype="0" fill="hold" nodeType="with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fade">
                                      <p:cBhvr>
                                        <p:cTn id="3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0" fill="hold" display="0">
                  <p:stCondLst>
                    <p:cond delay="indefinite"/>
                  </p:stCondLst>
                  <p:endCondLst>
                    <p:cond evt="onStopAudio" delay="0">
                      <p:tgtEl>
                        <p:sldTgt/>
                      </p:tgtEl>
                    </p:cond>
                  </p:endCondLst>
                </p:cTn>
                <p:tgtEl>
                  <p:spTgt spid="8"/>
                </p:tgtEl>
              </p:cMediaNode>
            </p:audio>
            <p:audio>
              <p:cMediaNode vol="80000">
                <p:cTn id="41" fill="hold" display="0">
                  <p:stCondLst>
                    <p:cond delay="indefinite"/>
                  </p:stCondLst>
                  <p:endCondLst>
                    <p:cond evt="onStopAudio" delay="0">
                      <p:tgtEl>
                        <p:sldTgt/>
                      </p:tgtEl>
                    </p:cond>
                  </p:endCondLst>
                </p:cTn>
                <p:tgtEl>
                  <p:spTgt spid="25"/>
                </p:tgtEl>
              </p:cMediaNode>
            </p:audio>
            <p:seq concurrent="1" nextAc="seek">
              <p:cTn id="42" restart="whenNotActive" fill="hold" evtFilter="cancelBubble" nodeType="interactiveSeq">
                <p:stCondLst>
                  <p:cond evt="onClick" delay="0">
                    <p:tgtEl>
                      <p:spTgt spid="11"/>
                    </p:tgtEl>
                  </p:cond>
                </p:stCondLst>
                <p:endSync evt="end" delay="0">
                  <p:rtn val="all"/>
                </p:endSync>
                <p:childTnLst>
                  <p:par>
                    <p:cTn id="43" fill="hold">
                      <p:stCondLst>
                        <p:cond delay="0"/>
                      </p:stCondLst>
                      <p:childTnLst>
                        <p:par>
                          <p:cTn id="44" fill="hold">
                            <p:stCondLst>
                              <p:cond delay="0"/>
                            </p:stCondLst>
                            <p:childTnLst>
                              <p:par>
                                <p:cTn id="45" presetID="26" presetClass="emph" presetSubtype="0" fill="hold" nodeType="clickEffect">
                                  <p:stCondLst>
                                    <p:cond delay="0"/>
                                  </p:stCondLst>
                                  <p:childTnLst>
                                    <p:animEffect transition="out" filter="fade">
                                      <p:cBhvr>
                                        <p:cTn id="46" dur="500" tmFilter="0, 0; .2, .5; .8, .5; 1, 0"/>
                                        <p:tgtEl>
                                          <p:spTgt spid="11"/>
                                        </p:tgtEl>
                                      </p:cBhvr>
                                    </p:animEffect>
                                    <p:animScale>
                                      <p:cBhvr>
                                        <p:cTn id="47" dur="250" autoRev="1" fill="hold"/>
                                        <p:tgtEl>
                                          <p:spTgt spid="11"/>
                                        </p:tgtEl>
                                      </p:cBhvr>
                                      <p:by x="105000" y="105000"/>
                                    </p:animScale>
                                  </p:childTnLst>
                                  <p:subTnLst>
                                    <p:audio>
                                      <p:cMediaNode>
                                        <p:cTn display="0" masterRel="sameClick">
                                          <p:stCondLst>
                                            <p:cond evt="begin" delay="0">
                                              <p:tn val="45"/>
                                            </p:cond>
                                          </p:stCondLst>
                                          <p:endCondLst>
                                            <p:cond evt="onStopAudio" delay="0">
                                              <p:tgtEl>
                                                <p:sldTgt/>
                                              </p:tgtEl>
                                            </p:cond>
                                          </p:endCondLst>
                                        </p:cTn>
                                        <p:tgtEl>
                                          <p:sndTgt r:embed="rId6" name="click.wav"/>
                                        </p:tgtEl>
                                      </p:cMediaNode>
                                    </p:audio>
                                  </p:subTnLst>
                                </p:cTn>
                              </p:par>
                            </p:childTnLst>
                          </p:cTn>
                        </p:par>
                      </p:childTnLst>
                    </p:cTn>
                  </p:par>
                </p:childTnLst>
              </p:cTn>
              <p:nextCondLst>
                <p:cond evt="onClick" delay="0">
                  <p:tgtEl>
                    <p:spTgt spid="11"/>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儿童早教招新PPT模板"/>
</p:tagLst>
</file>

<file path=ppt/tags/tag10.xml><?xml version="1.0" encoding="utf-8"?>
<p:tagLst xmlns:a="http://schemas.openxmlformats.org/drawingml/2006/main" xmlns:r="http://schemas.openxmlformats.org/officeDocument/2006/relationships" xmlns:p="http://schemas.openxmlformats.org/presentationml/2006/main">
  <p:tag name="PA" val="v3.2.0"/>
</p:tagLst>
</file>

<file path=ppt/tags/tag11.xml><?xml version="1.0" encoding="utf-8"?>
<p:tagLst xmlns:a="http://schemas.openxmlformats.org/drawingml/2006/main" xmlns:r="http://schemas.openxmlformats.org/officeDocument/2006/relationships" xmlns:p="http://schemas.openxmlformats.org/presentationml/2006/main">
  <p:tag name="PA" val="v3.2.0"/>
</p:tagLst>
</file>

<file path=ppt/tags/tag12.xml><?xml version="1.0" encoding="utf-8"?>
<p:tagLst xmlns:a="http://schemas.openxmlformats.org/drawingml/2006/main" xmlns:r="http://schemas.openxmlformats.org/officeDocument/2006/relationships" xmlns:p="http://schemas.openxmlformats.org/presentationml/2006/main">
  <p:tag name="PA" val="v3.2.0"/>
</p:tagLst>
</file>

<file path=ppt/tags/tag13.xml><?xml version="1.0" encoding="utf-8"?>
<p:tagLst xmlns:a="http://schemas.openxmlformats.org/drawingml/2006/main" xmlns:r="http://schemas.openxmlformats.org/officeDocument/2006/relationships" xmlns:p="http://schemas.openxmlformats.org/presentationml/2006/main">
  <p:tag name="PA" val="v3.2.0"/>
</p:tagLst>
</file>

<file path=ppt/tags/tag14.xml><?xml version="1.0" encoding="utf-8"?>
<p:tagLst xmlns:a="http://schemas.openxmlformats.org/drawingml/2006/main" xmlns:r="http://schemas.openxmlformats.org/officeDocument/2006/relationships" xmlns:p="http://schemas.openxmlformats.org/presentationml/2006/main">
  <p:tag name="PA" val="v3.2.0"/>
</p:tagLst>
</file>

<file path=ppt/tags/tag15.xml><?xml version="1.0" encoding="utf-8"?>
<p:tagLst xmlns:a="http://schemas.openxmlformats.org/drawingml/2006/main" xmlns:r="http://schemas.openxmlformats.org/officeDocument/2006/relationships" xmlns:p="http://schemas.openxmlformats.org/presentationml/2006/main">
  <p:tag name="PA" val="v3.2.0"/>
</p:tagLst>
</file>

<file path=ppt/tags/tag16.xml><?xml version="1.0" encoding="utf-8"?>
<p:tagLst xmlns:a="http://schemas.openxmlformats.org/drawingml/2006/main" xmlns:r="http://schemas.openxmlformats.org/officeDocument/2006/relationships" xmlns:p="http://schemas.openxmlformats.org/presentationml/2006/main">
  <p:tag name="PA" val="v3.2.0"/>
</p:tagLst>
</file>

<file path=ppt/tags/tag17.xml><?xml version="1.0" encoding="utf-8"?>
<p:tagLst xmlns:a="http://schemas.openxmlformats.org/drawingml/2006/main" xmlns:r="http://schemas.openxmlformats.org/officeDocument/2006/relationships" xmlns:p="http://schemas.openxmlformats.org/presentationml/2006/main">
  <p:tag name="PA" val="v3.2.0"/>
</p:tagLst>
</file>

<file path=ppt/tags/tag18.xml><?xml version="1.0" encoding="utf-8"?>
<p:tagLst xmlns:a="http://schemas.openxmlformats.org/drawingml/2006/main" xmlns:r="http://schemas.openxmlformats.org/officeDocument/2006/relationships" xmlns:p="http://schemas.openxmlformats.org/presentationml/2006/main">
  <p:tag name="PA" val="v3.2.0"/>
</p:tagLst>
</file>

<file path=ppt/tags/tag19.xml><?xml version="1.0" encoding="utf-8"?>
<p:tagLst xmlns:a="http://schemas.openxmlformats.org/drawingml/2006/main" xmlns:r="http://schemas.openxmlformats.org/officeDocument/2006/relationships" xmlns:p="http://schemas.openxmlformats.org/presentationml/2006/main">
  <p:tag name="PA" val="v3.2.0"/>
</p:tagLst>
</file>

<file path=ppt/tags/tag2.xml><?xml version="1.0" encoding="utf-8"?>
<p:tagLst xmlns:a="http://schemas.openxmlformats.org/drawingml/2006/main" xmlns:r="http://schemas.openxmlformats.org/officeDocument/2006/relationships" xmlns:p="http://schemas.openxmlformats.org/presentationml/2006/main">
  <p:tag name="PA" val="v3.2.0"/>
</p:tagLst>
</file>

<file path=ppt/tags/tag20.xml><?xml version="1.0" encoding="utf-8"?>
<p:tagLst xmlns:a="http://schemas.openxmlformats.org/drawingml/2006/main" xmlns:r="http://schemas.openxmlformats.org/officeDocument/2006/relationships" xmlns:p="http://schemas.openxmlformats.org/presentationml/2006/main">
  <p:tag name="PA" val="v3.2.0"/>
</p:tagLst>
</file>

<file path=ppt/tags/tag21.xml><?xml version="1.0" encoding="utf-8"?>
<p:tagLst xmlns:a="http://schemas.openxmlformats.org/drawingml/2006/main" xmlns:r="http://schemas.openxmlformats.org/officeDocument/2006/relationships" xmlns:p="http://schemas.openxmlformats.org/presentationml/2006/main">
  <p:tag name="PA" val="v3.2.0"/>
</p:tagLst>
</file>

<file path=ppt/tags/tag22.xml><?xml version="1.0" encoding="utf-8"?>
<p:tagLst xmlns:a="http://schemas.openxmlformats.org/drawingml/2006/main" xmlns:r="http://schemas.openxmlformats.org/officeDocument/2006/relationships" xmlns:p="http://schemas.openxmlformats.org/presentationml/2006/main">
  <p:tag name="PA" val="v3.2.0"/>
</p:tagLst>
</file>

<file path=ppt/tags/tag23.xml><?xml version="1.0" encoding="utf-8"?>
<p:tagLst xmlns:a="http://schemas.openxmlformats.org/drawingml/2006/main" xmlns:r="http://schemas.openxmlformats.org/officeDocument/2006/relationships" xmlns:p="http://schemas.openxmlformats.org/presentationml/2006/main">
  <p:tag name="PA" val="v3.2.0"/>
</p:tagLst>
</file>

<file path=ppt/tags/tag24.xml><?xml version="1.0" encoding="utf-8"?>
<p:tagLst xmlns:a="http://schemas.openxmlformats.org/drawingml/2006/main" xmlns:r="http://schemas.openxmlformats.org/officeDocument/2006/relationships" xmlns:p="http://schemas.openxmlformats.org/presentationml/2006/main">
  <p:tag name="PA" val="v3.2.0"/>
</p:tagLst>
</file>

<file path=ppt/tags/tag25.xml><?xml version="1.0" encoding="utf-8"?>
<p:tagLst xmlns:a="http://schemas.openxmlformats.org/drawingml/2006/main" xmlns:r="http://schemas.openxmlformats.org/officeDocument/2006/relationships" xmlns:p="http://schemas.openxmlformats.org/presentationml/2006/main">
  <p:tag name="PA" val="v3.2.0"/>
</p:tagLst>
</file>

<file path=ppt/tags/tag26.xml><?xml version="1.0" encoding="utf-8"?>
<p:tagLst xmlns:a="http://schemas.openxmlformats.org/drawingml/2006/main" xmlns:r="http://schemas.openxmlformats.org/officeDocument/2006/relationships" xmlns:p="http://schemas.openxmlformats.org/presentationml/2006/main">
  <p:tag name="PA" val="v3.2.0"/>
</p:tagLst>
</file>

<file path=ppt/tags/tag27.xml><?xml version="1.0" encoding="utf-8"?>
<p:tagLst xmlns:a="http://schemas.openxmlformats.org/drawingml/2006/main" xmlns:r="http://schemas.openxmlformats.org/officeDocument/2006/relationships" xmlns:p="http://schemas.openxmlformats.org/presentationml/2006/main">
  <p:tag name="PA" val="v3.2.0"/>
</p:tagLst>
</file>

<file path=ppt/tags/tag28.xml><?xml version="1.0" encoding="utf-8"?>
<p:tagLst xmlns:a="http://schemas.openxmlformats.org/drawingml/2006/main" xmlns:r="http://schemas.openxmlformats.org/officeDocument/2006/relationships" xmlns:p="http://schemas.openxmlformats.org/presentationml/2006/main">
  <p:tag name="PA" val="v3.2.0"/>
</p:tagLst>
</file>

<file path=ppt/tags/tag3.xml><?xml version="1.0" encoding="utf-8"?>
<p:tagLst xmlns:a="http://schemas.openxmlformats.org/drawingml/2006/main" xmlns:r="http://schemas.openxmlformats.org/officeDocument/2006/relationships" xmlns:p="http://schemas.openxmlformats.org/presentationml/2006/main">
  <p:tag name="PA" val="v3.2.0"/>
</p:tagLst>
</file>

<file path=ppt/tags/tag4.xml><?xml version="1.0" encoding="utf-8"?>
<p:tagLst xmlns:a="http://schemas.openxmlformats.org/drawingml/2006/main" xmlns:r="http://schemas.openxmlformats.org/officeDocument/2006/relationships" xmlns:p="http://schemas.openxmlformats.org/presentationml/2006/main">
  <p:tag name="PA" val="v3.2.0"/>
</p:tagLst>
</file>

<file path=ppt/tags/tag5.xml><?xml version="1.0" encoding="utf-8"?>
<p:tagLst xmlns:a="http://schemas.openxmlformats.org/drawingml/2006/main" xmlns:r="http://schemas.openxmlformats.org/officeDocument/2006/relationships" xmlns:p="http://schemas.openxmlformats.org/presentationml/2006/main">
  <p:tag name="PA" val="v3.2.0"/>
</p:tagLst>
</file>

<file path=ppt/tags/tag6.xml><?xml version="1.0" encoding="utf-8"?>
<p:tagLst xmlns:a="http://schemas.openxmlformats.org/drawingml/2006/main" xmlns:r="http://schemas.openxmlformats.org/officeDocument/2006/relationships" xmlns:p="http://schemas.openxmlformats.org/presentationml/2006/main">
  <p:tag name="PA" val="v3.2.0"/>
</p:tagLst>
</file>

<file path=ppt/tags/tag7.xml><?xml version="1.0" encoding="utf-8"?>
<p:tagLst xmlns:a="http://schemas.openxmlformats.org/drawingml/2006/main" xmlns:r="http://schemas.openxmlformats.org/officeDocument/2006/relationships" xmlns:p="http://schemas.openxmlformats.org/presentationml/2006/main">
  <p:tag name="PA" val="v3.2.0"/>
</p:tagLst>
</file>

<file path=ppt/tags/tag8.xml><?xml version="1.0" encoding="utf-8"?>
<p:tagLst xmlns:a="http://schemas.openxmlformats.org/drawingml/2006/main" xmlns:r="http://schemas.openxmlformats.org/officeDocument/2006/relationships" xmlns:p="http://schemas.openxmlformats.org/presentationml/2006/main">
  <p:tag name="PA" val="v3.2.0"/>
</p:tagLst>
</file>

<file path=ppt/tags/tag9.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temp">
      <a:majorFont>
        <a:latin typeface="Arial" panose="020F0302020204030204"/>
        <a:ea typeface=".黑体-韩语"/>
        <a:cs typeface=""/>
      </a:majorFont>
      <a:minorFont>
        <a:latin typeface="Arial" panose="020F0502020204030204"/>
        <a:ea typeface=".黑体-韩语"/>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第一PPT，www.1ppt.com">
  <a:themeElements>
    <a:clrScheme name="自定义 237">
      <a:dk1>
        <a:srgbClr val="000000"/>
      </a:dk1>
      <a:lt1>
        <a:srgbClr val="FFFFFF"/>
      </a:lt1>
      <a:dk2>
        <a:srgbClr val="778495"/>
      </a:dk2>
      <a:lt2>
        <a:srgbClr val="F0F0F0"/>
      </a:lt2>
      <a:accent1>
        <a:srgbClr val="F5D420"/>
      </a:accent1>
      <a:accent2>
        <a:srgbClr val="F6D421"/>
      </a:accent2>
      <a:accent3>
        <a:srgbClr val="F6D421"/>
      </a:accent3>
      <a:accent4>
        <a:srgbClr val="F6D521"/>
      </a:accent4>
      <a:accent5>
        <a:srgbClr val="F5D421"/>
      </a:accent5>
      <a:accent6>
        <a:srgbClr val="F5D420"/>
      </a:accent6>
      <a:hlink>
        <a:srgbClr val="696356"/>
      </a:hlink>
      <a:folHlink>
        <a:srgbClr val="BFBFB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rtlCol="0">
        <a:spAutoFit/>
      </a:bodyPr>
      <a:lstStyle>
        <a:defPPr>
          <a:defRPr sz="1200" dirty="0" smtClean="0">
            <a:solidFill>
              <a:schemeClr val="tx1">
                <a:lumMod val="75000"/>
                <a:lumOff val="25000"/>
              </a:schemeClr>
            </a:solidFill>
            <a:latin typeface="微软雅黑" panose="020B0503020204020204" pitchFamily="34" charset="-122"/>
            <a:ea typeface="微软雅黑" panose="020B0503020204020204" pitchFamily="34" charset="-122"/>
          </a:defRPr>
        </a:defPPr>
      </a:lstStyle>
    </a:txDef>
  </a:objectDefaults>
  <a:extraClrScheme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自定义 237">
    <a:dk1>
      <a:srgbClr val="000000"/>
    </a:dk1>
    <a:lt1>
      <a:srgbClr val="FFFFFF"/>
    </a:lt1>
    <a:dk2>
      <a:srgbClr val="778495"/>
    </a:dk2>
    <a:lt2>
      <a:srgbClr val="F0F0F0"/>
    </a:lt2>
    <a:accent1>
      <a:srgbClr val="F5D420"/>
    </a:accent1>
    <a:accent2>
      <a:srgbClr val="F6D421"/>
    </a:accent2>
    <a:accent3>
      <a:srgbClr val="F6D421"/>
    </a:accent3>
    <a:accent4>
      <a:srgbClr val="F6D521"/>
    </a:accent4>
    <a:accent5>
      <a:srgbClr val="F5D421"/>
    </a:accent5>
    <a:accent6>
      <a:srgbClr val="F5D420"/>
    </a:accent6>
    <a:hlink>
      <a:srgbClr val="696356"/>
    </a:hlink>
    <a:folHlink>
      <a:srgbClr val="BFBFBF"/>
    </a:folHlink>
  </a:clrScheme>
</a:themeOverride>
</file>

<file path=docProps/app.xml><?xml version="1.0" encoding="utf-8"?>
<Properties xmlns="http://schemas.openxmlformats.org/officeDocument/2006/extended-properties" xmlns:vt="http://schemas.openxmlformats.org/officeDocument/2006/docPropsVTypes">
  <TotalTime>539</TotalTime>
  <Words>907</Words>
  <Application>Microsoft Office PowerPoint</Application>
  <PresentationFormat>Widescreen</PresentationFormat>
  <Paragraphs>173</Paragraphs>
  <Slides>38</Slides>
  <Notes>22</Notes>
  <HiddenSlides>0</HiddenSlides>
  <MMClips>12</MMClips>
  <ScaleCrop>false</ScaleCrop>
  <HeadingPairs>
    <vt:vector size="6" baseType="variant">
      <vt:variant>
        <vt:lpstr>Fonts Used</vt:lpstr>
      </vt:variant>
      <vt:variant>
        <vt:i4>27</vt:i4>
      </vt:variant>
      <vt:variant>
        <vt:lpstr>Theme</vt:lpstr>
      </vt:variant>
      <vt:variant>
        <vt:i4>4</vt:i4>
      </vt:variant>
      <vt:variant>
        <vt:lpstr>Slide Titles</vt:lpstr>
      </vt:variant>
      <vt:variant>
        <vt:i4>38</vt:i4>
      </vt:variant>
    </vt:vector>
  </HeadingPairs>
  <TitlesOfParts>
    <vt:vector size="69" baseType="lpstr">
      <vt:lpstr>Arial</vt:lpstr>
      <vt:lpstr>.黑体-日本?</vt:lpstr>
      <vt:lpstr>仓耳玄三M W05</vt:lpstr>
      <vt:lpstr>Verdana</vt:lpstr>
      <vt:lpstr>VNI-Times</vt:lpstr>
      <vt:lpstr>.VnTime</vt:lpstr>
      <vt:lpstr>UTM Showcard</vt:lpstr>
      <vt:lpstr>UTM Futura Extra</vt:lpstr>
      <vt:lpstr>Microsoft YaHei</vt:lpstr>
      <vt:lpstr>UVN Hai Long</vt:lpstr>
      <vt:lpstr>Calibri</vt:lpstr>
      <vt:lpstr>UTM Avo</vt:lpstr>
      <vt:lpstr>.黑体-韩语</vt:lpstr>
      <vt:lpstr>Microsoft YaHei</vt:lpstr>
      <vt:lpstr>Wingdings</vt:lpstr>
      <vt:lpstr>DengXian</vt:lpstr>
      <vt:lpstr>iCiel Cadena</vt:lpstr>
      <vt:lpstr>Tahoma</vt:lpstr>
      <vt:lpstr>Calibri Light</vt:lpstr>
      <vt:lpstr>Lato Regular</vt:lpstr>
      <vt:lpstr>黑体</vt:lpstr>
      <vt:lpstr>UTM Habano</vt:lpstr>
      <vt:lpstr>SimSun</vt:lpstr>
      <vt:lpstr>Quicksand SemiBold</vt:lpstr>
      <vt:lpstr>Times New Roman</vt:lpstr>
      <vt:lpstr>.VnArabia</vt:lpstr>
      <vt:lpstr>迷你简少儿</vt:lpstr>
      <vt:lpstr>Office 主题​​</vt:lpstr>
      <vt:lpstr>Office Theme</vt:lpstr>
      <vt:lpstr>第一PPT，www.1ppt.com</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儿童早教招新PPT模板</dc:title>
  <dc:creator>李佳宇</dc:creator>
  <cp:lastModifiedBy>Admin</cp:lastModifiedBy>
  <cp:revision>105</cp:revision>
  <dcterms:created xsi:type="dcterms:W3CDTF">2017-05-08T08:38:07Z</dcterms:created>
  <dcterms:modified xsi:type="dcterms:W3CDTF">2022-10-22T04:25:13Z</dcterms:modified>
</cp:coreProperties>
</file>