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9" r:id="rId3"/>
    <p:sldMasterId id="2147483715" r:id="rId4"/>
  </p:sldMasterIdLst>
  <p:sldIdLst>
    <p:sldId id="256" r:id="rId5"/>
    <p:sldId id="276" r:id="rId6"/>
    <p:sldId id="257" r:id="rId7"/>
    <p:sldId id="258" r:id="rId8"/>
    <p:sldId id="275" r:id="rId9"/>
    <p:sldId id="274" r:id="rId10"/>
    <p:sldId id="273" r:id="rId11"/>
    <p:sldId id="272" r:id="rId12"/>
    <p:sldId id="271" r:id="rId13"/>
    <p:sldId id="270" r:id="rId14"/>
    <p:sldId id="277" r:id="rId15"/>
    <p:sldId id="269" r:id="rId16"/>
    <p:sldId id="268" r:id="rId17"/>
    <p:sldId id="267" r:id="rId18"/>
    <p:sldId id="266" r:id="rId19"/>
    <p:sldId id="264" r:id="rId20"/>
    <p:sldId id="263" r:id="rId21"/>
    <p:sldId id="262" r:id="rId22"/>
    <p:sldId id="261" r:id="rId23"/>
    <p:sldId id="260" r:id="rId24"/>
    <p:sldId id="278" r:id="rId25"/>
    <p:sldId id="279" r:id="rId26"/>
    <p:sldId id="283" r:id="rId27"/>
    <p:sldId id="280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A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47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54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6142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542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063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464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963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6744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63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158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0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522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345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467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382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660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59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361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4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0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38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6151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9252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3876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033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0" y="6288088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611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0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8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86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4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7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0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4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4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4606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8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31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25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33021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5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3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8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85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671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9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8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71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2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0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2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90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532942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002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541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9926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3018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5275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671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4521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32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500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116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756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38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7049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8931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0386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966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6939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330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596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8549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8058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939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32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04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3131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1925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929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357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171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63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202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3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30D5-1B6F-4915-B055-3AFCD3AC13F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6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7" r:id="rId2"/>
    <p:sldLayoutId id="2147483662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  <p:sldLayoutId id="2147483760" r:id="rId12"/>
    <p:sldLayoutId id="2147483759" r:id="rId13"/>
    <p:sldLayoutId id="2147483758" r:id="rId14"/>
    <p:sldLayoutId id="2147483757" r:id="rId15"/>
    <p:sldLayoutId id="2147483756" r:id="rId16"/>
    <p:sldLayoutId id="2147483755" r:id="rId17"/>
    <p:sldLayoutId id="2147483754" r:id="rId18"/>
    <p:sldLayoutId id="2147483752" r:id="rId19"/>
    <p:sldLayoutId id="2147483751" r:id="rId20"/>
    <p:sldLayoutId id="2147483750" r:id="rId21"/>
    <p:sldLayoutId id="2147483749" r:id="rId22"/>
    <p:sldLayoutId id="2147483748" r:id="rId23"/>
    <p:sldLayoutId id="2147483746" r:id="rId24"/>
    <p:sldLayoutId id="2147483745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670" r:id="rId31"/>
    <p:sldLayoutId id="2147483671" r:id="rId32"/>
    <p:sldLayoutId id="2147483753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81" r:id="rId4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9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A1FF98-9CD8-4153-8A2D-E166CBC11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E02C1811-6CF9-4271-AAEB-40449591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" y="2110226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3">
            <a:extLst>
              <a:ext uri="{FF2B5EF4-FFF2-40B4-BE49-F238E27FC236}">
                <a16:creationId xmlns:a16="http://schemas.microsoft.com/office/drawing/2014/main" id="{144EB57D-9B8E-4169-9C27-0C1C7ADB6A75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4">
            <a:extLst>
              <a:ext uri="{FF2B5EF4-FFF2-40B4-BE49-F238E27FC236}">
                <a16:creationId xmlns:a16="http://schemas.microsoft.com/office/drawing/2014/main" id="{A1413731-5594-4D85-A53A-DE4BAC23D522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213D457-1CE7-4CC9-8982-9B7DB8FF16D7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0">
            <a:extLst>
              <a:ext uri="{FF2B5EF4-FFF2-40B4-BE49-F238E27FC236}">
                <a16:creationId xmlns:a16="http://schemas.microsoft.com/office/drawing/2014/main" id="{04C410EE-BBF7-4124-A38E-25738F2A420F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8614287D-40D4-42DC-B437-B55B27F8B1EC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380CD47D-B650-4DA8-8112-614E93C90A05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6941A32D-4607-4983-982C-3B050A9322AC}"/>
              </a:ext>
            </a:extLst>
          </p:cNvPr>
          <p:cNvGrpSpPr>
            <a:grpSpLocks/>
          </p:cNvGrpSpPr>
          <p:nvPr/>
        </p:nvGrpSpPr>
        <p:grpSpPr bwMode="auto">
          <a:xfrm>
            <a:off x="1217751" y="1590255"/>
            <a:ext cx="10759805" cy="830997"/>
            <a:chOff x="1245266" y="881430"/>
            <a:chExt cx="10668687" cy="2663624"/>
          </a:xfrm>
        </p:grpSpPr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5757FA60-DE30-46A9-A9ED-63FF54572327}"/>
                </a:ext>
              </a:extLst>
            </p:cNvPr>
            <p:cNvSpPr txBox="1"/>
            <p:nvPr/>
          </p:nvSpPr>
          <p:spPr>
            <a:xfrm>
              <a:off x="6004709" y="1652278"/>
              <a:ext cx="311166" cy="8299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7ED01672-26CB-41C8-A523-0BAE6207FBBC}"/>
                </a:ext>
              </a:extLst>
            </p:cNvPr>
            <p:cNvSpPr txBox="1"/>
            <p:nvPr/>
          </p:nvSpPr>
          <p:spPr>
            <a:xfrm>
              <a:off x="1245266" y="881430"/>
              <a:ext cx="10668687" cy="26636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Chào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mừng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các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em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đã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đến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với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tiết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Tập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đọc</a:t>
              </a:r>
              <a:endParaRPr lang="zh-CN" altLang="en-US" sz="4800" dirty="0">
                <a:solidFill>
                  <a:srgbClr val="FABC23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endParaRPr>
            </a:p>
          </p:txBody>
        </p:sp>
      </p:grpSp>
      <p:sp>
        <p:nvSpPr>
          <p:cNvPr id="15" name="Cloud Callout 8">
            <a:extLst>
              <a:ext uri="{FF2B5EF4-FFF2-40B4-BE49-F238E27FC236}">
                <a16:creationId xmlns:a16="http://schemas.microsoft.com/office/drawing/2014/main" id="{49906FC3-21D5-4569-8141-83AE4C0A323E}"/>
              </a:ext>
            </a:extLst>
          </p:cNvPr>
          <p:cNvSpPr/>
          <p:nvPr/>
        </p:nvSpPr>
        <p:spPr>
          <a:xfrm>
            <a:off x="4870486" y="2545291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6" name="Audio 9">
            <a:hlinkClick r:id="" action="ppaction://media"/>
            <a:extLst>
              <a:ext uri="{FF2B5EF4-FFF2-40B4-BE49-F238E27FC236}">
                <a16:creationId xmlns:a16="http://schemas.microsoft.com/office/drawing/2014/main" id="{D6CB7D32-0DA6-41E3-8D7E-7B498911E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210B3D-613F-4E74-AAC3-DDEAF9AAF286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7219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F22D72-CC9A-47EB-9BBF-4BE179E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6" y="-900480"/>
            <a:ext cx="6724848" cy="22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B05CE-6E9C-46A6-B478-ECAED5C39D57}"/>
              </a:ext>
            </a:extLst>
          </p:cNvPr>
          <p:cNvSpPr txBox="1"/>
          <p:nvPr/>
        </p:nvSpPr>
        <p:spPr>
          <a:xfrm>
            <a:off x="4104640" y="244985"/>
            <a:ext cx="341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FFED5-A47A-495B-906A-A2AABCA2A4CD}"/>
              </a:ext>
            </a:extLst>
          </p:cNvPr>
          <p:cNvSpPr txBox="1"/>
          <p:nvPr/>
        </p:nvSpPr>
        <p:spPr>
          <a:xfrm>
            <a:off x="1063270" y="1566597"/>
            <a:ext cx="1025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20BCA4E6-D2B2-4151-9EAF-55D70145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54" y="2516768"/>
            <a:ext cx="3464491" cy="259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C227F7-70A1-45D0-9044-7CD96E41F9E0}"/>
              </a:ext>
            </a:extLst>
          </p:cNvPr>
          <p:cNvSpPr/>
          <p:nvPr/>
        </p:nvSpPr>
        <p:spPr>
          <a:xfrm>
            <a:off x="882754" y="5023247"/>
            <a:ext cx="3368294" cy="930514"/>
          </a:xfrm>
          <a:prstGeom prst="roundRect">
            <a:avLst>
              <a:gd name="adj" fmla="val 14972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5" descr="trăng">
            <a:extLst>
              <a:ext uri="{FF2B5EF4-FFF2-40B4-BE49-F238E27FC236}">
                <a16:creationId xmlns:a16="http://schemas.microsoft.com/office/drawing/2014/main" id="{0D2E77E7-8E79-4239-BAF3-39E83ED3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71" y="2748520"/>
            <a:ext cx="3725333" cy="236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B22DB0-A702-4DD1-8D8F-3F673532086D}"/>
              </a:ext>
            </a:extLst>
          </p:cNvPr>
          <p:cNvSpPr/>
          <p:nvPr/>
        </p:nvSpPr>
        <p:spPr>
          <a:xfrm>
            <a:off x="4602579" y="5109261"/>
            <a:ext cx="3548742" cy="113022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3" descr="CN4">
            <a:extLst>
              <a:ext uri="{FF2B5EF4-FFF2-40B4-BE49-F238E27FC236}">
                <a16:creationId xmlns:a16="http://schemas.microsoft.com/office/drawing/2014/main" id="{73D2FDE3-D040-4BE6-B84D-2DAC06C8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078" y="2320341"/>
            <a:ext cx="3788171" cy="279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72DD8-E382-40DE-BCA1-4C0498BFCE39}"/>
              </a:ext>
            </a:extLst>
          </p:cNvPr>
          <p:cNvSpPr/>
          <p:nvPr/>
        </p:nvSpPr>
        <p:spPr>
          <a:xfrm>
            <a:off x="8788401" y="4823536"/>
            <a:ext cx="3403600" cy="185158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2656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4EB1-4C04-4408-94DA-09899F32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E116-1D5D-4E45-957E-9BE9F2B5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687CDDA-FCC4-49DA-8970-B5896EB5ABFD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2897B-369A-48C5-8B71-794F1B1D4B2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248EEE9-37E1-4177-A318-9F727A061CDE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6508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FC5290-74BE-423A-BF5C-091EC2AF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3F6DBCE2-25A8-4D84-A20C-F61EDB91F27A}"/>
              </a:ext>
            </a:extLst>
          </p:cNvPr>
          <p:cNvSpPr txBox="1"/>
          <p:nvPr/>
        </p:nvSpPr>
        <p:spPr bwMode="auto">
          <a:xfrm>
            <a:off x="5927625" y="1165859"/>
            <a:ext cx="3081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:a16="http://schemas.microsoft.com/office/drawing/2014/main" id="{4AB4147C-4B0B-471E-A6A6-5C6861FF3732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8ED38DEB-7FCD-49C8-82B6-20C908C6572D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5">
            <a:extLst>
              <a:ext uri="{FF2B5EF4-FFF2-40B4-BE49-F238E27FC236}">
                <a16:creationId xmlns:a16="http://schemas.microsoft.com/office/drawing/2014/main" id="{9E06AE3F-CB08-4703-8425-5240C230893A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235D3CAE-64A5-48E4-B707-E85BB10AC531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AE23D1C4-B686-42AC-8280-085CCA572BC5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42E1A9C-E80E-4C37-B419-D55BCDEEBB18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0D118-1A0A-4C37-B8EE-5116CB95A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CD6D27-0F94-4442-A9B7-C582E315B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16" name="思想气泡: 云 5">
            <a:extLst>
              <a:ext uri="{FF2B5EF4-FFF2-40B4-BE49-F238E27FC236}">
                <a16:creationId xmlns:a16="http://schemas.microsoft.com/office/drawing/2014/main" id="{40B70C9C-BD3B-43BB-97E5-33028FA04539}"/>
              </a:ext>
            </a:extLst>
          </p:cNvPr>
          <p:cNvSpPr/>
          <p:nvPr/>
        </p:nvSpPr>
        <p:spPr>
          <a:xfrm rot="21423361" flipH="1">
            <a:off x="2590199" y="298575"/>
            <a:ext cx="7408224" cy="3548145"/>
          </a:xfrm>
          <a:custGeom>
            <a:avLst/>
            <a:gdLst>
              <a:gd name="connsiteX0" fmla="*/ 668798 w 7408224"/>
              <a:gd name="connsiteY0" fmla="*/ 1180251 h 3548145"/>
              <a:gd name="connsiteX1" fmla="*/ 964269 w 7408224"/>
              <a:gd name="connsiteY1" fmla="*/ 567292 h 3548145"/>
              <a:gd name="connsiteX2" fmla="*/ 2401670 w 7408224"/>
              <a:gd name="connsiteY2" fmla="*/ 427255 h 3548145"/>
              <a:gd name="connsiteX3" fmla="*/ 3850904 w 7408224"/>
              <a:gd name="connsiteY3" fmla="*/ 281880 h 3548145"/>
              <a:gd name="connsiteX4" fmla="*/ 4415610 w 7408224"/>
              <a:gd name="connsiteY4" fmla="*/ 16426 h 3548145"/>
              <a:gd name="connsiteX5" fmla="*/ 5115961 w 7408224"/>
              <a:gd name="connsiteY5" fmla="*/ 203771 h 3548145"/>
              <a:gd name="connsiteX6" fmla="*/ 6081431 w 7408224"/>
              <a:gd name="connsiteY6" fmla="*/ 56671 h 3548145"/>
              <a:gd name="connsiteX7" fmla="*/ 6571026 w 7408224"/>
              <a:gd name="connsiteY7" fmla="*/ 457973 h 3548145"/>
              <a:gd name="connsiteX8" fmla="*/ 7199353 w 7408224"/>
              <a:gd name="connsiteY8" fmla="*/ 847448 h 3548145"/>
              <a:gd name="connsiteX9" fmla="*/ 7171229 w 7408224"/>
              <a:gd name="connsiteY9" fmla="*/ 1269775 h 3548145"/>
              <a:gd name="connsiteX10" fmla="*/ 7376670 w 7408224"/>
              <a:gd name="connsiteY10" fmla="*/ 1915505 h 3548145"/>
              <a:gd name="connsiteX11" fmla="*/ 6414287 w 7408224"/>
              <a:gd name="connsiteY11" fmla="*/ 2480744 h 3548145"/>
              <a:gd name="connsiteX12" fmla="*/ 6069770 w 7408224"/>
              <a:gd name="connsiteY12" fmla="*/ 2965082 h 3548145"/>
              <a:gd name="connsiteX13" fmla="*/ 4896801 w 7408224"/>
              <a:gd name="connsiteY13" fmla="*/ 3023725 h 3548145"/>
              <a:gd name="connsiteX14" fmla="*/ 4058574 w 7408224"/>
              <a:gd name="connsiteY14" fmla="*/ 3540424 h 3548145"/>
              <a:gd name="connsiteX15" fmla="*/ 2826100 w 7408224"/>
              <a:gd name="connsiteY15" fmla="*/ 3225033 h 3548145"/>
              <a:gd name="connsiteX16" fmla="*/ 995308 w 7408224"/>
              <a:gd name="connsiteY16" fmla="*/ 2913421 h 3548145"/>
              <a:gd name="connsiteX17" fmla="*/ 190350 w 7408224"/>
              <a:gd name="connsiteY17" fmla="*/ 2566655 h 3548145"/>
              <a:gd name="connsiteX18" fmla="*/ 362351 w 7408224"/>
              <a:gd name="connsiteY18" fmla="*/ 2098579 h 3548145"/>
              <a:gd name="connsiteX19" fmla="*/ -858 w 7408224"/>
              <a:gd name="connsiteY19" fmla="*/ 1618348 h 3548145"/>
              <a:gd name="connsiteX20" fmla="*/ 662452 w 7408224"/>
              <a:gd name="connsiteY20" fmla="*/ 1191503 h 3548145"/>
              <a:gd name="connsiteX21" fmla="*/ 668798 w 7408224"/>
              <a:gd name="connsiteY21" fmla="*/ 1180251 h 3548145"/>
              <a:gd name="connsiteX0" fmla="*/ 225166 w 7408224"/>
              <a:gd name="connsiteY0" fmla="*/ 4566534 h 3548145"/>
              <a:gd name="connsiteX1" fmla="*/ 126606 w 7408224"/>
              <a:gd name="connsiteY1" fmla="*/ 4665094 h 3548145"/>
              <a:gd name="connsiteX2" fmla="*/ 28046 w 7408224"/>
              <a:gd name="connsiteY2" fmla="*/ 4566534 h 3548145"/>
              <a:gd name="connsiteX3" fmla="*/ 126606 w 7408224"/>
              <a:gd name="connsiteY3" fmla="*/ 4467974 h 3548145"/>
              <a:gd name="connsiteX4" fmla="*/ 225166 w 7408224"/>
              <a:gd name="connsiteY4" fmla="*/ 4566534 h 3548145"/>
              <a:gd name="connsiteX0" fmla="*/ 818695 w 7408224"/>
              <a:gd name="connsiteY0" fmla="*/ 4180180 h 3548145"/>
              <a:gd name="connsiteX1" fmla="*/ 621576 w 7408224"/>
              <a:gd name="connsiteY1" fmla="*/ 4377299 h 3548145"/>
              <a:gd name="connsiteX2" fmla="*/ 424457 w 7408224"/>
              <a:gd name="connsiteY2" fmla="*/ 4180180 h 3548145"/>
              <a:gd name="connsiteX3" fmla="*/ 621576 w 7408224"/>
              <a:gd name="connsiteY3" fmla="*/ 3983061 h 3548145"/>
              <a:gd name="connsiteX4" fmla="*/ 818695 w 7408224"/>
              <a:gd name="connsiteY4" fmla="*/ 4180180 h 3548145"/>
              <a:gd name="connsiteX0" fmla="*/ 1567610 w 7408224"/>
              <a:gd name="connsiteY0" fmla="*/ 3672538 h 3548145"/>
              <a:gd name="connsiteX1" fmla="*/ 1271931 w 7408224"/>
              <a:gd name="connsiteY1" fmla="*/ 3968217 h 3548145"/>
              <a:gd name="connsiteX2" fmla="*/ 976252 w 7408224"/>
              <a:gd name="connsiteY2" fmla="*/ 3672538 h 3548145"/>
              <a:gd name="connsiteX3" fmla="*/ 1271931 w 7408224"/>
              <a:gd name="connsiteY3" fmla="*/ 3376859 h 3548145"/>
              <a:gd name="connsiteX4" fmla="*/ 1567610 w 7408224"/>
              <a:gd name="connsiteY4" fmla="*/ 3672538 h 3548145"/>
              <a:gd name="connsiteX0" fmla="*/ 804786 w 7408224"/>
              <a:gd name="connsiteY0" fmla="*/ 2149995 h 3548145"/>
              <a:gd name="connsiteX1" fmla="*/ 370411 w 7408224"/>
              <a:gd name="connsiteY1" fmla="*/ 2084535 h 3548145"/>
              <a:gd name="connsiteX2" fmla="*/ 1188059 w 7408224"/>
              <a:gd name="connsiteY2" fmla="*/ 2866359 h 3548145"/>
              <a:gd name="connsiteX3" fmla="*/ 998052 w 7408224"/>
              <a:gd name="connsiteY3" fmla="*/ 2897651 h 3548145"/>
              <a:gd name="connsiteX4" fmla="*/ 2825757 w 7408224"/>
              <a:gd name="connsiteY4" fmla="*/ 3210578 h 3548145"/>
              <a:gd name="connsiteX5" fmla="*/ 2711204 w 7408224"/>
              <a:gd name="connsiteY5" fmla="*/ 3067667 h 3548145"/>
              <a:gd name="connsiteX6" fmla="*/ 4943446 w 7408224"/>
              <a:gd name="connsiteY6" fmla="*/ 2854203 h 3548145"/>
              <a:gd name="connsiteX7" fmla="*/ 4897659 w 7408224"/>
              <a:gd name="connsiteY7" fmla="*/ 3010995 h 3548145"/>
              <a:gd name="connsiteX8" fmla="*/ 5852668 w 7408224"/>
              <a:gd name="connsiteY8" fmla="*/ 1885280 h 3548145"/>
              <a:gd name="connsiteX9" fmla="*/ 6410171 w 7408224"/>
              <a:gd name="connsiteY9" fmla="*/ 2471381 h 3548145"/>
              <a:gd name="connsiteX10" fmla="*/ 7167799 w 7408224"/>
              <a:gd name="connsiteY10" fmla="*/ 1261069 h 3548145"/>
              <a:gd name="connsiteX11" fmla="*/ 6919487 w 7408224"/>
              <a:gd name="connsiteY11" fmla="*/ 1480857 h 3548145"/>
              <a:gd name="connsiteX12" fmla="*/ 6572055 w 7408224"/>
              <a:gd name="connsiteY12" fmla="*/ 445653 h 3548145"/>
              <a:gd name="connsiteX13" fmla="*/ 6585088 w 7408224"/>
              <a:gd name="connsiteY13" fmla="*/ 549469 h 3548145"/>
              <a:gd name="connsiteX14" fmla="*/ 4986489 w 7408224"/>
              <a:gd name="connsiteY14" fmla="*/ 324589 h 3548145"/>
              <a:gd name="connsiteX15" fmla="*/ 5113732 w 7408224"/>
              <a:gd name="connsiteY15" fmla="*/ 192191 h 3548145"/>
              <a:gd name="connsiteX16" fmla="*/ 3796886 w 7408224"/>
              <a:gd name="connsiteY16" fmla="*/ 387667 h 3548145"/>
              <a:gd name="connsiteX17" fmla="*/ 3858450 w 7408224"/>
              <a:gd name="connsiteY17" fmla="*/ 273502 h 3548145"/>
              <a:gd name="connsiteX18" fmla="*/ 2400813 w 7408224"/>
              <a:gd name="connsiteY18" fmla="*/ 426434 h 3548145"/>
              <a:gd name="connsiteX19" fmla="*/ 2623746 w 7408224"/>
              <a:gd name="connsiteY19" fmla="*/ 537149 h 3548145"/>
              <a:gd name="connsiteX20" fmla="*/ 707725 w 7408224"/>
              <a:gd name="connsiteY20" fmla="*/ 1296797 h 3548145"/>
              <a:gd name="connsiteX21" fmla="*/ 668798 w 7408224"/>
              <a:gd name="connsiteY21" fmla="*/ 1180251 h 35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08224" h="3548145" fill="none" extrusionOk="0">
                <a:moveTo>
                  <a:pt x="668798" y="1180251"/>
                </a:moveTo>
                <a:cubicBezTo>
                  <a:pt x="590523" y="999909"/>
                  <a:pt x="741548" y="727632"/>
                  <a:pt x="964269" y="567292"/>
                </a:cubicBezTo>
                <a:cubicBezTo>
                  <a:pt x="1428265" y="228833"/>
                  <a:pt x="1943177" y="308819"/>
                  <a:pt x="2401670" y="427255"/>
                </a:cubicBezTo>
                <a:cubicBezTo>
                  <a:pt x="2675545" y="5180"/>
                  <a:pt x="3381847" y="48087"/>
                  <a:pt x="3850904" y="281880"/>
                </a:cubicBezTo>
                <a:cubicBezTo>
                  <a:pt x="3959125" y="86054"/>
                  <a:pt x="4174378" y="16270"/>
                  <a:pt x="4415610" y="16426"/>
                </a:cubicBezTo>
                <a:cubicBezTo>
                  <a:pt x="4717124" y="-3527"/>
                  <a:pt x="4940318" y="57105"/>
                  <a:pt x="5115961" y="203771"/>
                </a:cubicBezTo>
                <a:cubicBezTo>
                  <a:pt x="5319639" y="87183"/>
                  <a:pt x="5705573" y="-19664"/>
                  <a:pt x="6081431" y="56671"/>
                </a:cubicBezTo>
                <a:cubicBezTo>
                  <a:pt x="6362499" y="151413"/>
                  <a:pt x="6544839" y="253137"/>
                  <a:pt x="6571026" y="457973"/>
                </a:cubicBezTo>
                <a:cubicBezTo>
                  <a:pt x="6851345" y="548600"/>
                  <a:pt x="7152756" y="669803"/>
                  <a:pt x="7199353" y="847448"/>
                </a:cubicBezTo>
                <a:cubicBezTo>
                  <a:pt x="7248816" y="1008842"/>
                  <a:pt x="7241876" y="1163081"/>
                  <a:pt x="7171229" y="1269775"/>
                </a:cubicBezTo>
                <a:cubicBezTo>
                  <a:pt x="7398103" y="1461334"/>
                  <a:pt x="7413075" y="1659744"/>
                  <a:pt x="7376670" y="1915505"/>
                </a:cubicBezTo>
                <a:cubicBezTo>
                  <a:pt x="7286935" y="2287170"/>
                  <a:pt x="6860626" y="2455226"/>
                  <a:pt x="6414287" y="2480744"/>
                </a:cubicBezTo>
                <a:cubicBezTo>
                  <a:pt x="6413880" y="2655992"/>
                  <a:pt x="6304771" y="2796726"/>
                  <a:pt x="6069770" y="2965082"/>
                </a:cubicBezTo>
                <a:cubicBezTo>
                  <a:pt x="5835973" y="3131574"/>
                  <a:pt x="5262586" y="3136687"/>
                  <a:pt x="4896801" y="3023725"/>
                </a:cubicBezTo>
                <a:cubicBezTo>
                  <a:pt x="4699747" y="3302800"/>
                  <a:pt x="4474557" y="3453239"/>
                  <a:pt x="4058574" y="3540424"/>
                </a:cubicBezTo>
                <a:cubicBezTo>
                  <a:pt x="3517895" y="3597115"/>
                  <a:pt x="3073926" y="3480683"/>
                  <a:pt x="2826100" y="3225033"/>
                </a:cubicBezTo>
                <a:cubicBezTo>
                  <a:pt x="2101243" y="3508112"/>
                  <a:pt x="1374813" y="3409236"/>
                  <a:pt x="995308" y="2913421"/>
                </a:cubicBezTo>
                <a:cubicBezTo>
                  <a:pt x="637510" y="2887020"/>
                  <a:pt x="292614" y="2746611"/>
                  <a:pt x="190350" y="2566655"/>
                </a:cubicBezTo>
                <a:cubicBezTo>
                  <a:pt x="128120" y="2369615"/>
                  <a:pt x="173970" y="2238929"/>
                  <a:pt x="362351" y="2098579"/>
                </a:cubicBezTo>
                <a:cubicBezTo>
                  <a:pt x="103338" y="1984544"/>
                  <a:pt x="-53652" y="1816113"/>
                  <a:pt x="-858" y="1618348"/>
                </a:cubicBezTo>
                <a:cubicBezTo>
                  <a:pt x="102225" y="1374982"/>
                  <a:pt x="333045" y="1193311"/>
                  <a:pt x="662452" y="1191503"/>
                </a:cubicBezTo>
                <a:cubicBezTo>
                  <a:pt x="664376" y="1187656"/>
                  <a:pt x="666981" y="1184680"/>
                  <a:pt x="668798" y="1180251"/>
                </a:cubicBezTo>
                <a:close/>
              </a:path>
              <a:path w="7408224" h="3548145" fill="none" extrusionOk="0">
                <a:moveTo>
                  <a:pt x="225166" y="4566534"/>
                </a:moveTo>
                <a:cubicBezTo>
                  <a:pt x="223853" y="4618862"/>
                  <a:pt x="179805" y="4672388"/>
                  <a:pt x="126606" y="4665094"/>
                </a:cubicBezTo>
                <a:cubicBezTo>
                  <a:pt x="76721" y="4662484"/>
                  <a:pt x="31818" y="4620620"/>
                  <a:pt x="28046" y="4566534"/>
                </a:cubicBezTo>
                <a:cubicBezTo>
                  <a:pt x="39786" y="4506672"/>
                  <a:pt x="70152" y="4467192"/>
                  <a:pt x="126606" y="4467974"/>
                </a:cubicBezTo>
                <a:cubicBezTo>
                  <a:pt x="178350" y="4459696"/>
                  <a:pt x="213701" y="4508528"/>
                  <a:pt x="225166" y="4566534"/>
                </a:cubicBezTo>
                <a:close/>
              </a:path>
              <a:path w="7408224" h="3548145" fill="none" extrusionOk="0">
                <a:moveTo>
                  <a:pt x="818695" y="4180180"/>
                </a:moveTo>
                <a:cubicBezTo>
                  <a:pt x="822669" y="4307203"/>
                  <a:pt x="746618" y="4367970"/>
                  <a:pt x="621576" y="4377299"/>
                </a:cubicBezTo>
                <a:cubicBezTo>
                  <a:pt x="536056" y="4370841"/>
                  <a:pt x="427240" y="4292246"/>
                  <a:pt x="424457" y="4180180"/>
                </a:cubicBezTo>
                <a:cubicBezTo>
                  <a:pt x="428675" y="4091147"/>
                  <a:pt x="505984" y="3966435"/>
                  <a:pt x="621576" y="3983061"/>
                </a:cubicBezTo>
                <a:cubicBezTo>
                  <a:pt x="723501" y="3981281"/>
                  <a:pt x="829882" y="4066510"/>
                  <a:pt x="818695" y="4180180"/>
                </a:cubicBezTo>
                <a:close/>
              </a:path>
              <a:path w="7408224" h="3548145" fill="none" extrusionOk="0">
                <a:moveTo>
                  <a:pt x="1567610" y="3672538"/>
                </a:moveTo>
                <a:cubicBezTo>
                  <a:pt x="1594141" y="3818095"/>
                  <a:pt x="1408841" y="3989146"/>
                  <a:pt x="1271931" y="3968217"/>
                </a:cubicBezTo>
                <a:cubicBezTo>
                  <a:pt x="1126986" y="3995465"/>
                  <a:pt x="969064" y="3860835"/>
                  <a:pt x="976252" y="3672538"/>
                </a:cubicBezTo>
                <a:cubicBezTo>
                  <a:pt x="970882" y="3516038"/>
                  <a:pt x="1091142" y="3406679"/>
                  <a:pt x="1271931" y="3376859"/>
                </a:cubicBezTo>
                <a:cubicBezTo>
                  <a:pt x="1465742" y="3374990"/>
                  <a:pt x="1580592" y="3540628"/>
                  <a:pt x="1567610" y="3672538"/>
                </a:cubicBezTo>
                <a:close/>
              </a:path>
              <a:path w="7408224" h="3548145" fill="none" extrusionOk="0">
                <a:moveTo>
                  <a:pt x="804786" y="2149995"/>
                </a:moveTo>
                <a:cubicBezTo>
                  <a:pt x="660914" y="2160113"/>
                  <a:pt x="497663" y="2131103"/>
                  <a:pt x="370411" y="2084535"/>
                </a:cubicBezTo>
                <a:moveTo>
                  <a:pt x="1188059" y="2866359"/>
                </a:moveTo>
                <a:cubicBezTo>
                  <a:pt x="1133655" y="2887718"/>
                  <a:pt x="1061919" y="2891678"/>
                  <a:pt x="998052" y="2897651"/>
                </a:cubicBezTo>
                <a:moveTo>
                  <a:pt x="2825757" y="3210578"/>
                </a:moveTo>
                <a:cubicBezTo>
                  <a:pt x="2772479" y="3167866"/>
                  <a:pt x="2747329" y="3128609"/>
                  <a:pt x="2711204" y="3067667"/>
                </a:cubicBezTo>
                <a:moveTo>
                  <a:pt x="4943446" y="2854203"/>
                </a:moveTo>
                <a:cubicBezTo>
                  <a:pt x="4948977" y="2908699"/>
                  <a:pt x="4928385" y="2950323"/>
                  <a:pt x="4897659" y="3010995"/>
                </a:cubicBezTo>
                <a:moveTo>
                  <a:pt x="5852668" y="1885280"/>
                </a:moveTo>
                <a:cubicBezTo>
                  <a:pt x="6152072" y="2018081"/>
                  <a:pt x="6408661" y="2246481"/>
                  <a:pt x="6410171" y="2471381"/>
                </a:cubicBezTo>
                <a:moveTo>
                  <a:pt x="7167799" y="1261069"/>
                </a:moveTo>
                <a:cubicBezTo>
                  <a:pt x="7112787" y="1348584"/>
                  <a:pt x="7026198" y="1443968"/>
                  <a:pt x="6919487" y="1480857"/>
                </a:cubicBezTo>
                <a:moveTo>
                  <a:pt x="6572055" y="445653"/>
                </a:moveTo>
                <a:cubicBezTo>
                  <a:pt x="6575147" y="482645"/>
                  <a:pt x="6583399" y="511978"/>
                  <a:pt x="6585088" y="549469"/>
                </a:cubicBezTo>
                <a:moveTo>
                  <a:pt x="4986489" y="324589"/>
                </a:moveTo>
                <a:cubicBezTo>
                  <a:pt x="5030211" y="271121"/>
                  <a:pt x="5065942" y="238827"/>
                  <a:pt x="5113732" y="192191"/>
                </a:cubicBezTo>
                <a:moveTo>
                  <a:pt x="3796886" y="387667"/>
                </a:moveTo>
                <a:cubicBezTo>
                  <a:pt x="3814028" y="343289"/>
                  <a:pt x="3833327" y="309141"/>
                  <a:pt x="3858450" y="273502"/>
                </a:cubicBezTo>
                <a:moveTo>
                  <a:pt x="2400813" y="426434"/>
                </a:moveTo>
                <a:cubicBezTo>
                  <a:pt x="2466593" y="445798"/>
                  <a:pt x="2558162" y="493098"/>
                  <a:pt x="2623746" y="537149"/>
                </a:cubicBezTo>
                <a:moveTo>
                  <a:pt x="707725" y="1296797"/>
                </a:moveTo>
                <a:cubicBezTo>
                  <a:pt x="686799" y="1267404"/>
                  <a:pt x="677791" y="1222123"/>
                  <a:pt x="668798" y="1180251"/>
                </a:cubicBezTo>
              </a:path>
              <a:path w="7408224" h="3548145" stroke="0" extrusionOk="0">
                <a:moveTo>
                  <a:pt x="668798" y="1180251"/>
                </a:moveTo>
                <a:cubicBezTo>
                  <a:pt x="620235" y="966141"/>
                  <a:pt x="735452" y="712362"/>
                  <a:pt x="964269" y="567292"/>
                </a:cubicBezTo>
                <a:cubicBezTo>
                  <a:pt x="1336113" y="256665"/>
                  <a:pt x="1997128" y="205685"/>
                  <a:pt x="2401670" y="427255"/>
                </a:cubicBezTo>
                <a:cubicBezTo>
                  <a:pt x="2795991" y="108644"/>
                  <a:pt x="3381533" y="-78791"/>
                  <a:pt x="3850904" y="281880"/>
                </a:cubicBezTo>
                <a:cubicBezTo>
                  <a:pt x="3943806" y="102657"/>
                  <a:pt x="4147417" y="20177"/>
                  <a:pt x="4415610" y="16426"/>
                </a:cubicBezTo>
                <a:cubicBezTo>
                  <a:pt x="4690192" y="-20416"/>
                  <a:pt x="4984974" y="74155"/>
                  <a:pt x="5115961" y="203771"/>
                </a:cubicBezTo>
                <a:cubicBezTo>
                  <a:pt x="5286715" y="43456"/>
                  <a:pt x="5736348" y="-42878"/>
                  <a:pt x="6081431" y="56671"/>
                </a:cubicBezTo>
                <a:cubicBezTo>
                  <a:pt x="6315687" y="156656"/>
                  <a:pt x="6493528" y="289931"/>
                  <a:pt x="6571026" y="457973"/>
                </a:cubicBezTo>
                <a:cubicBezTo>
                  <a:pt x="6845798" y="558557"/>
                  <a:pt x="7052643" y="654385"/>
                  <a:pt x="7199353" y="847448"/>
                </a:cubicBezTo>
                <a:cubicBezTo>
                  <a:pt x="7255338" y="1014571"/>
                  <a:pt x="7257849" y="1121083"/>
                  <a:pt x="7171229" y="1269775"/>
                </a:cubicBezTo>
                <a:cubicBezTo>
                  <a:pt x="7407661" y="1457688"/>
                  <a:pt x="7478580" y="1715370"/>
                  <a:pt x="7376670" y="1915505"/>
                </a:cubicBezTo>
                <a:cubicBezTo>
                  <a:pt x="7291245" y="2241586"/>
                  <a:pt x="6846558" y="2458455"/>
                  <a:pt x="6414287" y="2480744"/>
                </a:cubicBezTo>
                <a:cubicBezTo>
                  <a:pt x="6427433" y="2675857"/>
                  <a:pt x="6267218" y="2809846"/>
                  <a:pt x="6069770" y="2965082"/>
                </a:cubicBezTo>
                <a:cubicBezTo>
                  <a:pt x="5652318" y="3173408"/>
                  <a:pt x="5181499" y="3215505"/>
                  <a:pt x="4896801" y="3023725"/>
                </a:cubicBezTo>
                <a:cubicBezTo>
                  <a:pt x="4752092" y="3253429"/>
                  <a:pt x="4416503" y="3523163"/>
                  <a:pt x="4058574" y="3540424"/>
                </a:cubicBezTo>
                <a:cubicBezTo>
                  <a:pt x="3581428" y="3650607"/>
                  <a:pt x="3047304" y="3439670"/>
                  <a:pt x="2826100" y="3225033"/>
                </a:cubicBezTo>
                <a:cubicBezTo>
                  <a:pt x="2267486" y="3530088"/>
                  <a:pt x="1311079" y="3406164"/>
                  <a:pt x="995308" y="2913421"/>
                </a:cubicBezTo>
                <a:cubicBezTo>
                  <a:pt x="628125" y="2970420"/>
                  <a:pt x="341142" y="2796050"/>
                  <a:pt x="190350" y="2566655"/>
                </a:cubicBezTo>
                <a:cubicBezTo>
                  <a:pt x="130050" y="2395902"/>
                  <a:pt x="201040" y="2236393"/>
                  <a:pt x="362351" y="2098579"/>
                </a:cubicBezTo>
                <a:cubicBezTo>
                  <a:pt x="131245" y="1983836"/>
                  <a:pt x="-42975" y="1810902"/>
                  <a:pt x="-858" y="1618348"/>
                </a:cubicBezTo>
                <a:cubicBezTo>
                  <a:pt x="54694" y="1345184"/>
                  <a:pt x="353965" y="1206472"/>
                  <a:pt x="662452" y="1191503"/>
                </a:cubicBezTo>
                <a:cubicBezTo>
                  <a:pt x="663932" y="1188575"/>
                  <a:pt x="667549" y="1184660"/>
                  <a:pt x="668798" y="1180251"/>
                </a:cubicBezTo>
                <a:close/>
              </a:path>
              <a:path w="7408224" h="3548145" stroke="0" extrusionOk="0">
                <a:moveTo>
                  <a:pt x="225166" y="4566534"/>
                </a:moveTo>
                <a:cubicBezTo>
                  <a:pt x="225467" y="4610459"/>
                  <a:pt x="179629" y="4670885"/>
                  <a:pt x="126606" y="4665094"/>
                </a:cubicBezTo>
                <a:cubicBezTo>
                  <a:pt x="63732" y="4660734"/>
                  <a:pt x="39279" y="4616559"/>
                  <a:pt x="28046" y="4566534"/>
                </a:cubicBezTo>
                <a:cubicBezTo>
                  <a:pt x="25691" y="4516254"/>
                  <a:pt x="72314" y="4480625"/>
                  <a:pt x="126606" y="4467974"/>
                </a:cubicBezTo>
                <a:cubicBezTo>
                  <a:pt x="181650" y="4470997"/>
                  <a:pt x="233567" y="4504472"/>
                  <a:pt x="225166" y="4566534"/>
                </a:cubicBezTo>
                <a:close/>
              </a:path>
              <a:path w="7408224" h="3548145" stroke="0" extrusionOk="0">
                <a:moveTo>
                  <a:pt x="818695" y="4180180"/>
                </a:moveTo>
                <a:cubicBezTo>
                  <a:pt x="823044" y="4290183"/>
                  <a:pt x="734721" y="4388498"/>
                  <a:pt x="621576" y="4377299"/>
                </a:cubicBezTo>
                <a:cubicBezTo>
                  <a:pt x="516939" y="4364976"/>
                  <a:pt x="429708" y="4269150"/>
                  <a:pt x="424457" y="4180180"/>
                </a:cubicBezTo>
                <a:cubicBezTo>
                  <a:pt x="410427" y="4087459"/>
                  <a:pt x="521875" y="3982035"/>
                  <a:pt x="621576" y="3983061"/>
                </a:cubicBezTo>
                <a:cubicBezTo>
                  <a:pt x="714444" y="3974718"/>
                  <a:pt x="820918" y="4075446"/>
                  <a:pt x="818695" y="4180180"/>
                </a:cubicBezTo>
                <a:close/>
              </a:path>
              <a:path w="7408224" h="3548145" stroke="0" extrusionOk="0">
                <a:moveTo>
                  <a:pt x="1567610" y="3672538"/>
                </a:moveTo>
                <a:cubicBezTo>
                  <a:pt x="1583805" y="3848821"/>
                  <a:pt x="1411379" y="3974422"/>
                  <a:pt x="1271931" y="3968217"/>
                </a:cubicBezTo>
                <a:cubicBezTo>
                  <a:pt x="1102895" y="3930238"/>
                  <a:pt x="987836" y="3833997"/>
                  <a:pt x="976252" y="3672538"/>
                </a:cubicBezTo>
                <a:cubicBezTo>
                  <a:pt x="979195" y="3515212"/>
                  <a:pt x="1097211" y="3354897"/>
                  <a:pt x="1271931" y="3376859"/>
                </a:cubicBezTo>
                <a:cubicBezTo>
                  <a:pt x="1446697" y="3391625"/>
                  <a:pt x="1545442" y="3517562"/>
                  <a:pt x="1567610" y="3672538"/>
                </a:cubicBezTo>
                <a:close/>
              </a:path>
              <a:path w="7408224" h="3548145" fill="none" stroke="0" extrusionOk="0">
                <a:moveTo>
                  <a:pt x="804786" y="2149995"/>
                </a:moveTo>
                <a:cubicBezTo>
                  <a:pt x="640111" y="2125711"/>
                  <a:pt x="520703" y="2130540"/>
                  <a:pt x="370411" y="2084535"/>
                </a:cubicBezTo>
                <a:moveTo>
                  <a:pt x="1188059" y="2866359"/>
                </a:moveTo>
                <a:cubicBezTo>
                  <a:pt x="1127412" y="2876489"/>
                  <a:pt x="1071006" y="2904486"/>
                  <a:pt x="998052" y="2897651"/>
                </a:cubicBezTo>
                <a:moveTo>
                  <a:pt x="2825757" y="3210578"/>
                </a:moveTo>
                <a:cubicBezTo>
                  <a:pt x="2777850" y="3170006"/>
                  <a:pt x="2739379" y="3116579"/>
                  <a:pt x="2711204" y="3067667"/>
                </a:cubicBezTo>
                <a:moveTo>
                  <a:pt x="4943446" y="2854203"/>
                </a:moveTo>
                <a:cubicBezTo>
                  <a:pt x="4938428" y="2911503"/>
                  <a:pt x="4920000" y="2959335"/>
                  <a:pt x="4897659" y="3010995"/>
                </a:cubicBezTo>
                <a:moveTo>
                  <a:pt x="5852668" y="1885280"/>
                </a:moveTo>
                <a:cubicBezTo>
                  <a:pt x="6239216" y="2038126"/>
                  <a:pt x="6384940" y="2234772"/>
                  <a:pt x="6410171" y="2471381"/>
                </a:cubicBezTo>
                <a:moveTo>
                  <a:pt x="7167799" y="1261069"/>
                </a:moveTo>
                <a:cubicBezTo>
                  <a:pt x="7130460" y="1366067"/>
                  <a:pt x="7041900" y="1426765"/>
                  <a:pt x="6919487" y="1480857"/>
                </a:cubicBezTo>
                <a:moveTo>
                  <a:pt x="6572055" y="445653"/>
                </a:moveTo>
                <a:cubicBezTo>
                  <a:pt x="6581382" y="478258"/>
                  <a:pt x="6585371" y="508420"/>
                  <a:pt x="6585088" y="549469"/>
                </a:cubicBezTo>
                <a:moveTo>
                  <a:pt x="4986489" y="324589"/>
                </a:moveTo>
                <a:cubicBezTo>
                  <a:pt x="5006182" y="281527"/>
                  <a:pt x="5061290" y="235173"/>
                  <a:pt x="5113732" y="192191"/>
                </a:cubicBezTo>
                <a:moveTo>
                  <a:pt x="3796886" y="387667"/>
                </a:moveTo>
                <a:cubicBezTo>
                  <a:pt x="3810337" y="338685"/>
                  <a:pt x="3828396" y="306445"/>
                  <a:pt x="3858450" y="273502"/>
                </a:cubicBezTo>
                <a:moveTo>
                  <a:pt x="2400813" y="426434"/>
                </a:moveTo>
                <a:cubicBezTo>
                  <a:pt x="2478243" y="466395"/>
                  <a:pt x="2553705" y="481479"/>
                  <a:pt x="2623746" y="537149"/>
                </a:cubicBezTo>
                <a:moveTo>
                  <a:pt x="707725" y="1296797"/>
                </a:moveTo>
                <a:cubicBezTo>
                  <a:pt x="694108" y="1252313"/>
                  <a:pt x="667990" y="1219616"/>
                  <a:pt x="668798" y="1180251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6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7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F7168A47-4497-4828-8B1D-0BDD307BA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-39290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597A1-87A9-498E-B0F4-099AFEBE6CF0}"/>
              </a:ext>
            </a:extLst>
          </p:cNvPr>
          <p:cNvSpPr txBox="1"/>
          <p:nvPr/>
        </p:nvSpPr>
        <p:spPr>
          <a:xfrm>
            <a:off x="5404485" y="345122"/>
            <a:ext cx="6299835" cy="30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kern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1ECF3-BF4E-44CA-84C4-60F5507A3CC4}"/>
              </a:ext>
            </a:extLst>
          </p:cNvPr>
          <p:cNvSpPr txBox="1"/>
          <p:nvPr/>
        </p:nvSpPr>
        <p:spPr>
          <a:xfrm>
            <a:off x="1087120" y="2062480"/>
            <a:ext cx="328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155AD-B398-443C-8122-65B95EF2FF9B}"/>
              </a:ext>
            </a:extLst>
          </p:cNvPr>
          <p:cNvSpPr/>
          <p:nvPr/>
        </p:nvSpPr>
        <p:spPr>
          <a:xfrm>
            <a:off x="812800" y="3704509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6B749-924A-48D9-BBED-4A81BD4DCAE8}"/>
              </a:ext>
            </a:extLst>
          </p:cNvPr>
          <p:cNvSpPr/>
          <p:nvPr/>
        </p:nvSpPr>
        <p:spPr>
          <a:xfrm>
            <a:off x="812800" y="4413883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2.Đối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A18935-E0DA-4EF5-999F-28E19EA160FE}"/>
              </a:ext>
            </a:extLst>
          </p:cNvPr>
          <p:cNvSpPr/>
          <p:nvPr/>
        </p:nvSpPr>
        <p:spPr>
          <a:xfrm>
            <a:off x="812800" y="5966977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43AB89-1D15-4006-9EB5-7BCF40789545}"/>
              </a:ext>
            </a:extLst>
          </p:cNvPr>
          <p:cNvSpPr/>
          <p:nvPr/>
        </p:nvSpPr>
        <p:spPr>
          <a:xfrm>
            <a:off x="812800" y="5190430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4189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42557023-9EA3-481A-A849-E31E441A54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CB157-F22B-4CAE-AA6F-ACDD9632B8C9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2C9FB-3A52-4D3E-81DD-C213895BC1AD}"/>
              </a:ext>
            </a:extLst>
          </p:cNvPr>
          <p:cNvSpPr txBox="1"/>
          <p:nvPr/>
        </p:nvSpPr>
        <p:spPr>
          <a:xfrm>
            <a:off x="2509282" y="2427097"/>
            <a:ext cx="8665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tiên.Mơ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1650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C0E725B6-7671-4618-BEE0-7C83630569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41455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9E919-0ED1-4C1F-8B0B-5C235FFF593F}"/>
              </a:ext>
            </a:extLst>
          </p:cNvPr>
          <p:cNvSpPr txBox="1"/>
          <p:nvPr/>
        </p:nvSpPr>
        <p:spPr>
          <a:xfrm>
            <a:off x="863600" y="2946400"/>
            <a:ext cx="326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E9B6-2F25-4048-8C2D-110C94C15BA1}"/>
              </a:ext>
            </a:extLst>
          </p:cNvPr>
          <p:cNvSpPr txBox="1"/>
          <p:nvPr/>
        </p:nvSpPr>
        <p:spPr>
          <a:xfrm>
            <a:off x="5537200" y="41455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46B626-2201-4606-B67C-7BC93BEF25A4}"/>
              </a:ext>
            </a:extLst>
          </p:cNvPr>
          <p:cNvSpPr/>
          <p:nvPr/>
        </p:nvSpPr>
        <p:spPr>
          <a:xfrm>
            <a:off x="863600" y="433591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BA1B32-FEB3-4E6E-A74F-D419465D12BD}"/>
              </a:ext>
            </a:extLst>
          </p:cNvPr>
          <p:cNvSpPr/>
          <p:nvPr/>
        </p:nvSpPr>
        <p:spPr>
          <a:xfrm>
            <a:off x="863600" y="538366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0371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B89375-367E-4AB8-9154-90B182C5D04A}"/>
              </a:ext>
            </a:extLst>
          </p:cNvPr>
          <p:cNvSpPr/>
          <p:nvPr/>
        </p:nvSpPr>
        <p:spPr>
          <a:xfrm>
            <a:off x="3109469" y="396046"/>
            <a:ext cx="6143668" cy="571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 NƯỚC TA NĂM 1945</a:t>
            </a:r>
          </a:p>
        </p:txBody>
      </p:sp>
      <p:pic>
        <p:nvPicPr>
          <p:cNvPr id="3" name="Picture 2" descr="vietnam.jpg">
            <a:extLst>
              <a:ext uri="{FF2B5EF4-FFF2-40B4-BE49-F238E27FC236}">
                <a16:creationId xmlns:a16="http://schemas.microsoft.com/office/drawing/2014/main" id="{DD58EA1E-E15D-49EB-BB04-41806F1C4C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5" y="1285270"/>
            <a:ext cx="9144000" cy="6007608"/>
          </a:xfrm>
          <a:prstGeom prst="rect">
            <a:avLst/>
          </a:prstGeom>
        </p:spPr>
      </p:pic>
      <p:pic>
        <p:nvPicPr>
          <p:cNvPr id="4" name="Picture 3" descr="Redsvn-Philip-Jones-Griffiths-Vietnam-1980-46.jpg">
            <a:extLst>
              <a:ext uri="{FF2B5EF4-FFF2-40B4-BE49-F238E27FC236}">
                <a16:creationId xmlns:a16="http://schemas.microsoft.com/office/drawing/2014/main" id="{787E9740-518F-4FD0-8165-83DE5B1EFC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1266982"/>
            <a:ext cx="10476656" cy="5998464"/>
          </a:xfrm>
          <a:prstGeom prst="rect">
            <a:avLst/>
          </a:prstGeom>
        </p:spPr>
      </p:pic>
      <p:pic>
        <p:nvPicPr>
          <p:cNvPr id="5" name="Picture 4" descr="philip-jones-griffiths-vietnam-1980-38_0.jpg">
            <a:extLst>
              <a:ext uri="{FF2B5EF4-FFF2-40B4-BE49-F238E27FC236}">
                <a16:creationId xmlns:a16="http://schemas.microsoft.com/office/drawing/2014/main" id="{BD2DFEB4-C26B-4075-8958-7FA52C1367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75" y="1239550"/>
            <a:ext cx="10476656" cy="6025896"/>
          </a:xfrm>
          <a:prstGeom prst="rect">
            <a:avLst/>
          </a:prstGeom>
        </p:spPr>
      </p:pic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05885DA0-5310-4795-9B9D-39F4E49242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5" y="1239550"/>
            <a:ext cx="10476656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3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ydienhoabinh2">
            <a:extLst>
              <a:ext uri="{FF2B5EF4-FFF2-40B4-BE49-F238E27FC236}">
                <a16:creationId xmlns:a16="http://schemas.microsoft.com/office/drawing/2014/main" id="{545762C4-928B-49CF-83F6-EEAD000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47" y="621895"/>
            <a:ext cx="3162316" cy="397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F6978B1-A10A-4C96-97E4-C5DBEC19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47" y="4729620"/>
            <a:ext cx="3179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Dòng thác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2" descr="3-2">
            <a:extLst>
              <a:ext uri="{FF2B5EF4-FFF2-40B4-BE49-F238E27FC236}">
                <a16:creationId xmlns:a16="http://schemas.microsoft.com/office/drawing/2014/main" id="{0E8811D5-7C2A-484D-A7E4-86232FD9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98" y="666771"/>
            <a:ext cx="3071235" cy="39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CB65F018-0714-4964-87D1-604BEFAC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97" y="4697534"/>
            <a:ext cx="3071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thủy điện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879B53D6-30D4-4C51-810E-986140DE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34" y="-9525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571500">
              <a:spcBef>
                <a:spcPct val="50000"/>
              </a:spcBef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BA5B3959-35B9-440E-9812-84E3E36C68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7854" y="420389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9" name="WordArt 10">
            <a:extLst>
              <a:ext uri="{FF2B5EF4-FFF2-40B4-BE49-F238E27FC236}">
                <a16:creationId xmlns:a16="http://schemas.microsoft.com/office/drawing/2014/main" id="{F4E0DB20-AAE3-474F-8106-9CDCE445F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4513" y="3529557"/>
            <a:ext cx="4343400" cy="11715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" name="Picture 2" descr="images863125_congnghiep1">
            <a:extLst>
              <a:ext uri="{FF2B5EF4-FFF2-40B4-BE49-F238E27FC236}">
                <a16:creationId xmlns:a16="http://schemas.microsoft.com/office/drawing/2014/main" id="{7101797B-BF3E-45C6-B78D-14315500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364" y="646264"/>
            <a:ext cx="2520893" cy="39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C084DED7-F1A9-4CB9-B1FC-25FC138E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45" y="4701065"/>
            <a:ext cx="2351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ống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" descr="images608760_talwar_tabar_india_navy01">
            <a:extLst>
              <a:ext uri="{FF2B5EF4-FFF2-40B4-BE49-F238E27FC236}">
                <a16:creationId xmlns:a16="http://schemas.microsoft.com/office/drawing/2014/main" id="{B8311126-C51E-48BC-989E-BC74AB1B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446" y="720444"/>
            <a:ext cx="2636041" cy="396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15C62466-DC92-4F76-91A7-AA9FC80B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3" y="4577955"/>
            <a:ext cx="26782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 đỏ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3" descr="12410629276241_yume_photo">
            <a:extLst>
              <a:ext uri="{FF2B5EF4-FFF2-40B4-BE49-F238E27FC236}">
                <a16:creationId xmlns:a16="http://schemas.microsoft.com/office/drawing/2014/main" id="{58142585-74E8-4C1B-BDBC-3880DD6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5017" y="1511782"/>
            <a:ext cx="370898" cy="2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10">
            <a:extLst>
              <a:ext uri="{FF2B5EF4-FFF2-40B4-BE49-F238E27FC236}">
                <a16:creationId xmlns:a16="http://schemas.microsoft.com/office/drawing/2014/main" id="{D6BCC146-87E7-4528-A55B-CF0D66996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98979" y="-2633863"/>
            <a:ext cx="1927384" cy="6335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0157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>
            <a:extLst>
              <a:ext uri="{FF2B5EF4-FFF2-40B4-BE49-F238E27FC236}">
                <a16:creationId xmlns:a16="http://schemas.microsoft.com/office/drawing/2014/main" id="{F5457B55-1F0A-4864-A66F-A5ED7ECF4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3579" y="17697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2" descr="Download">
            <a:extLst>
              <a:ext uri="{FF2B5EF4-FFF2-40B4-BE49-F238E27FC236}">
                <a16:creationId xmlns:a16="http://schemas.microsoft.com/office/drawing/2014/main" id="{4EAB1C87-C3AD-4670-9F48-EF0FEAF4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53498"/>
            <a:ext cx="4433888" cy="6304502"/>
          </a:xfrm>
          <a:prstGeom prst="rect">
            <a:avLst/>
          </a:prstGeom>
          <a:noFill/>
          <a:ln w="57150" cmpd="thinThick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" name="Picture 3" descr="giaitri-habn">
            <a:extLst>
              <a:ext uri="{FF2B5EF4-FFF2-40B4-BE49-F238E27FC236}">
                <a16:creationId xmlns:a16="http://schemas.microsoft.com/office/drawing/2014/main" id="{5754B731-F316-4765-9F0F-4BF42A4A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484242"/>
            <a:ext cx="4507786" cy="637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E0C94D71-0B65-4701-9581-84502A71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7" y="6274009"/>
            <a:ext cx="3602559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Phè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ph­êng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trµn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ngËp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¸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nh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                                                        ®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iÖn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F73FCA08-BCF2-401E-B311-44E76EB6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-148601"/>
            <a:ext cx="886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57150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8B2F2113-79E4-40C7-9022-8AA8D17EF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129" y="38173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415133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i-che-moc-chau-6">
            <a:extLst>
              <a:ext uri="{FF2B5EF4-FFF2-40B4-BE49-F238E27FC236}">
                <a16:creationId xmlns:a16="http://schemas.microsoft.com/office/drawing/2014/main" id="{8E90D8C2-7254-4028-A2FC-CA79EB2B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3571876"/>
            <a:ext cx="43434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45016_1255661182">
            <a:extLst>
              <a:ext uri="{FF2B5EF4-FFF2-40B4-BE49-F238E27FC236}">
                <a16:creationId xmlns:a16="http://schemas.microsoft.com/office/drawing/2014/main" id="{490948B4-C735-47C0-8733-37922B25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3" y="214290"/>
            <a:ext cx="43434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20041130115313">
            <a:extLst>
              <a:ext uri="{FF2B5EF4-FFF2-40B4-BE49-F238E27FC236}">
                <a16:creationId xmlns:a16="http://schemas.microsoft.com/office/drawing/2014/main" id="{210EC81D-10F8-450F-AC32-FAAEE6B4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3571876"/>
            <a:ext cx="48006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N4">
            <a:extLst>
              <a:ext uri="{FF2B5EF4-FFF2-40B4-BE49-F238E27FC236}">
                <a16:creationId xmlns:a16="http://schemas.microsoft.com/office/drawing/2014/main" id="{7911BBB0-B1AA-4C68-B2D0-2EB0F256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907" y="0"/>
            <a:ext cx="48006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9D01AEF-E54E-4640-BC11-29F95F81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13" y="4149080"/>
            <a:ext cx="2304256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lúa bát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D8EB8998-3E57-45E4-A871-FA72CB042E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7981" y="214290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994628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03">
            <a:extLst>
              <a:ext uri="{FF2B5EF4-FFF2-40B4-BE49-F238E27FC236}">
                <a16:creationId xmlns:a16="http://schemas.microsoft.com/office/drawing/2014/main" id="{B444C646-C6B7-4A74-B795-B8B7C3D6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602" y="-6731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1BE7B-303D-4009-A813-1B6A11ED5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" y="0"/>
            <a:ext cx="13144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DDC42-289D-4F10-B87F-C864E5BDE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101600"/>
            <a:ext cx="1314450" cy="1314450"/>
          </a:xfrm>
          <a:prstGeom prst="rect">
            <a:avLst/>
          </a:prstGeom>
        </p:spPr>
      </p:pic>
      <p:pic>
        <p:nvPicPr>
          <p:cNvPr id="7" name="Picture 4" descr="SCAN0004">
            <a:extLst>
              <a:ext uri="{FF2B5EF4-FFF2-40B4-BE49-F238E27FC236}">
                <a16:creationId xmlns:a16="http://schemas.microsoft.com/office/drawing/2014/main" id="{F8FF7A55-9BC7-4535-854F-04117EE3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1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6728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299A0F9E-B8F3-4EA5-A3F7-4CF581126A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7059F-122A-48BF-97A0-D33CD13DB05F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7681-05ED-4D41-AA9D-60E4BBF58250}"/>
              </a:ext>
            </a:extLst>
          </p:cNvPr>
          <p:cNvSpPr txBox="1"/>
          <p:nvPr/>
        </p:nvSpPr>
        <p:spPr>
          <a:xfrm>
            <a:off x="2509282" y="2427097"/>
            <a:ext cx="86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497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64C717-1B59-4410-AC55-B6924C598402}"/>
              </a:ext>
            </a:extLst>
          </p:cNvPr>
          <p:cNvSpPr txBox="1"/>
          <p:nvPr/>
        </p:nvSpPr>
        <p:spPr>
          <a:xfrm>
            <a:off x="333375" y="34281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049AF319-87DC-475B-B0E8-9BCA22D33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850" y="457200"/>
            <a:ext cx="4317365" cy="621162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2D8A6-D7F6-4FC6-B144-19878189B5B9}"/>
              </a:ext>
            </a:extLst>
          </p:cNvPr>
          <p:cNvSpPr txBox="1"/>
          <p:nvPr/>
        </p:nvSpPr>
        <p:spPr>
          <a:xfrm>
            <a:off x="8105775" y="4155787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6486F3-471B-4EA1-8017-363CBA91AFC6}"/>
              </a:ext>
            </a:extLst>
          </p:cNvPr>
          <p:cNvSpPr/>
          <p:nvPr/>
        </p:nvSpPr>
        <p:spPr>
          <a:xfrm>
            <a:off x="1257300" y="3067050"/>
            <a:ext cx="5753100" cy="2762250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800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22">
            <a:extLst>
              <a:ext uri="{FF2B5EF4-FFF2-40B4-BE49-F238E27FC236}">
                <a16:creationId xmlns:a16="http://schemas.microsoft.com/office/drawing/2014/main" id="{AC0D78BB-C326-42D6-90F8-C160FE7B40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BA40B829-5280-4AF1-ACD2-9C3EE86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2594933"/>
            <a:ext cx="9195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i="1">
                <a:latin typeface="Times New Roman" pitchFamily="18" charset="0"/>
              </a:rPr>
              <a:t>    </a:t>
            </a:r>
            <a:endParaRPr lang="en-US" sz="3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57CDEA0C-410D-456C-A6A1-1AB3A70C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1748332"/>
            <a:ext cx="87264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>
              <a:spcBef>
                <a:spcPct val="50000"/>
              </a:spcBef>
            </a:pP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Nội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dung: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tình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yêu thương các em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nhỏ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sĩ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mơ ước của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tương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lai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 của các em trong đêm Trung thu độc lập đầu tiên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5133510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2457F7C-1482-4156-8BAC-9CD5FA91E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5295633" y="388774"/>
            <a:ext cx="6896367" cy="6469226"/>
          </a:xfrm>
          <a:prstGeom prst="rect">
            <a:avLst/>
          </a:prstGeom>
        </p:spPr>
      </p:pic>
      <p:sp>
        <p:nvSpPr>
          <p:cNvPr id="5" name="思想气泡: 云 5">
            <a:extLst>
              <a:ext uri="{FF2B5EF4-FFF2-40B4-BE49-F238E27FC236}">
                <a16:creationId xmlns:a16="http://schemas.microsoft.com/office/drawing/2014/main" id="{03C69E36-9CB4-4416-9CFA-0ADE04DF75A3}"/>
              </a:ext>
            </a:extLst>
          </p:cNvPr>
          <p:cNvSpPr/>
          <p:nvPr/>
        </p:nvSpPr>
        <p:spPr>
          <a:xfrm rot="21123151" flipH="1">
            <a:off x="410636" y="328945"/>
            <a:ext cx="7689921" cy="4442982"/>
          </a:xfrm>
          <a:custGeom>
            <a:avLst/>
            <a:gdLst>
              <a:gd name="connsiteX0" fmla="*/ 694228 w 7689921"/>
              <a:gd name="connsiteY0" fmla="*/ 1477908 h 4442982"/>
              <a:gd name="connsiteX1" fmla="*/ 1000935 w 7689921"/>
              <a:gd name="connsiteY1" fmla="*/ 710362 h 4442982"/>
              <a:gd name="connsiteX2" fmla="*/ 2492994 w 7689921"/>
              <a:gd name="connsiteY2" fmla="*/ 535009 h 4442982"/>
              <a:gd name="connsiteX3" fmla="*/ 3997334 w 7689921"/>
              <a:gd name="connsiteY3" fmla="*/ 352970 h 4442982"/>
              <a:gd name="connsiteX4" fmla="*/ 4583513 w 7689921"/>
              <a:gd name="connsiteY4" fmla="*/ 20569 h 4442982"/>
              <a:gd name="connsiteX5" fmla="*/ 5310495 w 7689921"/>
              <a:gd name="connsiteY5" fmla="*/ 255162 h 4442982"/>
              <a:gd name="connsiteX6" fmla="*/ 6312677 w 7689921"/>
              <a:gd name="connsiteY6" fmla="*/ 70964 h 4442982"/>
              <a:gd name="connsiteX7" fmla="*/ 6820888 w 7689921"/>
              <a:gd name="connsiteY7" fmla="*/ 573473 h 4442982"/>
              <a:gd name="connsiteX8" fmla="*/ 7473107 w 7689921"/>
              <a:gd name="connsiteY8" fmla="*/ 1061173 h 4442982"/>
              <a:gd name="connsiteX9" fmla="*/ 7443914 w 7689921"/>
              <a:gd name="connsiteY9" fmla="*/ 1590011 h 4442982"/>
              <a:gd name="connsiteX10" fmla="*/ 7657167 w 7689921"/>
              <a:gd name="connsiteY10" fmla="*/ 2398593 h 4442982"/>
              <a:gd name="connsiteX11" fmla="*/ 6658189 w 7689921"/>
              <a:gd name="connsiteY11" fmla="*/ 3106384 h 4442982"/>
              <a:gd name="connsiteX12" fmla="*/ 6300573 w 7689921"/>
              <a:gd name="connsiteY12" fmla="*/ 3712872 h 4442982"/>
              <a:gd name="connsiteX13" fmla="*/ 5083002 w 7689921"/>
              <a:gd name="connsiteY13" fmla="*/ 3786305 h 4442982"/>
              <a:gd name="connsiteX14" fmla="*/ 4212901 w 7689921"/>
              <a:gd name="connsiteY14" fmla="*/ 4433314 h 4442982"/>
              <a:gd name="connsiteX15" fmla="*/ 2933562 w 7689921"/>
              <a:gd name="connsiteY15" fmla="*/ 4038382 h 4442982"/>
              <a:gd name="connsiteX16" fmla="*/ 1033155 w 7689921"/>
              <a:gd name="connsiteY16" fmla="*/ 3648181 h 4442982"/>
              <a:gd name="connsiteX17" fmla="*/ 197588 w 7689921"/>
              <a:gd name="connsiteY17" fmla="*/ 3213962 h 4442982"/>
              <a:gd name="connsiteX18" fmla="*/ 376129 w 7689921"/>
              <a:gd name="connsiteY18" fmla="*/ 2627838 h 4442982"/>
              <a:gd name="connsiteX19" fmla="*/ -891 w 7689921"/>
              <a:gd name="connsiteY19" fmla="*/ 2026493 h 4442982"/>
              <a:gd name="connsiteX20" fmla="*/ 687642 w 7689921"/>
              <a:gd name="connsiteY20" fmla="*/ 1491998 h 4442982"/>
              <a:gd name="connsiteX21" fmla="*/ 694228 w 7689921"/>
              <a:gd name="connsiteY21" fmla="*/ 1477908 h 4442982"/>
              <a:gd name="connsiteX0" fmla="*/ 254837 w 7689921"/>
              <a:gd name="connsiteY0" fmla="*/ 5718207 h 4442982"/>
              <a:gd name="connsiteX1" fmla="*/ 131421 w 7689921"/>
              <a:gd name="connsiteY1" fmla="*/ 5841623 h 4442982"/>
              <a:gd name="connsiteX2" fmla="*/ 8005 w 7689921"/>
              <a:gd name="connsiteY2" fmla="*/ 5718207 h 4442982"/>
              <a:gd name="connsiteX3" fmla="*/ 131421 w 7689921"/>
              <a:gd name="connsiteY3" fmla="*/ 5594791 h 4442982"/>
              <a:gd name="connsiteX4" fmla="*/ 254837 w 7689921"/>
              <a:gd name="connsiteY4" fmla="*/ 5718207 h 4442982"/>
              <a:gd name="connsiteX0" fmla="*/ 885907 w 7689921"/>
              <a:gd name="connsiteY0" fmla="*/ 5240193 h 4442982"/>
              <a:gd name="connsiteX1" fmla="*/ 639075 w 7689921"/>
              <a:gd name="connsiteY1" fmla="*/ 5487025 h 4442982"/>
              <a:gd name="connsiteX2" fmla="*/ 392243 w 7689921"/>
              <a:gd name="connsiteY2" fmla="*/ 5240193 h 4442982"/>
              <a:gd name="connsiteX3" fmla="*/ 639075 w 7689921"/>
              <a:gd name="connsiteY3" fmla="*/ 4993361 h 4442982"/>
              <a:gd name="connsiteX4" fmla="*/ 885907 w 7689921"/>
              <a:gd name="connsiteY4" fmla="*/ 5240193 h 4442982"/>
              <a:gd name="connsiteX0" fmla="*/ 1696681 w 7689921"/>
              <a:gd name="connsiteY0" fmla="*/ 4592968 h 4442982"/>
              <a:gd name="connsiteX1" fmla="*/ 1326432 w 7689921"/>
              <a:gd name="connsiteY1" fmla="*/ 4963217 h 4442982"/>
              <a:gd name="connsiteX2" fmla="*/ 956183 w 7689921"/>
              <a:gd name="connsiteY2" fmla="*/ 4592968 h 4442982"/>
              <a:gd name="connsiteX3" fmla="*/ 1326432 w 7689921"/>
              <a:gd name="connsiteY3" fmla="*/ 4222719 h 4442982"/>
              <a:gd name="connsiteX4" fmla="*/ 1696681 w 7689921"/>
              <a:gd name="connsiteY4" fmla="*/ 4592968 h 4442982"/>
              <a:gd name="connsiteX0" fmla="*/ 835388 w 7689921"/>
              <a:gd name="connsiteY0" fmla="*/ 2692220 h 4442982"/>
              <a:gd name="connsiteX1" fmla="*/ 384496 w 7689921"/>
              <a:gd name="connsiteY1" fmla="*/ 2610251 h 4442982"/>
              <a:gd name="connsiteX2" fmla="*/ 1233235 w 7689921"/>
              <a:gd name="connsiteY2" fmla="*/ 3589250 h 4442982"/>
              <a:gd name="connsiteX3" fmla="*/ 1036003 w 7689921"/>
              <a:gd name="connsiteY3" fmla="*/ 3628435 h 4442982"/>
              <a:gd name="connsiteX4" fmla="*/ 2933206 w 7689921"/>
              <a:gd name="connsiteY4" fmla="*/ 4020281 h 4442982"/>
              <a:gd name="connsiteX5" fmla="*/ 2814297 w 7689921"/>
              <a:gd name="connsiteY5" fmla="*/ 3841328 h 4442982"/>
              <a:gd name="connsiteX6" fmla="*/ 5131420 w 7689921"/>
              <a:gd name="connsiteY6" fmla="*/ 3574029 h 4442982"/>
              <a:gd name="connsiteX7" fmla="*/ 5083892 w 7689921"/>
              <a:gd name="connsiteY7" fmla="*/ 3770363 h 4442982"/>
              <a:gd name="connsiteX8" fmla="*/ 6075215 w 7689921"/>
              <a:gd name="connsiteY8" fmla="*/ 2360745 h 4442982"/>
              <a:gd name="connsiteX9" fmla="*/ 6653917 w 7689921"/>
              <a:gd name="connsiteY9" fmla="*/ 3094660 h 4442982"/>
              <a:gd name="connsiteX10" fmla="*/ 7440354 w 7689921"/>
              <a:gd name="connsiteY10" fmla="*/ 1579109 h 4442982"/>
              <a:gd name="connsiteX11" fmla="*/ 7182599 w 7689921"/>
              <a:gd name="connsiteY11" fmla="*/ 1854327 h 4442982"/>
              <a:gd name="connsiteX12" fmla="*/ 6821956 w 7689921"/>
              <a:gd name="connsiteY12" fmla="*/ 558046 h 4442982"/>
              <a:gd name="connsiteX13" fmla="*/ 6835485 w 7689921"/>
              <a:gd name="connsiteY13" fmla="*/ 688045 h 4442982"/>
              <a:gd name="connsiteX14" fmla="*/ 5176100 w 7689921"/>
              <a:gd name="connsiteY14" fmla="*/ 406450 h 4442982"/>
              <a:gd name="connsiteX15" fmla="*/ 5308181 w 7689921"/>
              <a:gd name="connsiteY15" fmla="*/ 240661 h 4442982"/>
              <a:gd name="connsiteX16" fmla="*/ 3941262 w 7689921"/>
              <a:gd name="connsiteY16" fmla="*/ 485436 h 4442982"/>
              <a:gd name="connsiteX17" fmla="*/ 4005167 w 7689921"/>
              <a:gd name="connsiteY17" fmla="*/ 342479 h 4442982"/>
              <a:gd name="connsiteX18" fmla="*/ 2492104 w 7689921"/>
              <a:gd name="connsiteY18" fmla="*/ 533980 h 4442982"/>
              <a:gd name="connsiteX19" fmla="*/ 2723513 w 7689921"/>
              <a:gd name="connsiteY19" fmla="*/ 672618 h 4442982"/>
              <a:gd name="connsiteX20" fmla="*/ 734636 w 7689921"/>
              <a:gd name="connsiteY20" fmla="*/ 1623848 h 4442982"/>
              <a:gd name="connsiteX21" fmla="*/ 694228 w 7689921"/>
              <a:gd name="connsiteY21" fmla="*/ 1477908 h 44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4442982" fill="none" extrusionOk="0">
                <a:moveTo>
                  <a:pt x="694228" y="1477908"/>
                </a:moveTo>
                <a:cubicBezTo>
                  <a:pt x="635146" y="1213370"/>
                  <a:pt x="821988" y="887773"/>
                  <a:pt x="1000935" y="710362"/>
                </a:cubicBezTo>
                <a:cubicBezTo>
                  <a:pt x="1447880" y="331283"/>
                  <a:pt x="2028066" y="431741"/>
                  <a:pt x="2492994" y="535009"/>
                </a:cubicBezTo>
                <a:cubicBezTo>
                  <a:pt x="2768314" y="-26483"/>
                  <a:pt x="3497665" y="68146"/>
                  <a:pt x="3997334" y="352970"/>
                </a:cubicBezTo>
                <a:cubicBezTo>
                  <a:pt x="4111241" y="167087"/>
                  <a:pt x="4332947" y="26713"/>
                  <a:pt x="4583513" y="20569"/>
                </a:cubicBezTo>
                <a:cubicBezTo>
                  <a:pt x="4897293" y="-5339"/>
                  <a:pt x="5105634" y="60644"/>
                  <a:pt x="5310495" y="255162"/>
                </a:cubicBezTo>
                <a:cubicBezTo>
                  <a:pt x="5547732" y="44635"/>
                  <a:pt x="5953098" y="-42561"/>
                  <a:pt x="6312677" y="70964"/>
                </a:cubicBezTo>
                <a:cubicBezTo>
                  <a:pt x="6615205" y="194661"/>
                  <a:pt x="6795491" y="320562"/>
                  <a:pt x="6820888" y="573473"/>
                </a:cubicBezTo>
                <a:cubicBezTo>
                  <a:pt x="7104467" y="696353"/>
                  <a:pt x="7429056" y="837089"/>
                  <a:pt x="7473107" y="1061173"/>
                </a:cubicBezTo>
                <a:cubicBezTo>
                  <a:pt x="7517758" y="1265925"/>
                  <a:pt x="7512040" y="1458750"/>
                  <a:pt x="7443914" y="1590011"/>
                </a:cubicBezTo>
                <a:cubicBezTo>
                  <a:pt x="7684629" y="1832112"/>
                  <a:pt x="7727339" y="2105358"/>
                  <a:pt x="7657167" y="2398593"/>
                </a:cubicBezTo>
                <a:cubicBezTo>
                  <a:pt x="7568269" y="2860666"/>
                  <a:pt x="7053088" y="3129846"/>
                  <a:pt x="6658189" y="3106384"/>
                </a:cubicBezTo>
                <a:cubicBezTo>
                  <a:pt x="6663715" y="3292447"/>
                  <a:pt x="6545689" y="3509080"/>
                  <a:pt x="6300573" y="3712872"/>
                </a:cubicBezTo>
                <a:cubicBezTo>
                  <a:pt x="6014918" y="3933474"/>
                  <a:pt x="5463740" y="3949695"/>
                  <a:pt x="5083002" y="3786305"/>
                </a:cubicBezTo>
                <a:cubicBezTo>
                  <a:pt x="4870184" y="4133413"/>
                  <a:pt x="4652858" y="4316952"/>
                  <a:pt x="4212901" y="4433314"/>
                </a:cubicBezTo>
                <a:cubicBezTo>
                  <a:pt x="3693064" y="4518198"/>
                  <a:pt x="3171724" y="4353310"/>
                  <a:pt x="2933562" y="4038382"/>
                </a:cubicBezTo>
                <a:cubicBezTo>
                  <a:pt x="2215886" y="4372861"/>
                  <a:pt x="1419845" y="4201310"/>
                  <a:pt x="1033155" y="3648181"/>
                </a:cubicBezTo>
                <a:cubicBezTo>
                  <a:pt x="663211" y="3610003"/>
                  <a:pt x="303573" y="3484516"/>
                  <a:pt x="197588" y="3213962"/>
                </a:cubicBezTo>
                <a:cubicBezTo>
                  <a:pt x="130041" y="2982261"/>
                  <a:pt x="184156" y="2793498"/>
                  <a:pt x="376129" y="2627838"/>
                </a:cubicBezTo>
                <a:cubicBezTo>
                  <a:pt x="106603" y="2484693"/>
                  <a:pt x="-96239" y="2283836"/>
                  <a:pt x="-891" y="2026493"/>
                </a:cubicBezTo>
                <a:cubicBezTo>
                  <a:pt x="64762" y="1736950"/>
                  <a:pt x="343915" y="1501191"/>
                  <a:pt x="687642" y="1491998"/>
                </a:cubicBezTo>
                <a:cubicBezTo>
                  <a:pt x="689523" y="1487136"/>
                  <a:pt x="692497" y="1483736"/>
                  <a:pt x="694228" y="1477908"/>
                </a:cubicBezTo>
                <a:close/>
              </a:path>
              <a:path w="7689921" h="4442982" fill="none" extrusionOk="0">
                <a:moveTo>
                  <a:pt x="254837" y="5718207"/>
                </a:moveTo>
                <a:cubicBezTo>
                  <a:pt x="253176" y="5783705"/>
                  <a:pt x="198768" y="5846437"/>
                  <a:pt x="131421" y="5841623"/>
                </a:cubicBezTo>
                <a:cubicBezTo>
                  <a:pt x="66121" y="5839981"/>
                  <a:pt x="10630" y="5786127"/>
                  <a:pt x="8005" y="5718207"/>
                </a:cubicBezTo>
                <a:cubicBezTo>
                  <a:pt x="16930" y="5645919"/>
                  <a:pt x="55717" y="5591872"/>
                  <a:pt x="131421" y="5594791"/>
                </a:cubicBezTo>
                <a:cubicBezTo>
                  <a:pt x="194671" y="5579672"/>
                  <a:pt x="246243" y="5647367"/>
                  <a:pt x="254837" y="5718207"/>
                </a:cubicBezTo>
                <a:close/>
              </a:path>
              <a:path w="7689921" h="4442982" fill="none" extrusionOk="0">
                <a:moveTo>
                  <a:pt x="885907" y="5240193"/>
                </a:moveTo>
                <a:cubicBezTo>
                  <a:pt x="890205" y="5396149"/>
                  <a:pt x="797628" y="5474204"/>
                  <a:pt x="639075" y="5487025"/>
                </a:cubicBezTo>
                <a:cubicBezTo>
                  <a:pt x="528470" y="5479911"/>
                  <a:pt x="400307" y="5385787"/>
                  <a:pt x="392243" y="5240193"/>
                </a:cubicBezTo>
                <a:cubicBezTo>
                  <a:pt x="395495" y="5119164"/>
                  <a:pt x="501590" y="4990485"/>
                  <a:pt x="639075" y="4993361"/>
                </a:cubicBezTo>
                <a:cubicBezTo>
                  <a:pt x="754774" y="4988071"/>
                  <a:pt x="899600" y="5097991"/>
                  <a:pt x="885907" y="5240193"/>
                </a:cubicBezTo>
                <a:close/>
              </a:path>
              <a:path w="7689921" h="4442982" fill="none" extrusionOk="0">
                <a:moveTo>
                  <a:pt x="1696681" y="4592968"/>
                </a:moveTo>
                <a:cubicBezTo>
                  <a:pt x="1724803" y="4778646"/>
                  <a:pt x="1491460" y="4994509"/>
                  <a:pt x="1326432" y="4963217"/>
                </a:cubicBezTo>
                <a:cubicBezTo>
                  <a:pt x="1134127" y="4981295"/>
                  <a:pt x="953212" y="4807784"/>
                  <a:pt x="956183" y="4592968"/>
                </a:cubicBezTo>
                <a:cubicBezTo>
                  <a:pt x="929984" y="4421658"/>
                  <a:pt x="1105905" y="4250074"/>
                  <a:pt x="1326432" y="4222719"/>
                </a:cubicBezTo>
                <a:cubicBezTo>
                  <a:pt x="1553799" y="4221317"/>
                  <a:pt x="1708251" y="4416460"/>
                  <a:pt x="1696681" y="4592968"/>
                </a:cubicBezTo>
                <a:close/>
              </a:path>
              <a:path w="7689921" h="4442982" fill="none" extrusionOk="0">
                <a:moveTo>
                  <a:pt x="835388" y="2692220"/>
                </a:moveTo>
                <a:cubicBezTo>
                  <a:pt x="695177" y="2707214"/>
                  <a:pt x="511999" y="2664968"/>
                  <a:pt x="384496" y="2610251"/>
                </a:cubicBezTo>
                <a:moveTo>
                  <a:pt x="1233235" y="3589250"/>
                </a:moveTo>
                <a:cubicBezTo>
                  <a:pt x="1181609" y="3618942"/>
                  <a:pt x="1097700" y="3617479"/>
                  <a:pt x="1036003" y="3628435"/>
                </a:cubicBezTo>
                <a:moveTo>
                  <a:pt x="2933206" y="4020281"/>
                </a:moveTo>
                <a:cubicBezTo>
                  <a:pt x="2874951" y="3967181"/>
                  <a:pt x="2852382" y="3916430"/>
                  <a:pt x="2814297" y="3841328"/>
                </a:cubicBezTo>
                <a:moveTo>
                  <a:pt x="5131420" y="3574029"/>
                </a:moveTo>
                <a:cubicBezTo>
                  <a:pt x="5132433" y="3641454"/>
                  <a:pt x="5112815" y="3700478"/>
                  <a:pt x="5083892" y="3770363"/>
                </a:cubicBezTo>
                <a:moveTo>
                  <a:pt x="6075215" y="2360745"/>
                </a:moveTo>
                <a:cubicBezTo>
                  <a:pt x="6367182" y="2532047"/>
                  <a:pt x="6653835" y="2800073"/>
                  <a:pt x="6653917" y="3094660"/>
                </a:cubicBezTo>
                <a:moveTo>
                  <a:pt x="7440354" y="1579109"/>
                </a:moveTo>
                <a:cubicBezTo>
                  <a:pt x="7385617" y="1697135"/>
                  <a:pt x="7293519" y="1799721"/>
                  <a:pt x="7182599" y="1854327"/>
                </a:cubicBezTo>
                <a:moveTo>
                  <a:pt x="6821956" y="558046"/>
                </a:moveTo>
                <a:cubicBezTo>
                  <a:pt x="6826792" y="603076"/>
                  <a:pt x="6835258" y="643267"/>
                  <a:pt x="6835485" y="688045"/>
                </a:cubicBezTo>
                <a:moveTo>
                  <a:pt x="5176100" y="406450"/>
                </a:moveTo>
                <a:cubicBezTo>
                  <a:pt x="5216541" y="343134"/>
                  <a:pt x="5261413" y="302015"/>
                  <a:pt x="5308181" y="240661"/>
                </a:cubicBezTo>
                <a:moveTo>
                  <a:pt x="3941262" y="485436"/>
                </a:moveTo>
                <a:cubicBezTo>
                  <a:pt x="3961357" y="428093"/>
                  <a:pt x="3982314" y="386476"/>
                  <a:pt x="4005167" y="342479"/>
                </a:cubicBezTo>
                <a:moveTo>
                  <a:pt x="2492104" y="533980"/>
                </a:moveTo>
                <a:cubicBezTo>
                  <a:pt x="2565697" y="564731"/>
                  <a:pt x="2656712" y="616653"/>
                  <a:pt x="2723513" y="672618"/>
                </a:cubicBezTo>
                <a:moveTo>
                  <a:pt x="734636" y="1623848"/>
                </a:moveTo>
                <a:cubicBezTo>
                  <a:pt x="715889" y="1577229"/>
                  <a:pt x="703380" y="1529263"/>
                  <a:pt x="694228" y="1477908"/>
                </a:cubicBezTo>
              </a:path>
              <a:path w="7689921" h="4442982" stroke="0" extrusionOk="0">
                <a:moveTo>
                  <a:pt x="694228" y="1477908"/>
                </a:moveTo>
                <a:cubicBezTo>
                  <a:pt x="639447" y="1226170"/>
                  <a:pt x="771545" y="861547"/>
                  <a:pt x="1000935" y="710362"/>
                </a:cubicBezTo>
                <a:cubicBezTo>
                  <a:pt x="1385417" y="358395"/>
                  <a:pt x="2111758" y="241705"/>
                  <a:pt x="2492994" y="535009"/>
                </a:cubicBezTo>
                <a:cubicBezTo>
                  <a:pt x="2885701" y="123511"/>
                  <a:pt x="3525953" y="-43242"/>
                  <a:pt x="3997334" y="352970"/>
                </a:cubicBezTo>
                <a:cubicBezTo>
                  <a:pt x="4085949" y="119824"/>
                  <a:pt x="4306570" y="30390"/>
                  <a:pt x="4583513" y="20569"/>
                </a:cubicBezTo>
                <a:cubicBezTo>
                  <a:pt x="4868147" y="-22253"/>
                  <a:pt x="5189530" y="95438"/>
                  <a:pt x="5310495" y="255162"/>
                </a:cubicBezTo>
                <a:cubicBezTo>
                  <a:pt x="5530287" y="35979"/>
                  <a:pt x="5924676" y="-70201"/>
                  <a:pt x="6312677" y="70964"/>
                </a:cubicBezTo>
                <a:cubicBezTo>
                  <a:pt x="6556569" y="189236"/>
                  <a:pt x="6752407" y="356219"/>
                  <a:pt x="6820888" y="573473"/>
                </a:cubicBezTo>
                <a:cubicBezTo>
                  <a:pt x="7110004" y="680527"/>
                  <a:pt x="7332570" y="820542"/>
                  <a:pt x="7473107" y="1061173"/>
                </a:cubicBezTo>
                <a:cubicBezTo>
                  <a:pt x="7541287" y="1243273"/>
                  <a:pt x="7533108" y="1399091"/>
                  <a:pt x="7443914" y="1590011"/>
                </a:cubicBezTo>
                <a:cubicBezTo>
                  <a:pt x="7696154" y="1825861"/>
                  <a:pt x="7783988" y="2175741"/>
                  <a:pt x="7657167" y="2398593"/>
                </a:cubicBezTo>
                <a:cubicBezTo>
                  <a:pt x="7577929" y="2809855"/>
                  <a:pt x="7093348" y="3082181"/>
                  <a:pt x="6658189" y="3106384"/>
                </a:cubicBezTo>
                <a:cubicBezTo>
                  <a:pt x="6687691" y="3357989"/>
                  <a:pt x="6518559" y="3548629"/>
                  <a:pt x="6300573" y="3712872"/>
                </a:cubicBezTo>
                <a:cubicBezTo>
                  <a:pt x="5935128" y="3950545"/>
                  <a:pt x="5449124" y="3982116"/>
                  <a:pt x="5083002" y="3786305"/>
                </a:cubicBezTo>
                <a:cubicBezTo>
                  <a:pt x="4912862" y="4058292"/>
                  <a:pt x="4565022" y="4422980"/>
                  <a:pt x="4212901" y="4433314"/>
                </a:cubicBezTo>
                <a:cubicBezTo>
                  <a:pt x="3710425" y="4607768"/>
                  <a:pt x="3199006" y="4353840"/>
                  <a:pt x="2933562" y="4038382"/>
                </a:cubicBezTo>
                <a:cubicBezTo>
                  <a:pt x="2369829" y="4420068"/>
                  <a:pt x="1339244" y="4279021"/>
                  <a:pt x="1033155" y="3648181"/>
                </a:cubicBezTo>
                <a:cubicBezTo>
                  <a:pt x="652654" y="3709225"/>
                  <a:pt x="347917" y="3500678"/>
                  <a:pt x="197588" y="3213962"/>
                </a:cubicBezTo>
                <a:cubicBezTo>
                  <a:pt x="142217" y="2998275"/>
                  <a:pt x="234780" y="2814639"/>
                  <a:pt x="376129" y="2627838"/>
                </a:cubicBezTo>
                <a:cubicBezTo>
                  <a:pt x="150181" y="2478546"/>
                  <a:pt x="-48666" y="2267315"/>
                  <a:pt x="-891" y="2026493"/>
                </a:cubicBezTo>
                <a:cubicBezTo>
                  <a:pt x="50659" y="1715391"/>
                  <a:pt x="365619" y="1512935"/>
                  <a:pt x="687642" y="1491998"/>
                </a:cubicBezTo>
                <a:cubicBezTo>
                  <a:pt x="689442" y="1487762"/>
                  <a:pt x="692781" y="1483177"/>
                  <a:pt x="694228" y="1477908"/>
                </a:cubicBezTo>
                <a:close/>
              </a:path>
              <a:path w="7689921" h="4442982" stroke="0" extrusionOk="0">
                <a:moveTo>
                  <a:pt x="254837" y="5718207"/>
                </a:moveTo>
                <a:cubicBezTo>
                  <a:pt x="254954" y="5782305"/>
                  <a:pt x="197607" y="5849734"/>
                  <a:pt x="131421" y="5841623"/>
                </a:cubicBezTo>
                <a:cubicBezTo>
                  <a:pt x="58502" y="5839166"/>
                  <a:pt x="20345" y="5781525"/>
                  <a:pt x="8005" y="5718207"/>
                </a:cubicBezTo>
                <a:cubicBezTo>
                  <a:pt x="7188" y="5651486"/>
                  <a:pt x="63378" y="5605389"/>
                  <a:pt x="131421" y="5594791"/>
                </a:cubicBezTo>
                <a:cubicBezTo>
                  <a:pt x="200420" y="5598935"/>
                  <a:pt x="261026" y="5644426"/>
                  <a:pt x="254837" y="5718207"/>
                </a:cubicBezTo>
                <a:close/>
              </a:path>
              <a:path w="7689921" h="4442982" stroke="0" extrusionOk="0">
                <a:moveTo>
                  <a:pt x="885907" y="5240193"/>
                </a:moveTo>
                <a:cubicBezTo>
                  <a:pt x="913571" y="5383746"/>
                  <a:pt x="782859" y="5506553"/>
                  <a:pt x="639075" y="5487025"/>
                </a:cubicBezTo>
                <a:cubicBezTo>
                  <a:pt x="507612" y="5472867"/>
                  <a:pt x="395188" y="5365356"/>
                  <a:pt x="392243" y="5240193"/>
                </a:cubicBezTo>
                <a:cubicBezTo>
                  <a:pt x="373541" y="5125391"/>
                  <a:pt x="508061" y="4992767"/>
                  <a:pt x="639075" y="4993361"/>
                </a:cubicBezTo>
                <a:cubicBezTo>
                  <a:pt x="755489" y="4982979"/>
                  <a:pt x="892903" y="5116875"/>
                  <a:pt x="885907" y="5240193"/>
                </a:cubicBezTo>
                <a:close/>
              </a:path>
              <a:path w="7689921" h="4442982" stroke="0" extrusionOk="0">
                <a:moveTo>
                  <a:pt x="1696681" y="4592968"/>
                </a:moveTo>
                <a:cubicBezTo>
                  <a:pt x="1717762" y="4814353"/>
                  <a:pt x="1514850" y="4967396"/>
                  <a:pt x="1326432" y="4963217"/>
                </a:cubicBezTo>
                <a:cubicBezTo>
                  <a:pt x="1119979" y="4950178"/>
                  <a:pt x="965949" y="4795900"/>
                  <a:pt x="956183" y="4592968"/>
                </a:cubicBezTo>
                <a:cubicBezTo>
                  <a:pt x="958354" y="4392890"/>
                  <a:pt x="1111421" y="4202475"/>
                  <a:pt x="1326432" y="4222719"/>
                </a:cubicBezTo>
                <a:cubicBezTo>
                  <a:pt x="1535981" y="4229242"/>
                  <a:pt x="1673387" y="4397231"/>
                  <a:pt x="1696681" y="4592968"/>
                </a:cubicBezTo>
                <a:close/>
              </a:path>
              <a:path w="7689921" h="4442982" fill="none" stroke="0" extrusionOk="0">
                <a:moveTo>
                  <a:pt x="835388" y="2692220"/>
                </a:moveTo>
                <a:cubicBezTo>
                  <a:pt x="666498" y="2673674"/>
                  <a:pt x="524481" y="2672431"/>
                  <a:pt x="384496" y="2610251"/>
                </a:cubicBezTo>
                <a:moveTo>
                  <a:pt x="1233235" y="3589250"/>
                </a:moveTo>
                <a:cubicBezTo>
                  <a:pt x="1170374" y="3600890"/>
                  <a:pt x="1108116" y="3629014"/>
                  <a:pt x="1036003" y="3628435"/>
                </a:cubicBezTo>
                <a:moveTo>
                  <a:pt x="2933206" y="4020281"/>
                </a:moveTo>
                <a:cubicBezTo>
                  <a:pt x="2881899" y="3971745"/>
                  <a:pt x="2831782" y="3895983"/>
                  <a:pt x="2814297" y="3841328"/>
                </a:cubicBezTo>
                <a:moveTo>
                  <a:pt x="5131420" y="3574029"/>
                </a:moveTo>
                <a:cubicBezTo>
                  <a:pt x="5128582" y="3650796"/>
                  <a:pt x="5094136" y="3700199"/>
                  <a:pt x="5083892" y="3770363"/>
                </a:cubicBezTo>
                <a:moveTo>
                  <a:pt x="6075215" y="2360745"/>
                </a:moveTo>
                <a:cubicBezTo>
                  <a:pt x="6463394" y="2529427"/>
                  <a:pt x="6607844" y="2804436"/>
                  <a:pt x="6653917" y="3094660"/>
                </a:cubicBezTo>
                <a:moveTo>
                  <a:pt x="7440354" y="1579109"/>
                </a:moveTo>
                <a:cubicBezTo>
                  <a:pt x="7391407" y="1695044"/>
                  <a:pt x="7311583" y="1786114"/>
                  <a:pt x="7182599" y="1854327"/>
                </a:cubicBezTo>
                <a:moveTo>
                  <a:pt x="6821956" y="558046"/>
                </a:moveTo>
                <a:cubicBezTo>
                  <a:pt x="6831251" y="593091"/>
                  <a:pt x="6835812" y="638339"/>
                  <a:pt x="6835485" y="688045"/>
                </a:cubicBezTo>
                <a:moveTo>
                  <a:pt x="5176100" y="406450"/>
                </a:moveTo>
                <a:cubicBezTo>
                  <a:pt x="5193699" y="352573"/>
                  <a:pt x="5252324" y="307891"/>
                  <a:pt x="5308181" y="240661"/>
                </a:cubicBezTo>
                <a:moveTo>
                  <a:pt x="3941262" y="485436"/>
                </a:moveTo>
                <a:cubicBezTo>
                  <a:pt x="3955286" y="423789"/>
                  <a:pt x="3973814" y="384223"/>
                  <a:pt x="4005167" y="342479"/>
                </a:cubicBezTo>
                <a:moveTo>
                  <a:pt x="2492104" y="533980"/>
                </a:moveTo>
                <a:cubicBezTo>
                  <a:pt x="2574744" y="576216"/>
                  <a:pt x="2652682" y="614371"/>
                  <a:pt x="2723513" y="672618"/>
                </a:cubicBezTo>
                <a:moveTo>
                  <a:pt x="734636" y="1623848"/>
                </a:moveTo>
                <a:cubicBezTo>
                  <a:pt x="719291" y="1571416"/>
                  <a:pt x="695371" y="1527262"/>
                  <a:pt x="694228" y="1477908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9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DBBD8-6A27-4A5A-93BD-5BBDB792FE67}"/>
              </a:ext>
            </a:extLst>
          </p:cNvPr>
          <p:cNvSpPr txBox="1"/>
          <p:nvPr/>
        </p:nvSpPr>
        <p:spPr>
          <a:xfrm>
            <a:off x="1424193" y="594638"/>
            <a:ext cx="5705064" cy="359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Luyện </a:t>
            </a:r>
            <a:r>
              <a:rPr lang="vi-VN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đọc diễn cảm</a:t>
            </a:r>
          </a:p>
        </p:txBody>
      </p:sp>
      <p:pic>
        <p:nvPicPr>
          <p:cNvPr id="7" name="图片 2" descr="图片包含 航空器&#10;&#10;描述已自动生成">
            <a:extLst>
              <a:ext uri="{FF2B5EF4-FFF2-40B4-BE49-F238E27FC236}">
                <a16:creationId xmlns:a16="http://schemas.microsoft.com/office/drawing/2014/main" id="{2834AEA6-FB6B-4BD3-B745-32C495AC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96" y="4436552"/>
            <a:ext cx="3146042" cy="2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46;p22">
            <a:extLst>
              <a:ext uri="{FF2B5EF4-FFF2-40B4-BE49-F238E27FC236}">
                <a16:creationId xmlns:a16="http://schemas.microsoft.com/office/drawing/2014/main" id="{DAAEF70A-D3F7-4802-A691-AC8102FCE4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8BA341-2BEA-490C-AC97-FFB35ED4BB88}"/>
              </a:ext>
            </a:extLst>
          </p:cNvPr>
          <p:cNvSpPr txBox="1"/>
          <p:nvPr/>
        </p:nvSpPr>
        <p:spPr>
          <a:xfrm>
            <a:off x="2590800" y="2129522"/>
            <a:ext cx="7010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3951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082C5ADB-02AA-4D11-84A4-95A55078AF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9F2D7-0C01-42C7-9E3F-F4EB056A50C1}"/>
              </a:ext>
            </a:extLst>
          </p:cNvPr>
          <p:cNvSpPr txBox="1"/>
          <p:nvPr/>
        </p:nvSpPr>
        <p:spPr>
          <a:xfrm>
            <a:off x="8289647" y="824925"/>
            <a:ext cx="525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E83D301-53AC-4D58-9B25-893B5F2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293279"/>
            <a:ext cx="4816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vi-VN" sz="32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A21488-AB24-45F2-A91A-8B374E6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531279"/>
            <a:ext cx="914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66"/>
                </a:solidFill>
              </a:rPr>
              <a:t>  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431183B-9E03-4BE7-A19D-4CDC7085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2378879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471E5452-93DA-45B2-8D49-14804DC7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971550"/>
            <a:ext cx="9637416" cy="45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Anh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…//</a:t>
            </a:r>
          </a:p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phấp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soi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chít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CE9EA5DF-CEFF-46DC-AB15-925969EFB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2354054"/>
            <a:ext cx="1519269" cy="9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b="1" dirty="0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03E1F829-4B4A-42AA-A818-911A85865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8565" y="2353040"/>
            <a:ext cx="1451859" cy="28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0E851272-2F4C-4BD8-BB42-DFF24B32C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7201" y="3640948"/>
            <a:ext cx="14076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BFB5021D-3374-429D-BD63-4BD259EAD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2144" y="4489663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D7643232-9BF9-4B20-8A9A-987446DB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494" y="4461092"/>
            <a:ext cx="126208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1A384D72-9F3B-4994-853C-AD273BC16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4501545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CEF0C4B3-A181-4A56-870E-17EEAA132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6037" y="4900791"/>
            <a:ext cx="845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FBD37C82-5235-4AC9-BF5E-3E3F1739E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900791"/>
            <a:ext cx="1057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4505209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1996" descr="14">
            <a:extLst>
              <a:ext uri="{FF2B5EF4-FFF2-40B4-BE49-F238E27FC236}">
                <a16:creationId xmlns:a16="http://schemas.microsoft.com/office/drawing/2014/main" id="{0FEC6FCF-0FA3-4651-8EB5-3BDCEC56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1479059"/>
            <a:ext cx="10648950" cy="76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997" descr="1">
            <a:extLst>
              <a:ext uri="{FF2B5EF4-FFF2-40B4-BE49-F238E27FC236}">
                <a16:creationId xmlns:a16="http://schemas.microsoft.com/office/drawing/2014/main" id="{9B7EB4F7-922E-458B-8B07-A71F68B3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189"/>
            <a:ext cx="12334875" cy="10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5D43E-E077-4E2A-B275-7CDA7790AD1D}"/>
              </a:ext>
            </a:extLst>
          </p:cNvPr>
          <p:cNvSpPr txBox="1"/>
          <p:nvPr/>
        </p:nvSpPr>
        <p:spPr>
          <a:xfrm>
            <a:off x="3083719" y="3144321"/>
            <a:ext cx="6167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i="1" kern="0" dirty="0">
                <a:solidFill>
                  <a:srgbClr val="FF0000"/>
                </a:solidFill>
                <a:latin typeface="Cookie"/>
                <a:ea typeface="Cookie"/>
                <a:cs typeface="Cookie"/>
                <a:sym typeface="Cookie"/>
              </a:rPr>
              <a:t>BUỔI  HỌC  KẾT  THÚC</a:t>
            </a:r>
            <a:endParaRPr kumimoji="0" lang="en-US" sz="44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8F148-D6B3-4488-9A56-D09D169305A6}"/>
              </a:ext>
            </a:extLst>
          </p:cNvPr>
          <p:cNvSpPr txBox="1"/>
          <p:nvPr/>
        </p:nvSpPr>
        <p:spPr>
          <a:xfrm>
            <a:off x="2816900" y="3957575"/>
            <a:ext cx="6558199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226135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E96C393-4B54-486A-AC28-1B450426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51E25B06-1B3C-4D87-ABDF-1392EEFCE79D}"/>
              </a:ext>
            </a:extLst>
          </p:cNvPr>
          <p:cNvGrpSpPr>
            <a:grpSpLocks/>
          </p:cNvGrpSpPr>
          <p:nvPr/>
        </p:nvGrpSpPr>
        <p:grpSpPr bwMode="auto">
          <a:xfrm>
            <a:off x="2526030" y="1146136"/>
            <a:ext cx="7609840" cy="1384995"/>
            <a:chOff x="4027289" y="1632685"/>
            <a:chExt cx="4563443" cy="1385093"/>
          </a:xfrm>
        </p:grpSpPr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771DCFDB-C2D7-4143-989C-7346B277B76C}"/>
                </a:ext>
              </a:extLst>
            </p:cNvPr>
            <p:cNvSpPr txBox="1"/>
            <p:nvPr/>
          </p:nvSpPr>
          <p:spPr>
            <a:xfrm>
              <a:off x="6067146" y="1652409"/>
              <a:ext cx="184771" cy="5232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D315AA4A-CC3E-4D47-9BBF-43239FF628EE}"/>
                </a:ext>
              </a:extLst>
            </p:cNvPr>
            <p:cNvSpPr txBox="1"/>
            <p:nvPr/>
          </p:nvSpPr>
          <p:spPr>
            <a:xfrm>
              <a:off x="4027289" y="1632685"/>
              <a:ext cx="4563443" cy="13850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hai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18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10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2021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</a:rPr>
                <a:t>Tập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đọc</a:t>
              </a:r>
              <a:endParaRPr lang="zh-CN" altLang="en-US" sz="28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椭圆 3">
            <a:extLst>
              <a:ext uri="{FF2B5EF4-FFF2-40B4-BE49-F238E27FC236}">
                <a16:creationId xmlns:a16="http://schemas.microsoft.com/office/drawing/2014/main" id="{5772CF42-72F5-4782-AB52-2D84C26B6C9B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D4CE7930-CFEA-4434-978F-B76F87FDD73B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5">
            <a:extLst>
              <a:ext uri="{FF2B5EF4-FFF2-40B4-BE49-F238E27FC236}">
                <a16:creationId xmlns:a16="http://schemas.microsoft.com/office/drawing/2014/main" id="{0567DC0A-1C14-4B02-83C3-B09C3E880294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6AE832-3BA0-42E3-B58F-F21A3E123CFD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BE75C53-716F-4B0B-A990-1DED82800A5A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D7C0C7-48F4-4CF9-9909-6667FED78E81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D3AB2-A322-4DA1-8EF4-3A5866F278D5}"/>
              </a:ext>
            </a:extLst>
          </p:cNvPr>
          <p:cNvSpPr txBox="1"/>
          <p:nvPr/>
        </p:nvSpPr>
        <p:spPr>
          <a:xfrm>
            <a:off x="2067628" y="2508571"/>
            <a:ext cx="8526644" cy="5835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latin typeface="HP001 4 hàng" panose="020B0603050302020204" pitchFamily="34" charset="0"/>
              </a:rPr>
              <a:t>Trung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thu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độc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lập</a:t>
            </a:r>
            <a:endParaRPr lang="en-US" altLang="zh-CN" sz="2800" b="1" dirty="0">
              <a:latin typeface="HP001 4 hàng" panose="020B06030503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9F2775-CC56-4837-91CF-BA5BFE6A4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1FBD6-2438-4A4C-8F3D-A636D1C70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1F495-D97C-4F02-A8D5-DF37BC820865}"/>
              </a:ext>
            </a:extLst>
          </p:cNvPr>
          <p:cNvSpPr txBox="1"/>
          <p:nvPr/>
        </p:nvSpPr>
        <p:spPr>
          <a:xfrm>
            <a:off x="8067040" y="3092129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Thép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Mới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193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6;p22">
            <a:extLst>
              <a:ext uri="{FF2B5EF4-FFF2-40B4-BE49-F238E27FC236}">
                <a16:creationId xmlns:a16="http://schemas.microsoft.com/office/drawing/2014/main" id="{47D9455E-D710-47F3-B795-F71E16760C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1805" y="-172563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7;p22">
            <a:extLst>
              <a:ext uri="{FF2B5EF4-FFF2-40B4-BE49-F238E27FC236}">
                <a16:creationId xmlns:a16="http://schemas.microsoft.com/office/drawing/2014/main" id="{07C326F4-DBF4-45C4-A596-78F5BCBB3A56}"/>
              </a:ext>
            </a:extLst>
          </p:cNvPr>
          <p:cNvSpPr/>
          <p:nvPr/>
        </p:nvSpPr>
        <p:spPr>
          <a:xfrm flipH="1">
            <a:off x="3375393" y="1531126"/>
            <a:ext cx="5193052" cy="997194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7738FE7A-5EB4-44EB-ABE2-E335D4CA5062}"/>
              </a:ext>
            </a:extLst>
          </p:cNvPr>
          <p:cNvSpPr txBox="1"/>
          <p:nvPr/>
        </p:nvSpPr>
        <p:spPr>
          <a:xfrm>
            <a:off x="2902621" y="1737004"/>
            <a:ext cx="59512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Mục</a:t>
            </a:r>
            <a:r>
              <a:rPr lang="en-US" sz="4400" b="1" i="1" kern="0" dirty="0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tiêu</a:t>
            </a:r>
            <a:endParaRPr kumimoji="0" sz="4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grpSp>
        <p:nvGrpSpPr>
          <p:cNvPr id="7" name="Google Shape;149;p22">
            <a:extLst>
              <a:ext uri="{FF2B5EF4-FFF2-40B4-BE49-F238E27FC236}">
                <a16:creationId xmlns:a16="http://schemas.microsoft.com/office/drawing/2014/main" id="{90ECBC62-3FF8-412C-97E6-0C1F3FE06F91}"/>
              </a:ext>
            </a:extLst>
          </p:cNvPr>
          <p:cNvGrpSpPr/>
          <p:nvPr/>
        </p:nvGrpSpPr>
        <p:grpSpPr>
          <a:xfrm flipH="1">
            <a:off x="8568214" y="464361"/>
            <a:ext cx="1768008" cy="1904111"/>
            <a:chOff x="1058825" y="1554175"/>
            <a:chExt cx="4736158" cy="5557827"/>
          </a:xfrm>
        </p:grpSpPr>
        <p:sp>
          <p:nvSpPr>
            <p:cNvPr id="8" name="Google Shape;150;p22">
              <a:extLst>
                <a:ext uri="{FF2B5EF4-FFF2-40B4-BE49-F238E27FC236}">
                  <a16:creationId xmlns:a16="http://schemas.microsoft.com/office/drawing/2014/main" id="{C0466695-B669-462A-9120-CF5DE07BAFA9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51;p22">
              <a:extLst>
                <a:ext uri="{FF2B5EF4-FFF2-40B4-BE49-F238E27FC236}">
                  <a16:creationId xmlns:a16="http://schemas.microsoft.com/office/drawing/2014/main" id="{4951634B-C119-4715-90E6-56F252FFEFD1}"/>
                </a:ext>
              </a:extLst>
            </p:cNvPr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0" name="Google Shape;152;p22">
                <a:extLst>
                  <a:ext uri="{FF2B5EF4-FFF2-40B4-BE49-F238E27FC236}">
                    <a16:creationId xmlns:a16="http://schemas.microsoft.com/office/drawing/2014/main" id="{0852143F-CD5F-4533-A7B7-EF1459113678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53;p22">
                <a:extLst>
                  <a:ext uri="{FF2B5EF4-FFF2-40B4-BE49-F238E27FC236}">
                    <a16:creationId xmlns:a16="http://schemas.microsoft.com/office/drawing/2014/main" id="{B3EA536F-7F19-482E-B066-0B70A4C70C76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54;p22">
                <a:extLst>
                  <a:ext uri="{FF2B5EF4-FFF2-40B4-BE49-F238E27FC236}">
                    <a16:creationId xmlns:a16="http://schemas.microsoft.com/office/drawing/2014/main" id="{5B81043C-8CDE-4E4A-912E-944706113356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55;p22">
                <a:extLst>
                  <a:ext uri="{FF2B5EF4-FFF2-40B4-BE49-F238E27FC236}">
                    <a16:creationId xmlns:a16="http://schemas.microsoft.com/office/drawing/2014/main" id="{F845F07B-1006-4B76-A8BE-CBD1266B4C8C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6;p22">
                <a:extLst>
                  <a:ext uri="{FF2B5EF4-FFF2-40B4-BE49-F238E27FC236}">
                    <a16:creationId xmlns:a16="http://schemas.microsoft.com/office/drawing/2014/main" id="{876BC50A-DBB0-4717-BA83-23DCA0C2189E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7;p22">
                <a:extLst>
                  <a:ext uri="{FF2B5EF4-FFF2-40B4-BE49-F238E27FC236}">
                    <a16:creationId xmlns:a16="http://schemas.microsoft.com/office/drawing/2014/main" id="{06CC9D77-CFCF-4E55-9A64-997EC17E644F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8;p22">
                <a:extLst>
                  <a:ext uri="{FF2B5EF4-FFF2-40B4-BE49-F238E27FC236}">
                    <a16:creationId xmlns:a16="http://schemas.microsoft.com/office/drawing/2014/main" id="{58BFAD87-FA9B-42A8-9B59-65564CBDC120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59;p22">
                <a:extLst>
                  <a:ext uri="{FF2B5EF4-FFF2-40B4-BE49-F238E27FC236}">
                    <a16:creationId xmlns:a16="http://schemas.microsoft.com/office/drawing/2014/main" id="{7580F126-7E5B-4E31-9B00-B87433E4FC43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Google Shape;160;p22">
            <a:extLst>
              <a:ext uri="{FF2B5EF4-FFF2-40B4-BE49-F238E27FC236}">
                <a16:creationId xmlns:a16="http://schemas.microsoft.com/office/drawing/2014/main" id="{C5251CC3-6285-4185-B260-DB3E8125B8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573" y="950560"/>
            <a:ext cx="866974" cy="7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art 18">
            <a:extLst>
              <a:ext uri="{FF2B5EF4-FFF2-40B4-BE49-F238E27FC236}">
                <a16:creationId xmlns:a16="http://schemas.microsoft.com/office/drawing/2014/main" id="{616A6F6B-DFC3-4524-A10C-AFCAF0BDE5A9}"/>
              </a:ext>
            </a:extLst>
          </p:cNvPr>
          <p:cNvSpPr/>
          <p:nvPr/>
        </p:nvSpPr>
        <p:spPr>
          <a:xfrm>
            <a:off x="2298684" y="3788807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0DF92D3-E6D9-4250-922E-511939641C97}"/>
              </a:ext>
            </a:extLst>
          </p:cNvPr>
          <p:cNvSpPr/>
          <p:nvPr/>
        </p:nvSpPr>
        <p:spPr>
          <a:xfrm>
            <a:off x="9475995" y="1302718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1" name="5-Point Star 18">
            <a:extLst>
              <a:ext uri="{FF2B5EF4-FFF2-40B4-BE49-F238E27FC236}">
                <a16:creationId xmlns:a16="http://schemas.microsoft.com/office/drawing/2014/main" id="{665BC8A3-5497-4EED-AFE0-130E2E812560}"/>
              </a:ext>
            </a:extLst>
          </p:cNvPr>
          <p:cNvSpPr/>
          <p:nvPr/>
        </p:nvSpPr>
        <p:spPr>
          <a:xfrm>
            <a:off x="2689221" y="1366894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2" name="5-Point Star 19">
            <a:extLst>
              <a:ext uri="{FF2B5EF4-FFF2-40B4-BE49-F238E27FC236}">
                <a16:creationId xmlns:a16="http://schemas.microsoft.com/office/drawing/2014/main" id="{0875A98A-9A39-4EB0-8EAD-663E64989703}"/>
              </a:ext>
            </a:extLst>
          </p:cNvPr>
          <p:cNvSpPr/>
          <p:nvPr/>
        </p:nvSpPr>
        <p:spPr>
          <a:xfrm>
            <a:off x="10229309" y="3740113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62154-BEC9-44F5-A261-9043EDEA93E1}"/>
              </a:ext>
            </a:extLst>
          </p:cNvPr>
          <p:cNvSpPr txBox="1"/>
          <p:nvPr/>
        </p:nvSpPr>
        <p:spPr>
          <a:xfrm>
            <a:off x="2921307" y="2761899"/>
            <a:ext cx="703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gió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la,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man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mác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soi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nữa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,....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trôi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chảy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toàn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niềm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hào,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hi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lai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913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0F09-0D19-41B7-ACEC-E00D1F59B573}"/>
              </a:ext>
            </a:extLst>
          </p:cNvPr>
          <p:cNvSpPr txBox="1"/>
          <p:nvPr/>
        </p:nvSpPr>
        <p:spPr>
          <a:xfrm>
            <a:off x="375920" y="428178"/>
            <a:ext cx="114401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6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85750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320D72-397E-414D-BAB9-8AE6E65AA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10" y="136675"/>
            <a:ext cx="6912106" cy="5912263"/>
          </a:xfrm>
          <a:prstGeom prst="rect">
            <a:avLst/>
          </a:prstGeom>
        </p:spPr>
      </p:pic>
      <p:sp>
        <p:nvSpPr>
          <p:cNvPr id="3" name="Shape 233">
            <a:extLst>
              <a:ext uri="{FF2B5EF4-FFF2-40B4-BE49-F238E27FC236}">
                <a16:creationId xmlns:a16="http://schemas.microsoft.com/office/drawing/2014/main" id="{218929CF-D8A9-47B4-ABDC-16429F3C64D9}"/>
              </a:ext>
            </a:extLst>
          </p:cNvPr>
          <p:cNvSpPr/>
          <p:nvPr/>
        </p:nvSpPr>
        <p:spPr>
          <a:xfrm>
            <a:off x="637975" y="2439607"/>
            <a:ext cx="4516653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B73B3-6A65-4CDC-ABEF-FEE95CE5814E}"/>
              </a:ext>
            </a:extLst>
          </p:cNvPr>
          <p:cNvGrpSpPr/>
          <p:nvPr/>
        </p:nvGrpSpPr>
        <p:grpSpPr>
          <a:xfrm>
            <a:off x="5948825" y="2358721"/>
            <a:ext cx="5906845" cy="1549657"/>
            <a:chOff x="5948823" y="280819"/>
            <a:chExt cx="5906845" cy="1549657"/>
          </a:xfrm>
        </p:grpSpPr>
        <p:sp>
          <p:nvSpPr>
            <p:cNvPr id="5" name="双波形 3">
              <a:extLst>
                <a:ext uri="{FF2B5EF4-FFF2-40B4-BE49-F238E27FC236}">
                  <a16:creationId xmlns:a16="http://schemas.microsoft.com/office/drawing/2014/main" id="{7CCE3E56-4DB7-4253-9B38-765A7F733524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Shape 887">
              <a:extLst>
                <a:ext uri="{FF2B5EF4-FFF2-40B4-BE49-F238E27FC236}">
                  <a16:creationId xmlns:a16="http://schemas.microsoft.com/office/drawing/2014/main" id="{D59C3B13-AFFB-47E7-866C-417196AEC1BF}"/>
                </a:ext>
              </a:extLst>
            </p:cNvPr>
            <p:cNvSpPr/>
            <p:nvPr/>
          </p:nvSpPr>
          <p:spPr>
            <a:xfrm>
              <a:off x="7504705" y="537556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vi-VN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endPara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5">
              <a:extLst>
                <a:ext uri="{FF2B5EF4-FFF2-40B4-BE49-F238E27FC236}">
                  <a16:creationId xmlns:a16="http://schemas.microsoft.com/office/drawing/2014/main" id="{BD8888E0-9476-463F-AB75-4C99A309BA03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B55EE0-FABC-4E25-A9CF-BC9CC10D93B0}"/>
              </a:ext>
            </a:extLst>
          </p:cNvPr>
          <p:cNvGrpSpPr/>
          <p:nvPr/>
        </p:nvGrpSpPr>
        <p:grpSpPr>
          <a:xfrm>
            <a:off x="5948825" y="4382993"/>
            <a:ext cx="5906845" cy="1549657"/>
            <a:chOff x="5948823" y="280819"/>
            <a:chExt cx="5906845" cy="1549657"/>
          </a:xfrm>
        </p:grpSpPr>
        <p:sp>
          <p:nvSpPr>
            <p:cNvPr id="9" name="双波形 3">
              <a:extLst>
                <a:ext uri="{FF2B5EF4-FFF2-40B4-BE49-F238E27FC236}">
                  <a16:creationId xmlns:a16="http://schemas.microsoft.com/office/drawing/2014/main" id="{E052F3F3-3768-457C-9BD0-9F219FB3A4C6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Shape 887">
              <a:extLst>
                <a:ext uri="{FF2B5EF4-FFF2-40B4-BE49-F238E27FC236}">
                  <a16:creationId xmlns:a16="http://schemas.microsoft.com/office/drawing/2014/main" id="{CD033CB5-B18B-4DE4-9C5A-D47AD9BE8DFC}"/>
                </a:ext>
              </a:extLst>
            </p:cNvPr>
            <p:cNvSpPr/>
            <p:nvPr/>
          </p:nvSpPr>
          <p:spPr>
            <a:xfrm>
              <a:off x="7504705" y="743036"/>
              <a:ext cx="392682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còn lại.</a:t>
              </a:r>
              <a:endParaRPr 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5">
              <a:extLst>
                <a:ext uri="{FF2B5EF4-FFF2-40B4-BE49-F238E27FC236}">
                  <a16:creationId xmlns:a16="http://schemas.microsoft.com/office/drawing/2014/main" id="{E66853FA-6FC8-49CE-83B5-E4378AD9A519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 </a:t>
              </a:r>
            </a:p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B5AAC-D9CF-46A0-9C52-0B0E3ACAC3A2}"/>
              </a:ext>
            </a:extLst>
          </p:cNvPr>
          <p:cNvGrpSpPr/>
          <p:nvPr/>
        </p:nvGrpSpPr>
        <p:grpSpPr>
          <a:xfrm>
            <a:off x="5948825" y="280821"/>
            <a:ext cx="5906845" cy="1549657"/>
            <a:chOff x="5948823" y="280819"/>
            <a:chExt cx="5906845" cy="15496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745B08-2B55-4D2A-8B5E-BF08F54BDA18}"/>
                </a:ext>
              </a:extLst>
            </p:cNvPr>
            <p:cNvGrpSpPr/>
            <p:nvPr/>
          </p:nvGrpSpPr>
          <p:grpSpPr>
            <a:xfrm>
              <a:off x="5948823" y="280819"/>
              <a:ext cx="5906845" cy="1549657"/>
              <a:chOff x="5948823" y="280819"/>
              <a:chExt cx="5906845" cy="1549657"/>
            </a:xfrm>
          </p:grpSpPr>
          <p:sp>
            <p:nvSpPr>
              <p:cNvPr id="15" name="双波形 3">
                <a:extLst>
                  <a:ext uri="{FF2B5EF4-FFF2-40B4-BE49-F238E27FC236}">
                    <a16:creationId xmlns:a16="http://schemas.microsoft.com/office/drawing/2014/main" id="{FA8953B2-2033-4D32-A17B-F6D51EC75020}"/>
                  </a:ext>
                </a:extLst>
              </p:cNvPr>
              <p:cNvSpPr/>
              <p:nvPr/>
            </p:nvSpPr>
            <p:spPr>
              <a:xfrm>
                <a:off x="5948824" y="280819"/>
                <a:ext cx="5906844" cy="1549657"/>
              </a:xfrm>
              <a:prstGeom prst="doubleWav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5">
                <a:extLst>
                  <a:ext uri="{FF2B5EF4-FFF2-40B4-BE49-F238E27FC236}">
                    <a16:creationId xmlns:a16="http://schemas.microsoft.com/office/drawing/2014/main" id="{E1D6B0E6-8139-451D-B3DE-85F0A7CE9600}"/>
                  </a:ext>
                </a:extLst>
              </p:cNvPr>
              <p:cNvSpPr txBox="1"/>
              <p:nvPr/>
            </p:nvSpPr>
            <p:spPr>
              <a:xfrm>
                <a:off x="5948823" y="428669"/>
                <a:ext cx="1432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</a:rPr>
                  <a:t>Đoạn 1</a:t>
                </a:r>
                <a:endParaRPr lang="zh-CN" altLang="en-US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Shape 887">
              <a:extLst>
                <a:ext uri="{FF2B5EF4-FFF2-40B4-BE49-F238E27FC236}">
                  <a16:creationId xmlns:a16="http://schemas.microsoft.com/office/drawing/2014/main" id="{DB03227D-BDA0-4337-983E-F799447A359E}"/>
                </a:ext>
              </a:extLst>
            </p:cNvPr>
            <p:cNvSpPr/>
            <p:nvPr/>
          </p:nvSpPr>
          <p:spPr>
            <a:xfrm>
              <a:off x="7504705" y="592817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 </a:t>
              </a:r>
              <a:r>
                <a:rPr lang="vi-VN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765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62CFCD-B48D-4CFC-A739-73A408CA0CDB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7A01710-D24A-4001-95E7-3A232984CF7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E10B8-191E-4278-983E-8FCF98E92997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5017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3A9C-66E6-4CF8-AC17-38A57924556E}"/>
              </a:ext>
            </a:extLst>
          </p:cNvPr>
          <p:cNvSpPr/>
          <p:nvPr/>
        </p:nvSpPr>
        <p:spPr>
          <a:xfrm>
            <a:off x="838617" y="612867"/>
            <a:ext cx="10365518" cy="4873533"/>
          </a:xfrm>
          <a:custGeom>
            <a:avLst/>
            <a:gdLst>
              <a:gd name="connsiteX0" fmla="*/ 0 w 10365518"/>
              <a:gd name="connsiteY0" fmla="*/ 812272 h 4873533"/>
              <a:gd name="connsiteX1" fmla="*/ 812272 w 10365518"/>
              <a:gd name="connsiteY1" fmla="*/ 0 h 4873533"/>
              <a:gd name="connsiteX2" fmla="*/ 1395004 w 10365518"/>
              <a:gd name="connsiteY2" fmla="*/ 0 h 4873533"/>
              <a:gd name="connsiteX3" fmla="*/ 1715506 w 10365518"/>
              <a:gd name="connsiteY3" fmla="*/ 0 h 4873533"/>
              <a:gd name="connsiteX4" fmla="*/ 2473057 w 10365518"/>
              <a:gd name="connsiteY4" fmla="*/ 0 h 4873533"/>
              <a:gd name="connsiteX5" fmla="*/ 3055789 w 10365518"/>
              <a:gd name="connsiteY5" fmla="*/ 0 h 4873533"/>
              <a:gd name="connsiteX6" fmla="*/ 3813340 w 10365518"/>
              <a:gd name="connsiteY6" fmla="*/ 0 h 4873533"/>
              <a:gd name="connsiteX7" fmla="*/ 4133842 w 10365518"/>
              <a:gd name="connsiteY7" fmla="*/ 0 h 4873533"/>
              <a:gd name="connsiteX8" fmla="*/ 4891393 w 10365518"/>
              <a:gd name="connsiteY8" fmla="*/ 0 h 4873533"/>
              <a:gd name="connsiteX9" fmla="*/ 5299305 w 10365518"/>
              <a:gd name="connsiteY9" fmla="*/ 0 h 4873533"/>
              <a:gd name="connsiteX10" fmla="*/ 5619808 w 10365518"/>
              <a:gd name="connsiteY10" fmla="*/ 0 h 4873533"/>
              <a:gd name="connsiteX11" fmla="*/ 5940310 w 10365518"/>
              <a:gd name="connsiteY11" fmla="*/ 0 h 4873533"/>
              <a:gd name="connsiteX12" fmla="*/ 6523042 w 10365518"/>
              <a:gd name="connsiteY12" fmla="*/ 0 h 4873533"/>
              <a:gd name="connsiteX13" fmla="*/ 7193183 w 10365518"/>
              <a:gd name="connsiteY13" fmla="*/ 0 h 4873533"/>
              <a:gd name="connsiteX14" fmla="*/ 7688505 w 10365518"/>
              <a:gd name="connsiteY14" fmla="*/ 0 h 4873533"/>
              <a:gd name="connsiteX15" fmla="*/ 8009007 w 10365518"/>
              <a:gd name="connsiteY15" fmla="*/ 0 h 4873533"/>
              <a:gd name="connsiteX16" fmla="*/ 8416919 w 10365518"/>
              <a:gd name="connsiteY16" fmla="*/ 0 h 4873533"/>
              <a:gd name="connsiteX17" fmla="*/ 9553246 w 10365518"/>
              <a:gd name="connsiteY17" fmla="*/ 0 h 4873533"/>
              <a:gd name="connsiteX18" fmla="*/ 10365518 w 10365518"/>
              <a:gd name="connsiteY18" fmla="*/ 812272 h 4873533"/>
              <a:gd name="connsiteX19" fmla="*/ 10365518 w 10365518"/>
              <a:gd name="connsiteY19" fmla="*/ 1386260 h 4873533"/>
              <a:gd name="connsiteX20" fmla="*/ 10365518 w 10365518"/>
              <a:gd name="connsiteY20" fmla="*/ 1927758 h 4873533"/>
              <a:gd name="connsiteX21" fmla="*/ 10365518 w 10365518"/>
              <a:gd name="connsiteY21" fmla="*/ 2371787 h 4873533"/>
              <a:gd name="connsiteX22" fmla="*/ 10365518 w 10365518"/>
              <a:gd name="connsiteY22" fmla="*/ 2913285 h 4873533"/>
              <a:gd name="connsiteX23" fmla="*/ 10365518 w 10365518"/>
              <a:gd name="connsiteY23" fmla="*/ 3389803 h 4873533"/>
              <a:gd name="connsiteX24" fmla="*/ 10365518 w 10365518"/>
              <a:gd name="connsiteY24" fmla="*/ 4061261 h 4873533"/>
              <a:gd name="connsiteX25" fmla="*/ 9553246 w 10365518"/>
              <a:gd name="connsiteY25" fmla="*/ 4873533 h 4873533"/>
              <a:gd name="connsiteX26" fmla="*/ 9057924 w 10365518"/>
              <a:gd name="connsiteY26" fmla="*/ 4873533 h 4873533"/>
              <a:gd name="connsiteX27" fmla="*/ 8562602 w 10365518"/>
              <a:gd name="connsiteY27" fmla="*/ 4873533 h 4873533"/>
              <a:gd name="connsiteX28" fmla="*/ 7892461 w 10365518"/>
              <a:gd name="connsiteY28" fmla="*/ 4873533 h 4873533"/>
              <a:gd name="connsiteX29" fmla="*/ 7397139 w 10365518"/>
              <a:gd name="connsiteY29" fmla="*/ 4873533 h 4873533"/>
              <a:gd name="connsiteX30" fmla="*/ 6989227 w 10365518"/>
              <a:gd name="connsiteY30" fmla="*/ 4873533 h 4873533"/>
              <a:gd name="connsiteX31" fmla="*/ 6581315 w 10365518"/>
              <a:gd name="connsiteY31" fmla="*/ 4873533 h 4873533"/>
              <a:gd name="connsiteX32" fmla="*/ 5911174 w 10365518"/>
              <a:gd name="connsiteY32" fmla="*/ 4873533 h 4873533"/>
              <a:gd name="connsiteX33" fmla="*/ 5590671 w 10365518"/>
              <a:gd name="connsiteY33" fmla="*/ 4873533 h 4873533"/>
              <a:gd name="connsiteX34" fmla="*/ 5007940 w 10365518"/>
              <a:gd name="connsiteY34" fmla="*/ 4873533 h 4873533"/>
              <a:gd name="connsiteX35" fmla="*/ 4687437 w 10365518"/>
              <a:gd name="connsiteY35" fmla="*/ 4873533 h 4873533"/>
              <a:gd name="connsiteX36" fmla="*/ 4104706 w 10365518"/>
              <a:gd name="connsiteY36" fmla="*/ 4873533 h 4873533"/>
              <a:gd name="connsiteX37" fmla="*/ 3696793 w 10365518"/>
              <a:gd name="connsiteY37" fmla="*/ 4873533 h 4873533"/>
              <a:gd name="connsiteX38" fmla="*/ 3201472 w 10365518"/>
              <a:gd name="connsiteY38" fmla="*/ 4873533 h 4873533"/>
              <a:gd name="connsiteX39" fmla="*/ 2706150 w 10365518"/>
              <a:gd name="connsiteY39" fmla="*/ 4873533 h 4873533"/>
              <a:gd name="connsiteX40" fmla="*/ 2385647 w 10365518"/>
              <a:gd name="connsiteY40" fmla="*/ 4873533 h 4873533"/>
              <a:gd name="connsiteX41" fmla="*/ 1890325 w 10365518"/>
              <a:gd name="connsiteY41" fmla="*/ 4873533 h 4873533"/>
              <a:gd name="connsiteX42" fmla="*/ 1395004 w 10365518"/>
              <a:gd name="connsiteY42" fmla="*/ 4873533 h 4873533"/>
              <a:gd name="connsiteX43" fmla="*/ 812272 w 10365518"/>
              <a:gd name="connsiteY43" fmla="*/ 4873533 h 4873533"/>
              <a:gd name="connsiteX44" fmla="*/ 0 w 10365518"/>
              <a:gd name="connsiteY44" fmla="*/ 4061261 h 4873533"/>
              <a:gd name="connsiteX45" fmla="*/ 0 w 10365518"/>
              <a:gd name="connsiteY45" fmla="*/ 3454783 h 4873533"/>
              <a:gd name="connsiteX46" fmla="*/ 0 w 10365518"/>
              <a:gd name="connsiteY46" fmla="*/ 2978265 h 4873533"/>
              <a:gd name="connsiteX47" fmla="*/ 0 w 10365518"/>
              <a:gd name="connsiteY47" fmla="*/ 2436767 h 4873533"/>
              <a:gd name="connsiteX48" fmla="*/ 0 w 10365518"/>
              <a:gd name="connsiteY48" fmla="*/ 1862778 h 4873533"/>
              <a:gd name="connsiteX49" fmla="*/ 0 w 10365518"/>
              <a:gd name="connsiteY49" fmla="*/ 812272 h 487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365518" h="4873533" fill="none" extrusionOk="0">
                <a:moveTo>
                  <a:pt x="0" y="812272"/>
                </a:moveTo>
                <a:cubicBezTo>
                  <a:pt x="101714" y="408287"/>
                  <a:pt x="279816" y="-41397"/>
                  <a:pt x="812272" y="0"/>
                </a:cubicBezTo>
                <a:cubicBezTo>
                  <a:pt x="1003173" y="-42224"/>
                  <a:pt x="1167564" y="15239"/>
                  <a:pt x="1395004" y="0"/>
                </a:cubicBezTo>
                <a:cubicBezTo>
                  <a:pt x="1622444" y="-15239"/>
                  <a:pt x="1565990" y="7798"/>
                  <a:pt x="1715506" y="0"/>
                </a:cubicBezTo>
                <a:cubicBezTo>
                  <a:pt x="1865022" y="-7798"/>
                  <a:pt x="2294534" y="5972"/>
                  <a:pt x="2473057" y="0"/>
                </a:cubicBezTo>
                <a:cubicBezTo>
                  <a:pt x="2651580" y="-5972"/>
                  <a:pt x="2835237" y="61837"/>
                  <a:pt x="3055789" y="0"/>
                </a:cubicBezTo>
                <a:cubicBezTo>
                  <a:pt x="3276341" y="-61837"/>
                  <a:pt x="3637449" y="81159"/>
                  <a:pt x="3813340" y="0"/>
                </a:cubicBezTo>
                <a:cubicBezTo>
                  <a:pt x="3989231" y="-81159"/>
                  <a:pt x="4025245" y="19960"/>
                  <a:pt x="4133842" y="0"/>
                </a:cubicBezTo>
                <a:cubicBezTo>
                  <a:pt x="4242439" y="-19960"/>
                  <a:pt x="4698550" y="27004"/>
                  <a:pt x="4891393" y="0"/>
                </a:cubicBezTo>
                <a:cubicBezTo>
                  <a:pt x="5084236" y="-27004"/>
                  <a:pt x="5113275" y="44034"/>
                  <a:pt x="5299305" y="0"/>
                </a:cubicBezTo>
                <a:cubicBezTo>
                  <a:pt x="5485335" y="-44034"/>
                  <a:pt x="5493988" y="5114"/>
                  <a:pt x="5619808" y="0"/>
                </a:cubicBezTo>
                <a:cubicBezTo>
                  <a:pt x="5745628" y="-5114"/>
                  <a:pt x="5842871" y="8477"/>
                  <a:pt x="5940310" y="0"/>
                </a:cubicBezTo>
                <a:cubicBezTo>
                  <a:pt x="6037749" y="-8477"/>
                  <a:pt x="6391874" y="41755"/>
                  <a:pt x="6523042" y="0"/>
                </a:cubicBezTo>
                <a:cubicBezTo>
                  <a:pt x="6654210" y="-41755"/>
                  <a:pt x="6863036" y="66287"/>
                  <a:pt x="7193183" y="0"/>
                </a:cubicBezTo>
                <a:cubicBezTo>
                  <a:pt x="7523330" y="-66287"/>
                  <a:pt x="7444605" y="52766"/>
                  <a:pt x="7688505" y="0"/>
                </a:cubicBezTo>
                <a:cubicBezTo>
                  <a:pt x="7932405" y="-52766"/>
                  <a:pt x="7888734" y="30464"/>
                  <a:pt x="8009007" y="0"/>
                </a:cubicBezTo>
                <a:cubicBezTo>
                  <a:pt x="8129280" y="-30464"/>
                  <a:pt x="8290658" y="28161"/>
                  <a:pt x="8416919" y="0"/>
                </a:cubicBezTo>
                <a:cubicBezTo>
                  <a:pt x="8543180" y="-28161"/>
                  <a:pt x="9033914" y="52504"/>
                  <a:pt x="9553246" y="0"/>
                </a:cubicBezTo>
                <a:cubicBezTo>
                  <a:pt x="9953308" y="15187"/>
                  <a:pt x="10331982" y="357838"/>
                  <a:pt x="10365518" y="812272"/>
                </a:cubicBezTo>
                <a:cubicBezTo>
                  <a:pt x="10430413" y="1067753"/>
                  <a:pt x="10344341" y="1162714"/>
                  <a:pt x="10365518" y="1386260"/>
                </a:cubicBezTo>
                <a:cubicBezTo>
                  <a:pt x="10386695" y="1609806"/>
                  <a:pt x="10318217" y="1733992"/>
                  <a:pt x="10365518" y="1927758"/>
                </a:cubicBezTo>
                <a:cubicBezTo>
                  <a:pt x="10412819" y="2121524"/>
                  <a:pt x="10334417" y="2167296"/>
                  <a:pt x="10365518" y="2371787"/>
                </a:cubicBezTo>
                <a:cubicBezTo>
                  <a:pt x="10396619" y="2576278"/>
                  <a:pt x="10327634" y="2720417"/>
                  <a:pt x="10365518" y="2913285"/>
                </a:cubicBezTo>
                <a:cubicBezTo>
                  <a:pt x="10403402" y="3106153"/>
                  <a:pt x="10357475" y="3249444"/>
                  <a:pt x="10365518" y="3389803"/>
                </a:cubicBezTo>
                <a:cubicBezTo>
                  <a:pt x="10373561" y="3530162"/>
                  <a:pt x="10360176" y="3767224"/>
                  <a:pt x="10365518" y="4061261"/>
                </a:cubicBezTo>
                <a:cubicBezTo>
                  <a:pt x="10368707" y="4596330"/>
                  <a:pt x="10029523" y="4878457"/>
                  <a:pt x="9553246" y="4873533"/>
                </a:cubicBezTo>
                <a:cubicBezTo>
                  <a:pt x="9449145" y="4886936"/>
                  <a:pt x="9250236" y="4870080"/>
                  <a:pt x="9057924" y="4873533"/>
                </a:cubicBezTo>
                <a:cubicBezTo>
                  <a:pt x="8865612" y="4876986"/>
                  <a:pt x="8806867" y="4819283"/>
                  <a:pt x="8562602" y="4873533"/>
                </a:cubicBezTo>
                <a:cubicBezTo>
                  <a:pt x="8318337" y="4927783"/>
                  <a:pt x="8126537" y="4824308"/>
                  <a:pt x="7892461" y="4873533"/>
                </a:cubicBezTo>
                <a:cubicBezTo>
                  <a:pt x="7658385" y="4922758"/>
                  <a:pt x="7630047" y="4838837"/>
                  <a:pt x="7397139" y="4873533"/>
                </a:cubicBezTo>
                <a:cubicBezTo>
                  <a:pt x="7164231" y="4908229"/>
                  <a:pt x="7128823" y="4847099"/>
                  <a:pt x="6989227" y="4873533"/>
                </a:cubicBezTo>
                <a:cubicBezTo>
                  <a:pt x="6849631" y="4899967"/>
                  <a:pt x="6739704" y="4870849"/>
                  <a:pt x="6581315" y="4873533"/>
                </a:cubicBezTo>
                <a:cubicBezTo>
                  <a:pt x="6422926" y="4876217"/>
                  <a:pt x="6214423" y="4859187"/>
                  <a:pt x="5911174" y="4873533"/>
                </a:cubicBezTo>
                <a:cubicBezTo>
                  <a:pt x="5607925" y="4887879"/>
                  <a:pt x="5681143" y="4853336"/>
                  <a:pt x="5590671" y="4873533"/>
                </a:cubicBezTo>
                <a:cubicBezTo>
                  <a:pt x="5500199" y="4893730"/>
                  <a:pt x="5295665" y="4856293"/>
                  <a:pt x="5007940" y="4873533"/>
                </a:cubicBezTo>
                <a:cubicBezTo>
                  <a:pt x="4720215" y="4890773"/>
                  <a:pt x="4825362" y="4844017"/>
                  <a:pt x="4687437" y="4873533"/>
                </a:cubicBezTo>
                <a:cubicBezTo>
                  <a:pt x="4549512" y="4903049"/>
                  <a:pt x="4223535" y="4834180"/>
                  <a:pt x="4104706" y="4873533"/>
                </a:cubicBezTo>
                <a:cubicBezTo>
                  <a:pt x="3985877" y="4912886"/>
                  <a:pt x="3856852" y="4831161"/>
                  <a:pt x="3696793" y="4873533"/>
                </a:cubicBezTo>
                <a:cubicBezTo>
                  <a:pt x="3536734" y="4915905"/>
                  <a:pt x="3386972" y="4828554"/>
                  <a:pt x="3201472" y="4873533"/>
                </a:cubicBezTo>
                <a:cubicBezTo>
                  <a:pt x="3015972" y="4918512"/>
                  <a:pt x="2930753" y="4869862"/>
                  <a:pt x="2706150" y="4873533"/>
                </a:cubicBezTo>
                <a:cubicBezTo>
                  <a:pt x="2481547" y="4877204"/>
                  <a:pt x="2509487" y="4842219"/>
                  <a:pt x="2385647" y="4873533"/>
                </a:cubicBezTo>
                <a:cubicBezTo>
                  <a:pt x="2261807" y="4904847"/>
                  <a:pt x="2047725" y="4860045"/>
                  <a:pt x="1890325" y="4873533"/>
                </a:cubicBezTo>
                <a:cubicBezTo>
                  <a:pt x="1732925" y="4887021"/>
                  <a:pt x="1604190" y="4847461"/>
                  <a:pt x="1395004" y="4873533"/>
                </a:cubicBezTo>
                <a:cubicBezTo>
                  <a:pt x="1185818" y="4899605"/>
                  <a:pt x="1070269" y="4858913"/>
                  <a:pt x="812272" y="4873533"/>
                </a:cubicBezTo>
                <a:cubicBezTo>
                  <a:pt x="428352" y="4859282"/>
                  <a:pt x="19739" y="4615014"/>
                  <a:pt x="0" y="4061261"/>
                </a:cubicBezTo>
                <a:cubicBezTo>
                  <a:pt x="-65563" y="3869212"/>
                  <a:pt x="52555" y="3635015"/>
                  <a:pt x="0" y="3454783"/>
                </a:cubicBezTo>
                <a:cubicBezTo>
                  <a:pt x="-52555" y="3274551"/>
                  <a:pt x="42203" y="3171197"/>
                  <a:pt x="0" y="2978265"/>
                </a:cubicBezTo>
                <a:cubicBezTo>
                  <a:pt x="-42203" y="2785333"/>
                  <a:pt x="50493" y="2680902"/>
                  <a:pt x="0" y="2436767"/>
                </a:cubicBezTo>
                <a:cubicBezTo>
                  <a:pt x="-50493" y="2192632"/>
                  <a:pt x="34565" y="2022970"/>
                  <a:pt x="0" y="1862778"/>
                </a:cubicBezTo>
                <a:cubicBezTo>
                  <a:pt x="-34565" y="1702586"/>
                  <a:pt x="100097" y="1212162"/>
                  <a:pt x="0" y="812272"/>
                </a:cubicBezTo>
                <a:close/>
              </a:path>
              <a:path w="10365518" h="4873533" stroke="0" extrusionOk="0">
                <a:moveTo>
                  <a:pt x="0" y="812272"/>
                </a:moveTo>
                <a:cubicBezTo>
                  <a:pt x="7338" y="333807"/>
                  <a:pt x="468075" y="7695"/>
                  <a:pt x="812272" y="0"/>
                </a:cubicBezTo>
                <a:cubicBezTo>
                  <a:pt x="1080135" y="-84249"/>
                  <a:pt x="1243978" y="37919"/>
                  <a:pt x="1569823" y="0"/>
                </a:cubicBezTo>
                <a:cubicBezTo>
                  <a:pt x="1895668" y="-37919"/>
                  <a:pt x="1777801" y="9127"/>
                  <a:pt x="1977735" y="0"/>
                </a:cubicBezTo>
                <a:cubicBezTo>
                  <a:pt x="2177669" y="-9127"/>
                  <a:pt x="2296918" y="42065"/>
                  <a:pt x="2473057" y="0"/>
                </a:cubicBezTo>
                <a:cubicBezTo>
                  <a:pt x="2649196" y="-42065"/>
                  <a:pt x="2918021" y="36606"/>
                  <a:pt x="3143198" y="0"/>
                </a:cubicBezTo>
                <a:cubicBezTo>
                  <a:pt x="3368375" y="-36606"/>
                  <a:pt x="3530385" y="73538"/>
                  <a:pt x="3813340" y="0"/>
                </a:cubicBezTo>
                <a:cubicBezTo>
                  <a:pt x="4096295" y="-73538"/>
                  <a:pt x="4318964" y="54579"/>
                  <a:pt x="4483481" y="0"/>
                </a:cubicBezTo>
                <a:cubicBezTo>
                  <a:pt x="4647998" y="-54579"/>
                  <a:pt x="4850615" y="28135"/>
                  <a:pt x="5066213" y="0"/>
                </a:cubicBezTo>
                <a:cubicBezTo>
                  <a:pt x="5281811" y="-28135"/>
                  <a:pt x="5315560" y="25050"/>
                  <a:pt x="5386715" y="0"/>
                </a:cubicBezTo>
                <a:cubicBezTo>
                  <a:pt x="5457870" y="-25050"/>
                  <a:pt x="5625151" y="32221"/>
                  <a:pt x="5794627" y="0"/>
                </a:cubicBezTo>
                <a:cubicBezTo>
                  <a:pt x="5964103" y="-32221"/>
                  <a:pt x="6132715" y="56837"/>
                  <a:pt x="6289949" y="0"/>
                </a:cubicBezTo>
                <a:cubicBezTo>
                  <a:pt x="6447183" y="-56837"/>
                  <a:pt x="6542668" y="18156"/>
                  <a:pt x="6610451" y="0"/>
                </a:cubicBezTo>
                <a:cubicBezTo>
                  <a:pt x="6678234" y="-18156"/>
                  <a:pt x="6879573" y="5833"/>
                  <a:pt x="7018364" y="0"/>
                </a:cubicBezTo>
                <a:cubicBezTo>
                  <a:pt x="7157155" y="-5833"/>
                  <a:pt x="7275389" y="46680"/>
                  <a:pt x="7513685" y="0"/>
                </a:cubicBezTo>
                <a:cubicBezTo>
                  <a:pt x="7751981" y="-46680"/>
                  <a:pt x="8049184" y="11127"/>
                  <a:pt x="8271236" y="0"/>
                </a:cubicBezTo>
                <a:cubicBezTo>
                  <a:pt x="8493288" y="-11127"/>
                  <a:pt x="8433539" y="7678"/>
                  <a:pt x="8591739" y="0"/>
                </a:cubicBezTo>
                <a:cubicBezTo>
                  <a:pt x="8749939" y="-7678"/>
                  <a:pt x="9197795" y="8746"/>
                  <a:pt x="9553246" y="0"/>
                </a:cubicBezTo>
                <a:cubicBezTo>
                  <a:pt x="10011152" y="83268"/>
                  <a:pt x="10362465" y="269958"/>
                  <a:pt x="10365518" y="812272"/>
                </a:cubicBezTo>
                <a:cubicBezTo>
                  <a:pt x="10412702" y="1060011"/>
                  <a:pt x="10332257" y="1226739"/>
                  <a:pt x="10365518" y="1353770"/>
                </a:cubicBezTo>
                <a:cubicBezTo>
                  <a:pt x="10398779" y="1480801"/>
                  <a:pt x="10326679" y="1767467"/>
                  <a:pt x="10365518" y="1960248"/>
                </a:cubicBezTo>
                <a:cubicBezTo>
                  <a:pt x="10404357" y="2153029"/>
                  <a:pt x="10331413" y="2414059"/>
                  <a:pt x="10365518" y="2534236"/>
                </a:cubicBezTo>
                <a:cubicBezTo>
                  <a:pt x="10399623" y="2654413"/>
                  <a:pt x="10314826" y="2771642"/>
                  <a:pt x="10365518" y="2978265"/>
                </a:cubicBezTo>
                <a:cubicBezTo>
                  <a:pt x="10416210" y="3184888"/>
                  <a:pt x="10342220" y="3332642"/>
                  <a:pt x="10365518" y="3584743"/>
                </a:cubicBezTo>
                <a:cubicBezTo>
                  <a:pt x="10388816" y="3836844"/>
                  <a:pt x="10359665" y="3842053"/>
                  <a:pt x="10365518" y="4061261"/>
                </a:cubicBezTo>
                <a:cubicBezTo>
                  <a:pt x="10332497" y="4562333"/>
                  <a:pt x="9936113" y="4758776"/>
                  <a:pt x="9553246" y="4873533"/>
                </a:cubicBezTo>
                <a:cubicBezTo>
                  <a:pt x="9384810" y="4892167"/>
                  <a:pt x="9261239" y="4851578"/>
                  <a:pt x="9145334" y="4873533"/>
                </a:cubicBezTo>
                <a:cubicBezTo>
                  <a:pt x="9029429" y="4895488"/>
                  <a:pt x="8546936" y="4783151"/>
                  <a:pt x="8387783" y="4873533"/>
                </a:cubicBezTo>
                <a:cubicBezTo>
                  <a:pt x="8228630" y="4963915"/>
                  <a:pt x="8133863" y="4849685"/>
                  <a:pt x="8067280" y="4873533"/>
                </a:cubicBezTo>
                <a:cubicBezTo>
                  <a:pt x="8000697" y="4897381"/>
                  <a:pt x="7791208" y="4837468"/>
                  <a:pt x="7659368" y="4873533"/>
                </a:cubicBezTo>
                <a:cubicBezTo>
                  <a:pt x="7527528" y="4909598"/>
                  <a:pt x="7194091" y="4835431"/>
                  <a:pt x="7076637" y="4873533"/>
                </a:cubicBezTo>
                <a:cubicBezTo>
                  <a:pt x="6959183" y="4911635"/>
                  <a:pt x="6688704" y="4829040"/>
                  <a:pt x="6581315" y="4873533"/>
                </a:cubicBezTo>
                <a:cubicBezTo>
                  <a:pt x="6473926" y="4918026"/>
                  <a:pt x="6155184" y="4840417"/>
                  <a:pt x="5823764" y="4873533"/>
                </a:cubicBezTo>
                <a:cubicBezTo>
                  <a:pt x="5492344" y="4906649"/>
                  <a:pt x="5461847" y="4826513"/>
                  <a:pt x="5328442" y="4873533"/>
                </a:cubicBezTo>
                <a:cubicBezTo>
                  <a:pt x="5195037" y="4920553"/>
                  <a:pt x="5120281" y="4841458"/>
                  <a:pt x="4920530" y="4873533"/>
                </a:cubicBezTo>
                <a:cubicBezTo>
                  <a:pt x="4720779" y="4905608"/>
                  <a:pt x="4688894" y="4856042"/>
                  <a:pt x="4512618" y="4873533"/>
                </a:cubicBezTo>
                <a:cubicBezTo>
                  <a:pt x="4336342" y="4891024"/>
                  <a:pt x="4247951" y="4843076"/>
                  <a:pt x="4017296" y="4873533"/>
                </a:cubicBezTo>
                <a:cubicBezTo>
                  <a:pt x="3786641" y="4903990"/>
                  <a:pt x="3794021" y="4854027"/>
                  <a:pt x="3609384" y="4873533"/>
                </a:cubicBezTo>
                <a:cubicBezTo>
                  <a:pt x="3424747" y="4893039"/>
                  <a:pt x="3276654" y="4821785"/>
                  <a:pt x="3114062" y="4873533"/>
                </a:cubicBezTo>
                <a:cubicBezTo>
                  <a:pt x="2951470" y="4925281"/>
                  <a:pt x="2819993" y="4869266"/>
                  <a:pt x="2706150" y="4873533"/>
                </a:cubicBezTo>
                <a:cubicBezTo>
                  <a:pt x="2592307" y="4877800"/>
                  <a:pt x="2351242" y="4872670"/>
                  <a:pt x="2036008" y="4873533"/>
                </a:cubicBezTo>
                <a:cubicBezTo>
                  <a:pt x="1720774" y="4874396"/>
                  <a:pt x="1293940" y="4789720"/>
                  <a:pt x="812272" y="4873533"/>
                </a:cubicBezTo>
                <a:cubicBezTo>
                  <a:pt x="345498" y="4814918"/>
                  <a:pt x="22590" y="4486079"/>
                  <a:pt x="0" y="4061261"/>
                </a:cubicBezTo>
                <a:cubicBezTo>
                  <a:pt x="-50469" y="3810662"/>
                  <a:pt x="45521" y="3694210"/>
                  <a:pt x="0" y="3487273"/>
                </a:cubicBezTo>
                <a:cubicBezTo>
                  <a:pt x="-45521" y="3280336"/>
                  <a:pt x="41603" y="3216004"/>
                  <a:pt x="0" y="3043244"/>
                </a:cubicBezTo>
                <a:cubicBezTo>
                  <a:pt x="-41603" y="2870484"/>
                  <a:pt x="64596" y="2695743"/>
                  <a:pt x="0" y="2501746"/>
                </a:cubicBezTo>
                <a:cubicBezTo>
                  <a:pt x="-64596" y="2307749"/>
                  <a:pt x="49027" y="2169709"/>
                  <a:pt x="0" y="2025228"/>
                </a:cubicBezTo>
                <a:cubicBezTo>
                  <a:pt x="-49027" y="1880747"/>
                  <a:pt x="62316" y="1656242"/>
                  <a:pt x="0" y="1418750"/>
                </a:cubicBezTo>
                <a:cubicBezTo>
                  <a:pt x="-62316" y="1181258"/>
                  <a:pt x="23463" y="1087083"/>
                  <a:pt x="0" y="81227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rgbClr val="FEBCBD"/>
            </a:solidFill>
            <a:extLst>
              <a:ext uri="{C807C97D-BFC1-408E-A445-0C87EB9F89A2}">
                <ask:lineSketchStyleProps xmlns:ask="http://schemas.microsoft.com/office/drawing/2018/sketchyshapes" sd="871266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la 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 vui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tiên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anh mong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đây,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tươi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6D8D9A-87C1-4540-A683-21E148265F29}"/>
              </a:ext>
            </a:extLst>
          </p:cNvPr>
          <p:cNvSpPr txBox="1">
            <a:spLocks/>
          </p:cNvSpPr>
          <p:nvPr/>
        </p:nvSpPr>
        <p:spPr>
          <a:xfrm>
            <a:off x="1560408" y="612867"/>
            <a:ext cx="9290874" cy="528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câu: </a:t>
            </a:r>
          </a:p>
        </p:txBody>
      </p:sp>
      <p:cxnSp>
        <p:nvCxnSpPr>
          <p:cNvPr id="4" name="Đường nối Thẳng 4">
            <a:extLst>
              <a:ext uri="{FF2B5EF4-FFF2-40B4-BE49-F238E27FC236}">
                <a16:creationId xmlns:a16="http://schemas.microsoft.com/office/drawing/2014/main" id="{6E7FBE96-5451-49E5-B733-3B912C5ABD3A}"/>
              </a:ext>
            </a:extLst>
          </p:cNvPr>
          <p:cNvCxnSpPr>
            <a:cxnSpLocks/>
          </p:cNvCxnSpPr>
          <p:nvPr/>
        </p:nvCxnSpPr>
        <p:spPr>
          <a:xfrm flipH="1">
            <a:off x="1378100" y="207998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0BD30ECF-16B4-473B-8A6B-2FBFE19A6D19}"/>
              </a:ext>
            </a:extLst>
          </p:cNvPr>
          <p:cNvCxnSpPr>
            <a:cxnSpLocks/>
          </p:cNvCxnSpPr>
          <p:nvPr/>
        </p:nvCxnSpPr>
        <p:spPr>
          <a:xfrm flipH="1">
            <a:off x="2647253" y="1622257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id="{6B93AB2A-7334-4734-BC9A-DE1D9E288689}"/>
              </a:ext>
            </a:extLst>
          </p:cNvPr>
          <p:cNvCxnSpPr>
            <a:cxnSpLocks/>
          </p:cNvCxnSpPr>
          <p:nvPr/>
        </p:nvCxnSpPr>
        <p:spPr>
          <a:xfrm flipH="1">
            <a:off x="11021762" y="3062108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4">
            <a:extLst>
              <a:ext uri="{FF2B5EF4-FFF2-40B4-BE49-F238E27FC236}">
                <a16:creationId xmlns:a16="http://schemas.microsoft.com/office/drawing/2014/main" id="{BF38787D-103E-4E2A-A2C6-0AD711DC8B62}"/>
              </a:ext>
            </a:extLst>
          </p:cNvPr>
          <p:cNvCxnSpPr>
            <a:cxnSpLocks/>
          </p:cNvCxnSpPr>
          <p:nvPr/>
        </p:nvCxnSpPr>
        <p:spPr>
          <a:xfrm flipH="1">
            <a:off x="9115948" y="207998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BC07DAD-5439-45A0-9BCE-55C1F25DF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99" y="-117876"/>
            <a:ext cx="2289967" cy="2289967"/>
          </a:xfrm>
          <a:prstGeom prst="rect">
            <a:avLst/>
          </a:prstGeom>
        </p:spPr>
      </p:pic>
      <p:sp>
        <p:nvSpPr>
          <p:cNvPr id="10" name="云形 15">
            <a:extLst>
              <a:ext uri="{FF2B5EF4-FFF2-40B4-BE49-F238E27FC236}">
                <a16:creationId xmlns:a16="http://schemas.microsoft.com/office/drawing/2014/main" id="{66307177-B570-4C38-8714-6385A81A6BEB}"/>
              </a:ext>
            </a:extLst>
          </p:cNvPr>
          <p:cNvSpPr/>
          <p:nvPr/>
        </p:nvSpPr>
        <p:spPr>
          <a:xfrm>
            <a:off x="2" y="1027108"/>
            <a:ext cx="1443583" cy="669282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A9373-2880-4D36-8683-E0B7DB59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641" y="2648111"/>
            <a:ext cx="472976" cy="442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7036FE-34DD-4608-980F-00D50FB1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082" y="805993"/>
            <a:ext cx="472976" cy="4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8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2EA38F4-9FF1-41CF-8216-1118E40646A8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DE2869C-4E8A-4057-8B6F-B282121DD503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47A0E79-1816-4345-979C-92D26AB0330B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4336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99912275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219</TotalTime>
  <Words>1916</Words>
  <Application>Microsoft Office PowerPoint</Application>
  <PresentationFormat>Widescreen</PresentationFormat>
  <Paragraphs>104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Cookie</vt:lpstr>
      <vt:lpstr>HP001 4 hàng</vt:lpstr>
      <vt:lpstr>inpin heiti</vt:lpstr>
      <vt:lpstr>Patrick Hand</vt:lpstr>
      <vt:lpstr>Patrick Hand SC</vt:lpstr>
      <vt:lpstr>Questrial</vt:lpstr>
      <vt:lpstr>Times New Roman</vt:lpstr>
      <vt:lpstr>UTM Showcard</vt:lpstr>
      <vt:lpstr>Wingdings</vt:lpstr>
      <vt:lpstr>Theme4</vt:lpstr>
      <vt:lpstr>Office Theme</vt:lpstr>
      <vt:lpstr>1_Office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Minh</dc:creator>
  <cp:lastModifiedBy>ADMIN</cp:lastModifiedBy>
  <cp:revision>9</cp:revision>
  <dcterms:created xsi:type="dcterms:W3CDTF">2021-10-16T13:01:40Z</dcterms:created>
  <dcterms:modified xsi:type="dcterms:W3CDTF">2021-10-18T02:27:52Z</dcterms:modified>
</cp:coreProperties>
</file>