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7" r:id="rId2"/>
    <p:sldId id="286" r:id="rId3"/>
    <p:sldId id="272" r:id="rId4"/>
    <p:sldId id="273" r:id="rId5"/>
    <p:sldId id="275" r:id="rId6"/>
    <p:sldId id="287" r:id="rId7"/>
    <p:sldId id="288" r:id="rId8"/>
    <p:sldId id="277" r:id="rId9"/>
    <p:sldId id="276" r:id="rId10"/>
    <p:sldId id="279" r:id="rId11"/>
    <p:sldId id="258" r:id="rId12"/>
    <p:sldId id="280" r:id="rId13"/>
    <p:sldId id="259" r:id="rId14"/>
    <p:sldId id="281" r:id="rId15"/>
    <p:sldId id="260" r:id="rId16"/>
    <p:sldId id="282" r:id="rId17"/>
    <p:sldId id="261" r:id="rId18"/>
    <p:sldId id="283" r:id="rId19"/>
    <p:sldId id="284" r:id="rId20"/>
    <p:sldId id="263" r:id="rId21"/>
    <p:sldId id="264" r:id="rId22"/>
    <p:sldId id="265" r:id="rId23"/>
    <p:sldId id="270"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UVN Kieu" panose="03030502040506070602" pitchFamily="66" charset="0"/>
      <p:regular r:id="rId32"/>
      <p:bold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6A5F6"/>
    <a:srgbClr val="FF8B85"/>
    <a:srgbClr val="FF7169"/>
    <a:srgbClr val="003366"/>
    <a:srgbClr val="3CA7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4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49E6B-C1C9-43CE-8AF0-E3BB2745F6B8}" type="datetimeFigureOut">
              <a:rPr lang="en-US" smtClean="0"/>
              <a:t>10/16/2022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035EDA-36CD-4E6F-BADD-037AC638BB61}" type="slidenum">
              <a:rPr lang="en-US" smtClean="0"/>
              <a:t>‹#›</a:t>
            </a:fld>
            <a:endParaRPr lang="en-US"/>
          </a:p>
        </p:txBody>
      </p:sp>
    </p:spTree>
    <p:extLst>
      <p:ext uri="{BB962C8B-B14F-4D97-AF65-F5344CB8AC3E}">
        <p14:creationId xmlns:p14="http://schemas.microsoft.com/office/powerpoint/2010/main" val="866700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F2CBC0-DD03-4F67-A62B-42EBA0C330F7}"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CEFA8-B81E-4368-9075-DA525787494A}" type="slidenum">
              <a:rPr lang="en-US" smtClean="0"/>
              <a:t>‹#›</a:t>
            </a:fld>
            <a:endParaRPr lang="en-US"/>
          </a:p>
        </p:txBody>
      </p:sp>
    </p:spTree>
    <p:extLst>
      <p:ext uri="{BB962C8B-B14F-4D97-AF65-F5344CB8AC3E}">
        <p14:creationId xmlns:p14="http://schemas.microsoft.com/office/powerpoint/2010/main" val="23104953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2CBC0-DD03-4F67-A62B-42EBA0C330F7}"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CEFA8-B81E-4368-9075-DA525787494A}" type="slidenum">
              <a:rPr lang="en-US" smtClean="0"/>
              <a:t>‹#›</a:t>
            </a:fld>
            <a:endParaRPr lang="en-US"/>
          </a:p>
        </p:txBody>
      </p:sp>
    </p:spTree>
    <p:extLst>
      <p:ext uri="{BB962C8B-B14F-4D97-AF65-F5344CB8AC3E}">
        <p14:creationId xmlns:p14="http://schemas.microsoft.com/office/powerpoint/2010/main" val="1003813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2CBC0-DD03-4F67-A62B-42EBA0C330F7}"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CEFA8-B81E-4368-9075-DA525787494A}" type="slidenum">
              <a:rPr lang="en-US" smtClean="0"/>
              <a:t>‹#›</a:t>
            </a:fld>
            <a:endParaRPr lang="en-US"/>
          </a:p>
        </p:txBody>
      </p:sp>
    </p:spTree>
    <p:extLst>
      <p:ext uri="{BB962C8B-B14F-4D97-AF65-F5344CB8AC3E}">
        <p14:creationId xmlns:p14="http://schemas.microsoft.com/office/powerpoint/2010/main" val="995677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2CBC0-DD03-4F67-A62B-42EBA0C330F7}"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CEFA8-B81E-4368-9075-DA525787494A}" type="slidenum">
              <a:rPr lang="en-US" smtClean="0"/>
              <a:t>‹#›</a:t>
            </a:fld>
            <a:endParaRPr lang="en-US"/>
          </a:p>
        </p:txBody>
      </p:sp>
    </p:spTree>
    <p:extLst>
      <p:ext uri="{BB962C8B-B14F-4D97-AF65-F5344CB8AC3E}">
        <p14:creationId xmlns:p14="http://schemas.microsoft.com/office/powerpoint/2010/main" val="7638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4F2CBC0-DD03-4F67-A62B-42EBA0C330F7}" type="datetimeFigureOut">
              <a:rPr lang="en-US" smtClean="0"/>
              <a:t>10/16/2022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BCEFA8-B81E-4368-9075-DA525787494A}" type="slidenum">
              <a:rPr lang="en-US" smtClean="0"/>
              <a:t>‹#›</a:t>
            </a:fld>
            <a:endParaRPr lang="en-US"/>
          </a:p>
        </p:txBody>
      </p:sp>
    </p:spTree>
    <p:extLst>
      <p:ext uri="{BB962C8B-B14F-4D97-AF65-F5344CB8AC3E}">
        <p14:creationId xmlns:p14="http://schemas.microsoft.com/office/powerpoint/2010/main" val="44260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F2CBC0-DD03-4F67-A62B-42EBA0C330F7}"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CEFA8-B81E-4368-9075-DA525787494A}" type="slidenum">
              <a:rPr lang="en-US" smtClean="0"/>
              <a:t>‹#›</a:t>
            </a:fld>
            <a:endParaRPr lang="en-US"/>
          </a:p>
        </p:txBody>
      </p:sp>
    </p:spTree>
    <p:extLst>
      <p:ext uri="{BB962C8B-B14F-4D97-AF65-F5344CB8AC3E}">
        <p14:creationId xmlns:p14="http://schemas.microsoft.com/office/powerpoint/2010/main" val="1643722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F2CBC0-DD03-4F67-A62B-42EBA0C330F7}" type="datetimeFigureOut">
              <a:rPr lang="en-US" smtClean="0"/>
              <a:t>10/16/2022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BCEFA8-B81E-4368-9075-DA525787494A}" type="slidenum">
              <a:rPr lang="en-US" smtClean="0"/>
              <a:t>‹#›</a:t>
            </a:fld>
            <a:endParaRPr lang="en-US"/>
          </a:p>
        </p:txBody>
      </p:sp>
    </p:spTree>
    <p:extLst>
      <p:ext uri="{BB962C8B-B14F-4D97-AF65-F5344CB8AC3E}">
        <p14:creationId xmlns:p14="http://schemas.microsoft.com/office/powerpoint/2010/main" val="1275309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F2CBC0-DD03-4F67-A62B-42EBA0C330F7}" type="datetimeFigureOut">
              <a:rPr lang="en-US" smtClean="0"/>
              <a:t>10/16/2022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BCEFA8-B81E-4368-9075-DA525787494A}" type="slidenum">
              <a:rPr lang="en-US" smtClean="0"/>
              <a:t>‹#›</a:t>
            </a:fld>
            <a:endParaRPr lang="en-US"/>
          </a:p>
        </p:txBody>
      </p:sp>
    </p:spTree>
    <p:extLst>
      <p:ext uri="{BB962C8B-B14F-4D97-AF65-F5344CB8AC3E}">
        <p14:creationId xmlns:p14="http://schemas.microsoft.com/office/powerpoint/2010/main" val="2243709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F2CBC0-DD03-4F67-A62B-42EBA0C330F7}" type="datetimeFigureOut">
              <a:rPr lang="en-US" smtClean="0"/>
              <a:t>10/16/2022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BCEFA8-B81E-4368-9075-DA525787494A}" type="slidenum">
              <a:rPr lang="en-US" smtClean="0"/>
              <a:t>‹#›</a:t>
            </a:fld>
            <a:endParaRPr lang="en-US"/>
          </a:p>
        </p:txBody>
      </p:sp>
    </p:spTree>
    <p:extLst>
      <p:ext uri="{BB962C8B-B14F-4D97-AF65-F5344CB8AC3E}">
        <p14:creationId xmlns:p14="http://schemas.microsoft.com/office/powerpoint/2010/main" val="1588403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F2CBC0-DD03-4F67-A62B-42EBA0C330F7}"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CEFA8-B81E-4368-9075-DA525787494A}" type="slidenum">
              <a:rPr lang="en-US" smtClean="0"/>
              <a:t>‹#›</a:t>
            </a:fld>
            <a:endParaRPr lang="en-US"/>
          </a:p>
        </p:txBody>
      </p:sp>
    </p:spTree>
    <p:extLst>
      <p:ext uri="{BB962C8B-B14F-4D97-AF65-F5344CB8AC3E}">
        <p14:creationId xmlns:p14="http://schemas.microsoft.com/office/powerpoint/2010/main" val="1545599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4F2CBC0-DD03-4F67-A62B-42EBA0C330F7}" type="datetimeFigureOut">
              <a:rPr lang="en-US" smtClean="0"/>
              <a:t>10/16/2022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BCEFA8-B81E-4368-9075-DA525787494A}" type="slidenum">
              <a:rPr lang="en-US" smtClean="0"/>
              <a:t>‹#›</a:t>
            </a:fld>
            <a:endParaRPr lang="en-US"/>
          </a:p>
        </p:txBody>
      </p:sp>
    </p:spTree>
    <p:extLst>
      <p:ext uri="{BB962C8B-B14F-4D97-AF65-F5344CB8AC3E}">
        <p14:creationId xmlns:p14="http://schemas.microsoft.com/office/powerpoint/2010/main" val="2862926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F2CBC0-DD03-4F67-A62B-42EBA0C330F7}" type="datetimeFigureOut">
              <a:rPr lang="en-US" smtClean="0"/>
              <a:t>10/16/2022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BCEFA8-B81E-4368-9075-DA525787494A}" type="slidenum">
              <a:rPr lang="en-US" smtClean="0"/>
              <a:t>‹#›</a:t>
            </a:fld>
            <a:endParaRPr lang="en-US"/>
          </a:p>
        </p:txBody>
      </p:sp>
      <p:pic>
        <p:nvPicPr>
          <p:cNvPr id="8" name="Picture 7" descr="A picture containing diagram&#10;&#10;Description automatically generated">
            <a:extLst>
              <a:ext uri="{FF2B5EF4-FFF2-40B4-BE49-F238E27FC236}">
                <a16:creationId xmlns:a16="http://schemas.microsoft.com/office/drawing/2014/main" id="{0501149F-FDBD-4ACD-B907-9972F67010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334864" y="6117718"/>
            <a:ext cx="1630042" cy="1408176"/>
          </a:xfrm>
          <a:prstGeom prst="rect">
            <a:avLst/>
          </a:prstGeom>
        </p:spPr>
      </p:pic>
      <p:sp>
        <p:nvSpPr>
          <p:cNvPr id="9" name="TextBox 8">
            <a:extLst>
              <a:ext uri="{FF2B5EF4-FFF2-40B4-BE49-F238E27FC236}">
                <a16:creationId xmlns:a16="http://schemas.microsoft.com/office/drawing/2014/main" id="{6428B89C-C4C2-4C46-A245-CCBDFE8DB826}"/>
              </a:ext>
            </a:extLst>
          </p:cNvPr>
          <p:cNvSpPr txBox="1"/>
          <p:nvPr userDrawn="1"/>
        </p:nvSpPr>
        <p:spPr>
          <a:xfrm>
            <a:off x="56768" y="-635"/>
            <a:ext cx="867032" cy="369332"/>
          </a:xfrm>
          <a:prstGeom prst="rect">
            <a:avLst/>
          </a:prstGeom>
          <a:noFill/>
        </p:spPr>
        <p:txBody>
          <a:bodyPr wrap="none" rtlCol="0">
            <a:spAutoFit/>
          </a:bodyPr>
          <a:lstStyle/>
          <a:p>
            <a:r>
              <a:rPr lang="en-US">
                <a:solidFill>
                  <a:schemeClr val="bg1">
                    <a:lumMod val="95000"/>
                  </a:schemeClr>
                </a:solidFill>
                <a:latin typeface="UVN Kieu" panose="03030502040506070602" pitchFamily="66" charset="0"/>
              </a:rPr>
              <a:t>KTUTS</a:t>
            </a:r>
          </a:p>
        </p:txBody>
      </p:sp>
      <p:sp>
        <p:nvSpPr>
          <p:cNvPr id="10" name="TextBox 9">
            <a:extLst>
              <a:ext uri="{FF2B5EF4-FFF2-40B4-BE49-F238E27FC236}">
                <a16:creationId xmlns:a16="http://schemas.microsoft.com/office/drawing/2014/main" id="{2B209748-FC80-4BB4-9360-2DCE078A33D2}"/>
              </a:ext>
            </a:extLst>
          </p:cNvPr>
          <p:cNvSpPr txBox="1"/>
          <p:nvPr userDrawn="1"/>
        </p:nvSpPr>
        <p:spPr>
          <a:xfrm>
            <a:off x="11322620" y="6433551"/>
            <a:ext cx="867032" cy="369332"/>
          </a:xfrm>
          <a:prstGeom prst="rect">
            <a:avLst/>
          </a:prstGeom>
          <a:noFill/>
        </p:spPr>
        <p:txBody>
          <a:bodyPr wrap="none" rtlCol="0">
            <a:spAutoFit/>
          </a:bodyPr>
          <a:lstStyle/>
          <a:p>
            <a:r>
              <a:rPr lang="en-US">
                <a:solidFill>
                  <a:schemeClr val="bg1">
                    <a:lumMod val="95000"/>
                  </a:schemeClr>
                </a:solidFill>
                <a:latin typeface="UVN Kieu" panose="03030502040506070602" pitchFamily="66" charset="0"/>
              </a:rPr>
              <a:t>KTUTS</a:t>
            </a:r>
          </a:p>
        </p:txBody>
      </p:sp>
    </p:spTree>
    <p:extLst>
      <p:ext uri="{BB962C8B-B14F-4D97-AF65-F5344CB8AC3E}">
        <p14:creationId xmlns:p14="http://schemas.microsoft.com/office/powerpoint/2010/main" val="198328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7.wdp"/></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7.wdp"/></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8.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g"/><Relationship Id="rId1" Type="http://schemas.openxmlformats.org/officeDocument/2006/relationships/slideLayout" Target="../slideLayouts/slideLayout7.xml"/><Relationship Id="rId4" Type="http://schemas.microsoft.com/office/2007/relationships/hdphoto" Target="../media/hdphoto9.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4.wdp"/><Relationship Id="rId5" Type="http://schemas.openxmlformats.org/officeDocument/2006/relationships/image" Target="../media/image16.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0.wdp"/><Relationship Id="rId5" Type="http://schemas.openxmlformats.org/officeDocument/2006/relationships/image" Target="../media/image24.png"/><Relationship Id="rId4" Type="http://schemas.openxmlformats.org/officeDocument/2006/relationships/image" Target="../media/image23.jpg"/><Relationship Id="rId9"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7.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jpg"/><Relationship Id="rId9" Type="http://schemas.microsoft.com/office/2007/relationships/hdphoto" Target="../media/hdphoto1.wdp"/></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7.jp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jp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17.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7705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sp>
        <p:nvSpPr>
          <p:cNvPr id="3" name="TextBox 2"/>
          <p:cNvSpPr txBox="1"/>
          <p:nvPr/>
        </p:nvSpPr>
        <p:spPr>
          <a:xfrm>
            <a:off x="2309099" y="2892757"/>
            <a:ext cx="8494624" cy="1938992"/>
          </a:xfrm>
          <a:prstGeom prst="rect">
            <a:avLst/>
          </a:prstGeom>
          <a:noFill/>
        </p:spPr>
        <p:txBody>
          <a:bodyPr wrap="square" rtlCol="0">
            <a:spAutoFit/>
          </a:bodyPr>
          <a:lstStyle/>
          <a:p>
            <a:pPr algn="ctr"/>
            <a:r>
              <a:rPr lang="en-US" sz="6000" b="1" dirty="0">
                <a:solidFill>
                  <a:srgbClr val="FFFF00"/>
                </a:solidFill>
                <a:effectLst>
                  <a:outerShdw blurRad="38100" dist="38100" dir="2700000" algn="tl">
                    <a:srgbClr val="000000">
                      <a:alpha val="43137"/>
                    </a:srgbClr>
                  </a:outerShdw>
                </a:effectLst>
                <a:latin typeface="UTM Futura Extra" panose="02040603050506020204" pitchFamily="18" charset="0"/>
              </a:rPr>
              <a:t>TÌM HIỂU </a:t>
            </a:r>
          </a:p>
          <a:p>
            <a:pPr algn="ctr"/>
            <a:r>
              <a:rPr lang="en-US" sz="6000" b="1" dirty="0">
                <a:solidFill>
                  <a:srgbClr val="FFFF00"/>
                </a:solidFill>
                <a:effectLst>
                  <a:outerShdw blurRad="38100" dist="38100" dir="2700000" algn="tl">
                    <a:srgbClr val="000000">
                      <a:alpha val="43137"/>
                    </a:srgbClr>
                  </a:outerShdw>
                </a:effectLst>
                <a:latin typeface="UTM Futura Extra" panose="02040603050506020204" pitchFamily="18" charset="0"/>
              </a:rPr>
              <a:t>CÂU CHUYỆN</a:t>
            </a:r>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27" b="48783" l="2811" r="28442"/>
                    </a14:imgEffect>
                  </a14:imgLayer>
                </a14:imgProps>
              </a:ext>
              <a:ext uri="{28A0092B-C50C-407E-A947-70E740481C1C}">
                <a14:useLocalDpi xmlns:a14="http://schemas.microsoft.com/office/drawing/2010/main" val="0"/>
              </a:ext>
            </a:extLst>
          </a:blip>
          <a:srcRect r="71847" b="50241"/>
          <a:stretch/>
        </p:blipFill>
        <p:spPr>
          <a:xfrm>
            <a:off x="-958754" y="1169403"/>
            <a:ext cx="4145515" cy="4979685"/>
          </a:xfrm>
          <a:prstGeom prst="rect">
            <a:avLst/>
          </a:prstGeom>
        </p:spPr>
      </p:pic>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27" b="48783" l="2811" r="28442"/>
                    </a14:imgEffect>
                  </a14:imgLayer>
                </a14:imgProps>
              </a:ext>
              <a:ext uri="{28A0092B-C50C-407E-A947-70E740481C1C}">
                <a14:useLocalDpi xmlns:a14="http://schemas.microsoft.com/office/drawing/2010/main" val="0"/>
              </a:ext>
            </a:extLst>
          </a:blip>
          <a:srcRect r="71847" b="50241"/>
          <a:stretch/>
        </p:blipFill>
        <p:spPr>
          <a:xfrm>
            <a:off x="8421684" y="1169403"/>
            <a:ext cx="4145515" cy="4979685"/>
          </a:xfrm>
          <a:prstGeom prst="rect">
            <a:avLst/>
          </a:prstGeom>
        </p:spPr>
      </p:pic>
      <p:pic>
        <p:nvPicPr>
          <p:cNvPr id="8"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245" y="-487363"/>
            <a:ext cx="487363" cy="487363"/>
          </a:xfrm>
          <a:prstGeom prst="rect">
            <a:avLst/>
          </a:prstGeom>
        </p:spPr>
      </p:pic>
    </p:spTree>
    <p:extLst>
      <p:ext uri="{BB962C8B-B14F-4D97-AF65-F5344CB8AC3E}">
        <p14:creationId xmlns:p14="http://schemas.microsoft.com/office/powerpoint/2010/main" val="170085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ppt_x"/>
                                          </p:val>
                                        </p:tav>
                                        <p:tav tm="100000">
                                          <p:val>
                                            <p:strVal val="#ppt_x"/>
                                          </p:val>
                                        </p:tav>
                                      </p:tavLst>
                                    </p:anim>
                                    <p:anim calcmode="lin" valueType="num">
                                      <p:cBhvr additive="base">
                                        <p:cTn id="10" dur="10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210300" y="838199"/>
            <a:ext cx="5810250" cy="5402393"/>
          </a:xfrm>
          <a:prstGeom prst="roundRect">
            <a:avLst>
              <a:gd name="adj" fmla="val 10824"/>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69967" y="942975"/>
            <a:ext cx="6473733" cy="51911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7014467" y="2384375"/>
            <a:ext cx="4735315" cy="2308324"/>
          </a:xfrm>
          <a:prstGeom prst="rect">
            <a:avLst/>
          </a:prstGeom>
          <a:noFill/>
        </p:spPr>
        <p:txBody>
          <a:bodyPr wrap="square" rtlCol="0">
            <a:spAutoFit/>
          </a:bodyPr>
          <a:lstStyle/>
          <a:p>
            <a:pPr algn="just"/>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Đêm</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rằm</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tháng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Giêng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các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cô</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gái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tròn</a:t>
            </a:r>
            <a:r>
              <a:rPr lang="en-US" sz="3600" b="1" dirty="0">
                <a:solidFill>
                  <a:srgbClr val="FF0000"/>
                </a:solidFill>
                <a:latin typeface="Arial" panose="020B0604020202020204" pitchFamily="34" charset="0"/>
                <a:cs typeface="Arial" panose="020B0604020202020204" pitchFamily="34" charset="0"/>
              </a:rPr>
              <a:t> 15 </a:t>
            </a:r>
            <a:r>
              <a:rPr lang="en-US" sz="3600" b="1" dirty="0" err="1">
                <a:solidFill>
                  <a:srgbClr val="FF0000"/>
                </a:solidFill>
                <a:latin typeface="Arial" panose="020B0604020202020204" pitchFamily="34" charset="0"/>
                <a:cs typeface="Arial" panose="020B0604020202020204" pitchFamily="34" charset="0"/>
              </a:rPr>
              <a:t>tuổi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đến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hồ</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để</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làm</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gì</a:t>
            </a:r>
            <a:r>
              <a:rPr lang="en-US" sz="3600" b="1"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127272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Rounded Rectangle 5"/>
          <p:cNvSpPr/>
          <p:nvPr/>
        </p:nvSpPr>
        <p:spPr>
          <a:xfrm>
            <a:off x="6210300" y="838199"/>
            <a:ext cx="5810250" cy="5402393"/>
          </a:xfrm>
          <a:prstGeom prst="roundRect">
            <a:avLst>
              <a:gd name="adj" fmla="val 10824"/>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69967" y="942975"/>
            <a:ext cx="6473733" cy="519112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p:cNvSpPr txBox="1"/>
          <p:nvPr/>
        </p:nvSpPr>
        <p:spPr>
          <a:xfrm>
            <a:off x="7014467" y="2384375"/>
            <a:ext cx="4735315" cy="2308324"/>
          </a:xfrm>
          <a:prstGeom prst="rect">
            <a:avLst/>
          </a:prstGeom>
          <a:noFill/>
        </p:spPr>
        <p:txBody>
          <a:bodyPr wrap="square" rtlCol="0">
            <a:spAutoFit/>
          </a:bodyPr>
          <a:lstStyle/>
          <a:p>
            <a:pPr algn="just"/>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Đêm</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rằm</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tháng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Giêng</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các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cô</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gái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tròn</a:t>
            </a:r>
            <a:r>
              <a:rPr lang="en-US" sz="3600" b="1" dirty="0">
                <a:solidFill>
                  <a:srgbClr val="FF0000"/>
                </a:solidFill>
                <a:latin typeface="Arial" panose="020B0604020202020204" pitchFamily="34" charset="0"/>
                <a:cs typeface="Arial" panose="020B0604020202020204" pitchFamily="34" charset="0"/>
              </a:rPr>
              <a:t> 15 </a:t>
            </a:r>
            <a:r>
              <a:rPr lang="en-US" sz="3600" b="1" dirty="0" err="1">
                <a:solidFill>
                  <a:srgbClr val="FF0000"/>
                </a:solidFill>
                <a:latin typeface="Arial" panose="020B0604020202020204" pitchFamily="34" charset="0"/>
                <a:cs typeface="Arial" panose="020B0604020202020204" pitchFamily="34" charset="0"/>
              </a:rPr>
              <a:t>tuổi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đến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hồ</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để</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ước</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nguyện</a:t>
            </a:r>
            <a:r>
              <a:rPr lang="en-US" sz="3600" b="1"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451061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323850" y="708287"/>
            <a:ext cx="5810250" cy="5530588"/>
          </a:xfrm>
          <a:prstGeom prst="roundRect">
            <a:avLst>
              <a:gd name="adj" fmla="val 11667"/>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600" b="1"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687832" y="2094876"/>
            <a:ext cx="4735315" cy="1200329"/>
          </a:xfrm>
          <a:prstGeom prst="rect">
            <a:avLst/>
          </a:prstGeom>
          <a:noFill/>
        </p:spPr>
        <p:txBody>
          <a:bodyPr wrap="square" rtlCol="0">
            <a:spAutoFit/>
          </a:bodyPr>
          <a:lstStyle/>
          <a:p>
            <a:pPr algn="just"/>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Hoa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gặp</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ai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Cô</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gái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ấy</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như</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thế</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nào</a:t>
            </a:r>
            <a:r>
              <a:rPr lang="en-US" sz="3600" b="1" dirty="0">
                <a:solidFill>
                  <a:srgbClr val="002060"/>
                </a:solidFill>
                <a:latin typeface="Arial" panose="020B0604020202020204" pitchFamily="34" charset="0"/>
                <a:cs typeface="Arial" panose="020B0604020202020204" pitchFamily="34" charset="0"/>
              </a:rPr>
              <a:t>?</a:t>
            </a:r>
            <a:endParaRPr lang="en-US" sz="3600" b="1" dirty="0">
              <a:solidFill>
                <a:srgbClr val="FF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657849" y="810977"/>
            <a:ext cx="6162675" cy="53231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687832" y="3612878"/>
            <a:ext cx="4606033" cy="1754326"/>
          </a:xfrm>
          <a:prstGeom prst="rect">
            <a:avLst/>
          </a:prstGeom>
        </p:spPr>
        <p:txBody>
          <a:bodyPr wrap="square">
            <a:spAutoFit/>
          </a:bodyPr>
          <a:lstStyle/>
          <a:p>
            <a:pPr algn="just"/>
            <a:r>
              <a:rPr lang="en-US" sz="3600" b="1" dirty="0">
                <a:solidFill>
                  <a:srgbClr val="002060"/>
                </a:solidFill>
                <a:latin typeface="Arial" panose="020B0604020202020204" pitchFamily="34" charset="0"/>
                <a:cs typeface="Arial" panose="020B0604020202020204" pitchFamily="34" charset="0"/>
              </a:rPr>
              <a:t>+ Theo </a:t>
            </a:r>
            <a:r>
              <a:rPr lang="en-US" sz="3600" b="1" dirty="0" err="1">
                <a:solidFill>
                  <a:srgbClr val="002060"/>
                </a:solidFill>
                <a:latin typeface="Arial" panose="020B0604020202020204" pitchFamily="34" charset="0"/>
                <a:cs typeface="Arial" panose="020B0604020202020204" pitchFamily="34" charset="0"/>
              </a:rPr>
              <a:t>suy</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nghĩ</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Hoa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Ngàn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sẽ</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ước</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gì</a:t>
            </a:r>
            <a:r>
              <a:rPr lang="en-US" sz="3600" b="1"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67699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ounded Rectangle 3"/>
          <p:cNvSpPr/>
          <p:nvPr/>
        </p:nvSpPr>
        <p:spPr>
          <a:xfrm>
            <a:off x="323850" y="708287"/>
            <a:ext cx="5810250" cy="5530588"/>
          </a:xfrm>
          <a:prstGeom prst="roundRect">
            <a:avLst>
              <a:gd name="adj" fmla="val 11667"/>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600" b="1" dirty="0">
              <a:solidFill>
                <a:srgbClr val="002060"/>
              </a:solidFill>
              <a:latin typeface="Arial" panose="020B0604020202020204" pitchFamily="34" charset="0"/>
              <a:cs typeface="Arial" panose="020B0604020202020204" pitchFamily="34" charset="0"/>
            </a:endParaRPr>
          </a:p>
        </p:txBody>
      </p:sp>
      <p:sp>
        <p:nvSpPr>
          <p:cNvPr id="5" name="TextBox 4"/>
          <p:cNvSpPr txBox="1"/>
          <p:nvPr/>
        </p:nvSpPr>
        <p:spPr>
          <a:xfrm>
            <a:off x="623192" y="1388421"/>
            <a:ext cx="4735315" cy="1754326"/>
          </a:xfrm>
          <a:prstGeom prst="rect">
            <a:avLst/>
          </a:prstGeom>
          <a:noFill/>
        </p:spPr>
        <p:txBody>
          <a:bodyPr wrap="square" rtlCol="0">
            <a:spAutoFit/>
          </a:bodyPr>
          <a:lstStyle/>
          <a:p>
            <a:pPr algn="just"/>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Hoa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gặp</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Ngàn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cô</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gái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mù</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đẹp</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người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đẹp</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nết</a:t>
            </a:r>
            <a:r>
              <a:rPr lang="en-US" sz="3600" b="1" dirty="0">
                <a:solidFill>
                  <a:srgbClr val="FF0000"/>
                </a:solidFill>
                <a:latin typeface="Arial" panose="020B0604020202020204" pitchFamily="34" charset="0"/>
                <a:cs typeface="Arial" panose="020B0604020202020204" pitchFamily="34" charset="0"/>
              </a:rPr>
              <a:t>. </a:t>
            </a: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657849" y="810977"/>
            <a:ext cx="6162675" cy="532312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ectangle 5"/>
          <p:cNvSpPr/>
          <p:nvPr/>
        </p:nvSpPr>
        <p:spPr>
          <a:xfrm>
            <a:off x="687832" y="3612878"/>
            <a:ext cx="4606033" cy="2308324"/>
          </a:xfrm>
          <a:prstGeom prst="rect">
            <a:avLst/>
          </a:prstGeom>
        </p:spPr>
        <p:txBody>
          <a:bodyPr wrap="square">
            <a:spAutoFit/>
          </a:bodyPr>
          <a:lstStyle/>
          <a:p>
            <a:pPr algn="just"/>
            <a:r>
              <a:rPr lang="en-US" sz="3600" b="1" dirty="0">
                <a:solidFill>
                  <a:srgbClr val="002060"/>
                </a:solidFill>
                <a:latin typeface="Arial" panose="020B0604020202020204" pitchFamily="34" charset="0"/>
                <a:cs typeface="Arial" panose="020B0604020202020204" pitchFamily="34" charset="0"/>
              </a:rPr>
              <a:t>+ Theo </a:t>
            </a:r>
            <a:r>
              <a:rPr lang="en-US" sz="3600" b="1" dirty="0" err="1">
                <a:solidFill>
                  <a:srgbClr val="002060"/>
                </a:solidFill>
                <a:latin typeface="Arial" panose="020B0604020202020204" pitchFamily="34" charset="0"/>
                <a:cs typeface="Arial" panose="020B0604020202020204" pitchFamily="34" charset="0"/>
              </a:rPr>
              <a:t>suy</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nghĩ</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Hoa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Nhàn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sẽ</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ước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mơ</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cho</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bản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thân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hạnh</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phúc</a:t>
            </a:r>
            <a:r>
              <a:rPr lang="en-US" sz="3600" b="1" dirty="0">
                <a:solidFill>
                  <a:srgbClr val="00206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22339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ounded Rectangle 2"/>
          <p:cNvSpPr/>
          <p:nvPr/>
        </p:nvSpPr>
        <p:spPr>
          <a:xfrm>
            <a:off x="5972175" y="774962"/>
            <a:ext cx="6019800" cy="5397238"/>
          </a:xfrm>
          <a:prstGeom prst="roundRect">
            <a:avLst>
              <a:gd name="adj" fmla="val 11667"/>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600" b="1" dirty="0">
              <a:solidFill>
                <a:srgbClr val="002060"/>
              </a:solidFill>
              <a:latin typeface="Arial" panose="020B0604020202020204" pitchFamily="34" charset="0"/>
              <a:cs typeface="Arial" panose="020B0604020202020204" pitchFamily="34" charset="0"/>
            </a:endParaRPr>
          </a:p>
        </p:txBody>
      </p:sp>
      <p:sp>
        <p:nvSpPr>
          <p:cNvPr id="4" name="TextBox 3"/>
          <p:cNvSpPr txBox="1"/>
          <p:nvPr/>
        </p:nvSpPr>
        <p:spPr>
          <a:xfrm>
            <a:off x="6817614" y="2237492"/>
            <a:ext cx="4906097" cy="1754326"/>
          </a:xfrm>
          <a:prstGeom prst="rect">
            <a:avLst/>
          </a:prstGeom>
          <a:noFill/>
        </p:spPr>
        <p:txBody>
          <a:bodyPr wrap="square" rtlCol="0">
            <a:spAutoFit/>
          </a:bodyPr>
          <a:lstStyle/>
          <a:p>
            <a:pPr algn="just"/>
            <a:r>
              <a:rPr lang="en-US" sz="3600" b="1" dirty="0">
                <a:solidFill>
                  <a:srgbClr val="002060"/>
                </a:solidFill>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Cô</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bé</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tỏ</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thái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độ</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như</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thế</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nào</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khi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nghe</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điều</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ước</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của</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Ngàn</a:t>
            </a:r>
            <a:r>
              <a:rPr lang="en-US" sz="3600" b="1" dirty="0">
                <a:solidFill>
                  <a:srgbClr val="002060"/>
                </a:solidFill>
                <a:latin typeface="Arial" panose="020B0604020202020204" pitchFamily="34" charset="0"/>
                <a:cs typeface="Arial" panose="020B0604020202020204" pitchFamily="34" charset="0"/>
              </a:rPr>
              <a:t>?</a:t>
            </a:r>
            <a:endParaRPr lang="en-US" sz="3600" b="1"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artisticTexturizer/>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69541" y="876300"/>
            <a:ext cx="6279809" cy="52006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61526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ounded Rectangle 2"/>
          <p:cNvSpPr/>
          <p:nvPr/>
        </p:nvSpPr>
        <p:spPr>
          <a:xfrm>
            <a:off x="5972175" y="774962"/>
            <a:ext cx="6019800" cy="5397238"/>
          </a:xfrm>
          <a:prstGeom prst="roundRect">
            <a:avLst>
              <a:gd name="adj" fmla="val 11667"/>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600" b="1" dirty="0">
              <a:solidFill>
                <a:srgbClr val="002060"/>
              </a:solidFill>
              <a:latin typeface="Arial" panose="020B0604020202020204" pitchFamily="34" charset="0"/>
              <a:cs typeface="Arial" panose="020B0604020202020204" pitchFamily="34" charset="0"/>
            </a:endParaRPr>
          </a:p>
        </p:txBody>
      </p:sp>
      <p:sp>
        <p:nvSpPr>
          <p:cNvPr id="4" name="TextBox 3"/>
          <p:cNvSpPr txBox="1"/>
          <p:nvPr/>
        </p:nvSpPr>
        <p:spPr>
          <a:xfrm>
            <a:off x="6817614" y="2042420"/>
            <a:ext cx="4906097" cy="2862322"/>
          </a:xfrm>
          <a:prstGeom prst="rect">
            <a:avLst/>
          </a:prstGeom>
          <a:noFill/>
        </p:spPr>
        <p:txBody>
          <a:bodyPr wrap="square" rtlCol="0">
            <a:spAutoFit/>
          </a:bodyPr>
          <a:lstStyle/>
          <a:p>
            <a:pPr algn="just"/>
            <a:r>
              <a:rPr lang="en-US" sz="3600" b="1" dirty="0">
                <a:solidFill>
                  <a:srgbClr val="002060"/>
                </a:solidFill>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Cô</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bé</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ngạc</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nhiên</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khi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nghe</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chị</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Nhàn</a:t>
            </a:r>
            <a:r>
              <a:rPr lang="en-US" sz="3600" b="1" dirty="0">
                <a:solidFill>
                  <a:srgbClr val="002060"/>
                </a:solidFill>
                <a:latin typeface="Arial" panose="020B0604020202020204" pitchFamily="34" charset="0"/>
                <a:cs typeface="Arial" panose="020B0604020202020204" pitchFamily="34" charset="0"/>
              </a:rPr>
              <a:t> </a:t>
            </a:r>
            <a:r>
              <a:rPr lang="vi-VN" sz="3600" b="1" dirty="0">
                <a:solidFill>
                  <a:srgbClr val="002060"/>
                </a:solidFill>
                <a:cs typeface="Arial" panose="020B0604020202020204" pitchFamily="34" charset="0"/>
              </a:rPr>
              <a:t>ước </a:t>
            </a:r>
            <a:r>
              <a:rPr lang="en-US" sz="3600" b="1" dirty="0">
                <a:solidFill>
                  <a:srgbClr val="002060"/>
                </a:solidFill>
                <a:latin typeface="Arial" panose="020B0604020202020204" pitchFamily="34" charset="0"/>
                <a:cs typeface="Arial" panose="020B0604020202020204" pitchFamily="34" charset="0"/>
              </a:rPr>
              <a:t>m</a:t>
            </a:r>
            <a:r>
              <a:rPr lang="vi-VN" sz="3600" b="1" dirty="0">
                <a:solidFill>
                  <a:srgbClr val="002060"/>
                </a:solidFill>
                <a:cs typeface="Arial" panose="020B0604020202020204" pitchFamily="34" charset="0"/>
              </a:rPr>
              <a:t>ẹ chị Yến, </a:t>
            </a:r>
            <a:r>
              <a:rPr lang="vi-VN" sz="3600" b="1" dirty="0">
                <a:solidFill>
                  <a:srgbClr val="FF0000"/>
                </a:solidFill>
                <a:cs typeface="Arial" panose="020B0604020202020204" pitchFamily="34" charset="0"/>
              </a:rPr>
              <a:t>bác hàng xóm, được khỏi bệnh.</a:t>
            </a:r>
            <a:endParaRPr lang="en-US" sz="3600" b="1"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artisticTexturizer/>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269541" y="876300"/>
            <a:ext cx="6279809" cy="520064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95157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ounded Rectangle 2"/>
          <p:cNvSpPr/>
          <p:nvPr/>
        </p:nvSpPr>
        <p:spPr>
          <a:xfrm>
            <a:off x="266700" y="422537"/>
            <a:ext cx="6019800" cy="6102088"/>
          </a:xfrm>
          <a:prstGeom prst="roundRect">
            <a:avLst>
              <a:gd name="adj" fmla="val 11667"/>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600" b="1" dirty="0">
              <a:solidFill>
                <a:srgbClr val="002060"/>
              </a:solidFill>
              <a:latin typeface="Arial" panose="020B0604020202020204" pitchFamily="34" charset="0"/>
              <a:cs typeface="Arial" panose="020B0604020202020204" pitchFamily="34" charset="0"/>
            </a:endParaRPr>
          </a:p>
        </p:txBody>
      </p:sp>
      <p:sp>
        <p:nvSpPr>
          <p:cNvPr id="4" name="TextBox 3"/>
          <p:cNvSpPr txBox="1"/>
          <p:nvPr/>
        </p:nvSpPr>
        <p:spPr>
          <a:xfrm>
            <a:off x="485414" y="2603980"/>
            <a:ext cx="4906097" cy="1754326"/>
          </a:xfrm>
          <a:prstGeom prst="rect">
            <a:avLst/>
          </a:prstGeom>
          <a:noFill/>
        </p:spPr>
        <p:txBody>
          <a:bodyPr wrap="square" rtlCol="0">
            <a:spAutoFit/>
          </a:bodyPr>
          <a:lstStyle/>
          <a:p>
            <a:pPr algn="just"/>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Vì</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sao</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chị</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Ngàn</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lại</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ước</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thay</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cho</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chị</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Yên</a:t>
            </a:r>
            <a:r>
              <a:rPr lang="en-US" sz="3600" b="1" dirty="0">
                <a:solidFill>
                  <a:srgbClr val="002060"/>
                </a:solidFill>
                <a:latin typeface="Arial" panose="020B0604020202020204" pitchFamily="34" charset="0"/>
                <a:cs typeface="Arial" panose="020B0604020202020204" pitchFamily="34" charset="0"/>
              </a:rPr>
              <a:t>?</a:t>
            </a:r>
            <a:endParaRPr lang="en-US" sz="3600" b="1"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5610225" y="527708"/>
            <a:ext cx="6257925" cy="59068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9348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3" name="Rounded Rectangle 2"/>
          <p:cNvSpPr/>
          <p:nvPr/>
        </p:nvSpPr>
        <p:spPr>
          <a:xfrm>
            <a:off x="266700" y="422537"/>
            <a:ext cx="6019800" cy="6102088"/>
          </a:xfrm>
          <a:prstGeom prst="roundRect">
            <a:avLst>
              <a:gd name="adj" fmla="val 11667"/>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600" b="1" dirty="0">
              <a:solidFill>
                <a:srgbClr val="002060"/>
              </a:solidFill>
              <a:latin typeface="Arial" panose="020B0604020202020204" pitchFamily="34" charset="0"/>
              <a:cs typeface="Arial" panose="020B0604020202020204" pitchFamily="34" charset="0"/>
            </a:endParaRPr>
          </a:p>
        </p:txBody>
      </p:sp>
      <p:sp>
        <p:nvSpPr>
          <p:cNvPr id="4" name="TextBox 3"/>
          <p:cNvSpPr txBox="1"/>
          <p:nvPr/>
        </p:nvSpPr>
        <p:spPr>
          <a:xfrm>
            <a:off x="485414" y="2042420"/>
            <a:ext cx="4906097" cy="3416320"/>
          </a:xfrm>
          <a:prstGeom prst="rect">
            <a:avLst/>
          </a:prstGeom>
          <a:noFill/>
        </p:spPr>
        <p:txBody>
          <a:bodyPr wrap="square" rtlCol="0">
            <a:spAutoFit/>
          </a:bodyPr>
          <a:lstStyle/>
          <a:p>
            <a:pPr algn="just"/>
            <a:r>
              <a:rPr lang="en-US" sz="3600" b="1" dirty="0">
                <a:solidFill>
                  <a:srgbClr val="002060"/>
                </a:solidFill>
                <a:cs typeface="Arial" panose="020B0604020202020204" pitchFamily="34" charset="0"/>
              </a:rPr>
              <a:t>	</a:t>
            </a:r>
            <a:r>
              <a:rPr lang="vi-VN" sz="3600" b="1" dirty="0">
                <a:solidFill>
                  <a:srgbClr val="002060"/>
                </a:solidFill>
                <a:cs typeface="Arial" panose="020B0604020202020204" pitchFamily="34" charset="0"/>
              </a:rPr>
              <a:t>Chị N</a:t>
            </a:r>
            <a:r>
              <a:rPr lang="en-US" sz="3600" b="1" dirty="0">
                <a:solidFill>
                  <a:srgbClr val="002060"/>
                </a:solidFill>
                <a:cs typeface="Arial" panose="020B0604020202020204" pitchFamily="34" charset="0"/>
              </a:rPr>
              <a:t>g</a:t>
            </a:r>
            <a:r>
              <a:rPr lang="vi-VN" sz="3600" b="1" dirty="0">
                <a:solidFill>
                  <a:srgbClr val="002060"/>
                </a:solidFill>
                <a:cs typeface="Arial" panose="020B0604020202020204" pitchFamily="34" charset="0"/>
              </a:rPr>
              <a:t>àn ước thay cho Y</a:t>
            </a:r>
            <a:r>
              <a:rPr lang="en-US" sz="3600" b="1" dirty="0">
                <a:solidFill>
                  <a:srgbClr val="002060"/>
                </a:solidFill>
                <a:cs typeface="Arial" panose="020B0604020202020204" pitchFamily="34" charset="0"/>
              </a:rPr>
              <a:t>ê</a:t>
            </a:r>
            <a:r>
              <a:rPr lang="vi-VN" sz="3600" b="1" dirty="0">
                <a:solidFill>
                  <a:srgbClr val="002060"/>
                </a:solidFill>
                <a:cs typeface="Arial" panose="020B0604020202020204" pitchFamily="34" charset="0"/>
              </a:rPr>
              <a:t>n vì </a:t>
            </a:r>
            <a:r>
              <a:rPr lang="en-US" sz="3600" b="1" dirty="0" err="1">
                <a:solidFill>
                  <a:srgbClr val="002060"/>
                </a:solidFill>
                <a:latin typeface="Arial" panose="020B0604020202020204" pitchFamily="34" charset="0"/>
                <a:cs typeface="Arial" panose="020B0604020202020204" pitchFamily="34" charset="0"/>
              </a:rPr>
              <a:t>chị</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002060"/>
                </a:solidFill>
                <a:latin typeface="Arial" panose="020B0604020202020204" pitchFamily="34" charset="0"/>
                <a:cs typeface="Arial" panose="020B0604020202020204" pitchFamily="34" charset="0"/>
              </a:rPr>
              <a:t>là</a:t>
            </a:r>
            <a:r>
              <a:rPr lang="en-US" sz="3600" b="1" dirty="0">
                <a:solidFill>
                  <a:srgbClr val="00206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trẻ</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mồ</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côi</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và</a:t>
            </a:r>
            <a:r>
              <a:rPr lang="en-US" sz="3600" b="1" dirty="0">
                <a:solidFill>
                  <a:srgbClr val="FF0000"/>
                </a:solidFill>
                <a:latin typeface="Arial" panose="020B0604020202020204" pitchFamily="34" charset="0"/>
                <a:cs typeface="Arial" panose="020B0604020202020204" pitchFamily="34" charset="0"/>
              </a:rPr>
              <a:t> </a:t>
            </a:r>
            <a:r>
              <a:rPr lang="vi-VN" sz="3600" b="1" dirty="0">
                <a:solidFill>
                  <a:srgbClr val="FF0000"/>
                </a:solidFill>
                <a:cs typeface="Arial" panose="020B0604020202020204" pitchFamily="34" charset="0"/>
              </a:rPr>
              <a:t>hiểu cảm giác</a:t>
            </a:r>
            <a:r>
              <a:rPr lang="en-US" sz="3600" b="1" dirty="0">
                <a:solidFill>
                  <a:srgbClr val="FF0000"/>
                </a:solidFill>
                <a:latin typeface="Arial" panose="020B0604020202020204" pitchFamily="34" charset="0"/>
                <a:cs typeface="Arial" panose="020B0604020202020204" pitchFamily="34" charset="0"/>
              </a:rPr>
              <a:t> </a:t>
            </a:r>
            <a:r>
              <a:rPr lang="vi-VN" sz="3600" b="1" dirty="0">
                <a:solidFill>
                  <a:srgbClr val="FF0000"/>
                </a:solidFill>
                <a:cs typeface="Arial" panose="020B0604020202020204" pitchFamily="34" charset="0"/>
              </a:rPr>
              <a:t>bất hạnh </a:t>
            </a:r>
            <a:r>
              <a:rPr lang="en-US" sz="3600" b="1" dirty="0" err="1">
                <a:solidFill>
                  <a:srgbClr val="FF0000"/>
                </a:solidFill>
                <a:latin typeface="Arial" panose="020B0604020202020204" pitchFamily="34" charset="0"/>
                <a:cs typeface="Arial" panose="020B0604020202020204" pitchFamily="34" charset="0"/>
              </a:rPr>
              <a:t>nếu</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như</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không</a:t>
            </a:r>
            <a:r>
              <a:rPr lang="en-US" sz="3600" b="1" dirty="0">
                <a:solidFill>
                  <a:srgbClr val="FF0000"/>
                </a:solidFill>
                <a:latin typeface="Arial" panose="020B0604020202020204" pitchFamily="34" charset="0"/>
                <a:cs typeface="Arial" panose="020B0604020202020204" pitchFamily="34" charset="0"/>
              </a:rPr>
              <a:t> </a:t>
            </a:r>
            <a:r>
              <a:rPr lang="en-US" sz="3600" b="1" dirty="0" err="1">
                <a:solidFill>
                  <a:srgbClr val="FF0000"/>
                </a:solidFill>
                <a:latin typeface="Arial" panose="020B0604020202020204" pitchFamily="34" charset="0"/>
                <a:cs typeface="Arial" panose="020B0604020202020204" pitchFamily="34" charset="0"/>
              </a:rPr>
              <a:t>còn</a:t>
            </a:r>
            <a:r>
              <a:rPr lang="vi-VN" sz="3600" b="1" dirty="0">
                <a:solidFill>
                  <a:srgbClr val="FF0000"/>
                </a:solidFill>
                <a:cs typeface="Arial" panose="020B0604020202020204" pitchFamily="34" charset="0"/>
              </a:rPr>
              <a:t> mẹ.</a:t>
            </a:r>
            <a:endParaRPr lang="en-US" sz="3600" b="1" dirty="0">
              <a:solidFill>
                <a:srgbClr val="FF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5610225" y="527708"/>
            <a:ext cx="6257925" cy="590687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706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3000" r="-13000"/>
          </a:stretch>
        </a:blipFill>
        <a:effectLst/>
      </p:bgPr>
    </p:bg>
    <p:spTree>
      <p:nvGrpSpPr>
        <p:cNvPr id="1" name=""/>
        <p:cNvGrpSpPr/>
        <p:nvPr/>
      </p:nvGrpSpPr>
      <p:grpSpPr>
        <a:xfrm>
          <a:off x="0" y="0"/>
          <a:ext cx="0" cy="0"/>
          <a:chOff x="0" y="0"/>
          <a:chExt cx="0" cy="0"/>
        </a:xfrm>
      </p:grpSpPr>
      <p:sp>
        <p:nvSpPr>
          <p:cNvPr id="3" name="TextBox 2"/>
          <p:cNvSpPr txBox="1"/>
          <p:nvPr/>
        </p:nvSpPr>
        <p:spPr>
          <a:xfrm>
            <a:off x="1999819" y="2785181"/>
            <a:ext cx="8494625" cy="2554545"/>
          </a:xfrm>
          <a:prstGeom prst="rect">
            <a:avLst/>
          </a:prstGeom>
          <a:noFill/>
        </p:spPr>
        <p:txBody>
          <a:bodyPr wrap="square" rtlCol="0">
            <a:spAutoFit/>
          </a:bodyPr>
          <a:lstStyle/>
          <a:p>
            <a:pPr algn="ctr"/>
            <a:r>
              <a:rPr lang="en-US" sz="8000" dirty="0">
                <a:solidFill>
                  <a:schemeClr val="bg1">
                    <a:lumMod val="65000"/>
                  </a:schemeClr>
                </a:solidFill>
                <a:latin typeface="UTM Futura Extra" panose="02040603050506020204" pitchFamily="18" charset="0"/>
              </a:rPr>
              <a:t> </a:t>
            </a:r>
            <a:r>
              <a:rPr lang="en-US" sz="8000" b="1" dirty="0">
                <a:solidFill>
                  <a:srgbClr val="FFFF00"/>
                </a:solidFill>
                <a:effectLst>
                  <a:outerShdw blurRad="38100" dist="38100" dir="2700000" algn="tl">
                    <a:srgbClr val="000000">
                      <a:alpha val="43137"/>
                    </a:srgbClr>
                  </a:outerShdw>
                </a:effectLst>
                <a:latin typeface="UTM Futura Extra" panose="02040603050506020204" pitchFamily="18" charset="0"/>
              </a:rPr>
              <a:t>THI </a:t>
            </a:r>
          </a:p>
          <a:p>
            <a:pPr algn="ctr"/>
            <a:r>
              <a:rPr lang="en-US" sz="8000" b="1" dirty="0">
                <a:solidFill>
                  <a:srgbClr val="FFFF00"/>
                </a:solidFill>
                <a:effectLst>
                  <a:outerShdw blurRad="38100" dist="38100" dir="2700000" algn="tl">
                    <a:srgbClr val="000000">
                      <a:alpha val="43137"/>
                    </a:srgbClr>
                  </a:outerShdw>
                </a:effectLst>
                <a:latin typeface="UTM Futura Extra" panose="02040603050506020204" pitchFamily="18" charset="0"/>
              </a:rPr>
              <a:t>KỂ CHUYỆN</a:t>
            </a:r>
          </a:p>
        </p:txBody>
      </p:sp>
      <p:pic>
        <p:nvPicPr>
          <p:cNvPr id="5" name="Picture 4"/>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27" b="48783" l="2811" r="28442"/>
                    </a14:imgEffect>
                  </a14:imgLayer>
                </a14:imgProps>
              </a:ext>
              <a:ext uri="{28A0092B-C50C-407E-A947-70E740481C1C}">
                <a14:useLocalDpi xmlns:a14="http://schemas.microsoft.com/office/drawing/2010/main" val="0"/>
              </a:ext>
            </a:extLst>
          </a:blip>
          <a:srcRect r="71847" b="50241"/>
          <a:stretch/>
        </p:blipFill>
        <p:spPr>
          <a:xfrm>
            <a:off x="-958754" y="1169403"/>
            <a:ext cx="4145515" cy="4979685"/>
          </a:xfrm>
          <a:prstGeom prst="rect">
            <a:avLst/>
          </a:prstGeom>
        </p:spPr>
      </p:pic>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27" b="48783" l="2811" r="28442"/>
                    </a14:imgEffect>
                  </a14:imgLayer>
                </a14:imgProps>
              </a:ext>
              <a:ext uri="{28A0092B-C50C-407E-A947-70E740481C1C}">
                <a14:useLocalDpi xmlns:a14="http://schemas.microsoft.com/office/drawing/2010/main" val="0"/>
              </a:ext>
            </a:extLst>
          </a:blip>
          <a:srcRect r="71847" b="50241"/>
          <a:stretch/>
        </p:blipFill>
        <p:spPr>
          <a:xfrm>
            <a:off x="8421684" y="1169403"/>
            <a:ext cx="4145515" cy="4979685"/>
          </a:xfrm>
          <a:prstGeom prst="rect">
            <a:avLst/>
          </a:prstGeom>
        </p:spPr>
      </p:pic>
      <p:pic>
        <p:nvPicPr>
          <p:cNvPr id="8"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2245" y="-487363"/>
            <a:ext cx="487363" cy="487363"/>
          </a:xfrm>
          <a:prstGeom prst="rect">
            <a:avLst/>
          </a:prstGeom>
        </p:spPr>
      </p:pic>
    </p:spTree>
    <p:extLst>
      <p:ext uri="{BB962C8B-B14F-4D97-AF65-F5344CB8AC3E}">
        <p14:creationId xmlns:p14="http://schemas.microsoft.com/office/powerpoint/2010/main" val="35937309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8"/>
                                        </p:tgtEl>
                                      </p:cBhvr>
                                    </p:cmd>
                                  </p:childTnLst>
                                </p:cTn>
                              </p:par>
                              <p:par>
                                <p:cTn id="7" presetID="2" presetClass="entr" presetSubtype="4"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 calcmode="lin" valueType="num">
                                      <p:cBhvr additive="base">
                                        <p:cTn id="9" dur="1000" fill="hold"/>
                                        <p:tgtEl>
                                          <p:spTgt spid="5"/>
                                        </p:tgtEl>
                                        <p:attrNameLst>
                                          <p:attrName>ppt_x</p:attrName>
                                        </p:attrNameLst>
                                      </p:cBhvr>
                                      <p:tavLst>
                                        <p:tav tm="0">
                                          <p:val>
                                            <p:strVal val="#ppt_x"/>
                                          </p:val>
                                        </p:tav>
                                        <p:tav tm="100000">
                                          <p:val>
                                            <p:strVal val="#ppt_x"/>
                                          </p:val>
                                        </p:tav>
                                      </p:tavLst>
                                    </p:anim>
                                    <p:anim calcmode="lin" valueType="num">
                                      <p:cBhvr additive="base">
                                        <p:cTn id="10" dur="1000" fill="hold"/>
                                        <p:tgtEl>
                                          <p:spTgt spid="5"/>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ppt_x"/>
                                          </p:val>
                                        </p:tav>
                                        <p:tav tm="100000">
                                          <p:val>
                                            <p:strVal val="#ppt_x"/>
                                          </p:val>
                                        </p:tav>
                                      </p:tavLst>
                                    </p:anim>
                                    <p:anim calcmode="lin" valueType="num">
                                      <p:cBhvr additive="base">
                                        <p:cTn id="14"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49114" y="1022515"/>
            <a:ext cx="2732652" cy="2732652"/>
          </a:xfrm>
          <a:prstGeom prst="rect">
            <a:avLst/>
          </a:prstGeom>
        </p:spPr>
      </p:pic>
      <p:pic>
        <p:nvPicPr>
          <p:cNvPr id="1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245" y="-487363"/>
            <a:ext cx="487363" cy="487363"/>
          </a:xfrm>
          <a:prstGeom prst="rect">
            <a:avLst/>
          </a:prstGeom>
        </p:spPr>
      </p:pic>
      <p:sp>
        <p:nvSpPr>
          <p:cNvPr id="11" name="TextBox 10"/>
          <p:cNvSpPr txBox="1"/>
          <p:nvPr/>
        </p:nvSpPr>
        <p:spPr>
          <a:xfrm>
            <a:off x="3213847" y="2101031"/>
            <a:ext cx="5553635" cy="1200329"/>
          </a:xfrm>
          <a:prstGeom prst="rect">
            <a:avLst/>
          </a:prstGeom>
          <a:noFill/>
        </p:spPr>
        <p:txBody>
          <a:bodyPr wrap="square" rtlCol="0">
            <a:spAutoFit/>
          </a:bodyPr>
          <a:lstStyle/>
          <a:p>
            <a:pPr algn="ctr"/>
            <a:r>
              <a:rPr lang="en-US" sz="7200" b="1" dirty="0">
                <a:solidFill>
                  <a:schemeClr val="tx2">
                    <a:lumMod val="75000"/>
                  </a:schemeClr>
                </a:solidFill>
                <a:effectLst>
                  <a:outerShdw blurRad="38100" dist="38100" dir="2700000" algn="tl">
                    <a:srgbClr val="000000">
                      <a:alpha val="43137"/>
                    </a:srgbClr>
                  </a:outerShdw>
                </a:effectLst>
                <a:cs typeface="Arial" panose="020B0604020202020204" pitchFamily="34" charset="0"/>
              </a:rPr>
              <a:t>KHỞI ĐỘNG</a:t>
            </a:r>
          </a:p>
        </p:txBody>
      </p:sp>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254" b="100000" l="0" r="100000">
                        <a14:foregroundMark x1="38702" y1="22335" x2="50962" y2="71574"/>
                        <a14:foregroundMark x1="64663" y1="40355" x2="50481" y2="64721"/>
                        <a14:foregroundMark x1="39423" y1="44162" x2="30769" y2="67259"/>
                        <a14:foregroundMark x1="56731" y1="24112" x2="60817" y2="27665"/>
                        <a14:backgroundMark x1="16587" y1="40102" x2="28846" y2="39086"/>
                        <a14:backgroundMark x1="84375" y1="84264" x2="92788" y2="82995"/>
                      </a14:backgroundRemoval>
                    </a14:imgEffect>
                  </a14:imgLayer>
                </a14:imgProps>
              </a:ext>
              <a:ext uri="{28A0092B-C50C-407E-A947-70E740481C1C}">
                <a14:useLocalDpi xmlns:a14="http://schemas.microsoft.com/office/drawing/2010/main" val="0"/>
              </a:ext>
            </a:extLst>
          </a:blip>
          <a:stretch>
            <a:fillRect/>
          </a:stretch>
        </p:blipFill>
        <p:spPr>
          <a:xfrm flipH="1">
            <a:off x="121555" y="1435919"/>
            <a:ext cx="3052921" cy="2891468"/>
          </a:xfrm>
          <a:prstGeom prst="rect">
            <a:avLst/>
          </a:prstGeom>
        </p:spPr>
      </p:pic>
    </p:spTree>
    <p:extLst>
      <p:ext uri="{BB962C8B-B14F-4D97-AF65-F5344CB8AC3E}">
        <p14:creationId xmlns:p14="http://schemas.microsoft.com/office/powerpoint/2010/main" val="2596963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 calcmode="lin" valueType="num">
                                      <p:cBhvr>
                                        <p:cTn id="16"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1">
                                            <p:txEl>
                                              <p:pRg st="0" end="0"/>
                                            </p:txEl>
                                          </p:spTgt>
                                        </p:tgtEl>
                                      </p:cBhvr>
                                    </p:animEffect>
                                  </p:childTnLst>
                                </p:cTn>
                              </p:par>
                              <p:par>
                                <p:cTn id="19" presetID="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0"/>
                </p:tgtEl>
              </p:cMediaNode>
            </p:audio>
          </p:childTnLst>
        </p:cTn>
      </p:par>
    </p:tnLst>
    <p:bldLst>
      <p:bldP spid="11"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318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backgroundMark x1="56751" y1="14768" x2="72785" y2="41772"/>
                        <a14:backgroundMark x1="19620" y1="22785" x2="21941" y2="64979"/>
                      </a14:backgroundRemoval>
                    </a14:imgEffect>
                  </a14:imgLayer>
                </a14:imgProps>
              </a:ext>
              <a:ext uri="{28A0092B-C50C-407E-A947-70E740481C1C}">
                <a14:useLocalDpi xmlns:a14="http://schemas.microsoft.com/office/drawing/2010/main" val="0"/>
              </a:ext>
            </a:extLst>
          </a:blip>
          <a:stretch>
            <a:fillRect/>
          </a:stretch>
        </p:blipFill>
        <p:spPr>
          <a:xfrm>
            <a:off x="-515272" y="-243682"/>
            <a:ext cx="2986882" cy="2986882"/>
          </a:xfrm>
          <a:prstGeom prst="rect">
            <a:avLst/>
          </a:prstGeom>
        </p:spPr>
      </p:pic>
      <p:sp>
        <p:nvSpPr>
          <p:cNvPr id="2" name="Rounded Rectangle 1"/>
          <p:cNvSpPr/>
          <p:nvPr/>
        </p:nvSpPr>
        <p:spPr>
          <a:xfrm>
            <a:off x="425926" y="2817786"/>
            <a:ext cx="11215481" cy="1153286"/>
          </a:xfrm>
          <a:prstGeom prst="roundRect">
            <a:avLst>
              <a:gd name="adj" fmla="val 0"/>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Cookies" panose="02040603050506020204" pitchFamily="18" charset="0"/>
                <a:cs typeface="Arial" panose="020B0604020202020204" pitchFamily="34" charset="0"/>
              </a:rPr>
              <a:t>Tìm</a:t>
            </a:r>
            <a:r>
              <a:rPr lang="en-US" sz="4800" b="1" dirty="0">
                <a:solidFill>
                  <a:srgbClr val="002060"/>
                </a:solidFill>
                <a:latin typeface="UTM Cookies" panose="02040603050506020204" pitchFamily="18" charset="0"/>
                <a:cs typeface="Arial" panose="020B0604020202020204" pitchFamily="34" charset="0"/>
              </a:rPr>
              <a:t> </a:t>
            </a:r>
            <a:r>
              <a:rPr lang="en-US" sz="4800" b="1" dirty="0" err="1">
                <a:solidFill>
                  <a:srgbClr val="002060"/>
                </a:solidFill>
                <a:latin typeface="UTM Cookies" panose="02040603050506020204" pitchFamily="18" charset="0"/>
                <a:cs typeface="Arial" panose="020B0604020202020204" pitchFamily="34" charset="0"/>
              </a:rPr>
              <a:t>một</a:t>
            </a:r>
            <a:r>
              <a:rPr lang="en-US" sz="4800" b="1" dirty="0">
                <a:solidFill>
                  <a:srgbClr val="002060"/>
                </a:solidFill>
                <a:latin typeface="UTM Cookies" panose="02040603050506020204" pitchFamily="18" charset="0"/>
                <a:cs typeface="Arial" panose="020B0604020202020204" pitchFamily="34" charset="0"/>
              </a:rPr>
              <a:t> </a:t>
            </a:r>
            <a:r>
              <a:rPr lang="en-US" sz="4800" b="1" dirty="0" err="1">
                <a:solidFill>
                  <a:srgbClr val="002060"/>
                </a:solidFill>
                <a:latin typeface="UTM Cookies" panose="02040603050506020204" pitchFamily="18" charset="0"/>
                <a:cs typeface="Arial" panose="020B0604020202020204" pitchFamily="34" charset="0"/>
              </a:rPr>
              <a:t>kết</a:t>
            </a:r>
            <a:r>
              <a:rPr lang="en-US" sz="4800" b="1" dirty="0">
                <a:solidFill>
                  <a:srgbClr val="002060"/>
                </a:solidFill>
                <a:latin typeface="UTM Cookies" panose="02040603050506020204" pitchFamily="18" charset="0"/>
                <a:cs typeface="Arial" panose="020B0604020202020204" pitchFamily="34" charset="0"/>
              </a:rPr>
              <a:t> </a:t>
            </a:r>
            <a:r>
              <a:rPr lang="en-US" sz="4800" b="1" dirty="0" err="1">
                <a:solidFill>
                  <a:srgbClr val="002060"/>
                </a:solidFill>
                <a:latin typeface="UTM Cookies" panose="02040603050506020204" pitchFamily="18" charset="0"/>
                <a:cs typeface="Arial" panose="020B0604020202020204" pitchFamily="34" charset="0"/>
              </a:rPr>
              <a:t>thúc</a:t>
            </a:r>
            <a:r>
              <a:rPr lang="en-US" sz="4800" b="1" dirty="0">
                <a:solidFill>
                  <a:srgbClr val="002060"/>
                </a:solidFill>
                <a:latin typeface="UTM Cookies" panose="02040603050506020204" pitchFamily="18" charset="0"/>
                <a:cs typeface="Arial" panose="020B0604020202020204" pitchFamily="34" charset="0"/>
              </a:rPr>
              <a:t> </a:t>
            </a:r>
            <a:r>
              <a:rPr lang="en-US" sz="4800" b="1" dirty="0" err="1">
                <a:solidFill>
                  <a:srgbClr val="002060"/>
                </a:solidFill>
                <a:latin typeface="UTM Cookies" panose="02040603050506020204" pitchFamily="18" charset="0"/>
                <a:cs typeface="Arial" panose="020B0604020202020204" pitchFamily="34" charset="0"/>
              </a:rPr>
              <a:t>khác</a:t>
            </a:r>
            <a:r>
              <a:rPr lang="en-US" sz="4800" b="1" dirty="0">
                <a:solidFill>
                  <a:srgbClr val="002060"/>
                </a:solidFill>
                <a:latin typeface="UTM Cookies" panose="02040603050506020204" pitchFamily="18" charset="0"/>
                <a:cs typeface="Arial" panose="020B0604020202020204" pitchFamily="34" charset="0"/>
              </a:rPr>
              <a:t> </a:t>
            </a:r>
            <a:r>
              <a:rPr lang="en-US" sz="4800" b="1" dirty="0" err="1">
                <a:solidFill>
                  <a:srgbClr val="002060"/>
                </a:solidFill>
                <a:latin typeface="UTM Cookies" panose="02040603050506020204" pitchFamily="18" charset="0"/>
                <a:cs typeface="Arial" panose="020B0604020202020204" pitchFamily="34" charset="0"/>
              </a:rPr>
              <a:t>cho</a:t>
            </a:r>
            <a:r>
              <a:rPr lang="en-US" sz="4800" b="1" dirty="0">
                <a:solidFill>
                  <a:srgbClr val="002060"/>
                </a:solidFill>
                <a:latin typeface="UTM Cookies" panose="02040603050506020204" pitchFamily="18" charset="0"/>
                <a:cs typeface="Arial" panose="020B0604020202020204" pitchFamily="34" charset="0"/>
              </a:rPr>
              <a:t> </a:t>
            </a:r>
            <a:r>
              <a:rPr lang="en-US" sz="4800" b="1" dirty="0" err="1">
                <a:solidFill>
                  <a:srgbClr val="002060"/>
                </a:solidFill>
                <a:latin typeface="UTM Cookies" panose="02040603050506020204" pitchFamily="18" charset="0"/>
                <a:cs typeface="Arial" panose="020B0604020202020204" pitchFamily="34" charset="0"/>
              </a:rPr>
              <a:t>câu</a:t>
            </a:r>
            <a:r>
              <a:rPr lang="en-US" sz="4800" b="1" dirty="0">
                <a:solidFill>
                  <a:srgbClr val="002060"/>
                </a:solidFill>
                <a:latin typeface="UTM Cookies" panose="02040603050506020204" pitchFamily="18" charset="0"/>
                <a:cs typeface="Arial" panose="020B0604020202020204" pitchFamily="34" charset="0"/>
              </a:rPr>
              <a:t> </a:t>
            </a:r>
            <a:r>
              <a:rPr lang="en-US" sz="4800" b="1" dirty="0" err="1">
                <a:solidFill>
                  <a:srgbClr val="002060"/>
                </a:solidFill>
                <a:latin typeface="UTM Cookies" panose="02040603050506020204" pitchFamily="18" charset="0"/>
                <a:cs typeface="Arial" panose="020B0604020202020204" pitchFamily="34" charset="0"/>
              </a:rPr>
              <a:t>chuyện</a:t>
            </a:r>
            <a:r>
              <a:rPr lang="en-US" sz="4800" b="1" dirty="0">
                <a:solidFill>
                  <a:srgbClr val="002060"/>
                </a:solidFill>
                <a:latin typeface="UTM Cookies" panose="02040603050506020204" pitchFamily="18" charset="0"/>
                <a:cs typeface="Arial" panose="020B0604020202020204" pitchFamily="34" charset="0"/>
              </a:rPr>
              <a:t>. </a:t>
            </a:r>
          </a:p>
        </p:txBody>
      </p:sp>
      <p:pic>
        <p:nvPicPr>
          <p:cNvPr id="3" name="Picture 2"/>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875058" y="3611162"/>
            <a:ext cx="3951433" cy="3951433"/>
          </a:xfrm>
          <a:prstGeom prst="rect">
            <a:avLst/>
          </a:prstGeom>
        </p:spPr>
      </p:pic>
      <p:pic>
        <p:nvPicPr>
          <p:cNvPr id="6"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2245" y="-487363"/>
            <a:ext cx="487363" cy="487363"/>
          </a:xfrm>
          <a:prstGeom prst="rect">
            <a:avLst/>
          </a:prstGeom>
        </p:spPr>
      </p:pic>
      <p:pic>
        <p:nvPicPr>
          <p:cNvPr id="7"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1791" y="-509137"/>
            <a:ext cx="487363" cy="487363"/>
          </a:xfrm>
          <a:prstGeom prst="rect">
            <a:avLst/>
          </a:prstGeom>
        </p:spPr>
      </p:pic>
      <p:pic>
        <p:nvPicPr>
          <p:cNvPr id="8"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14950" y="-487363"/>
            <a:ext cx="487363" cy="487363"/>
          </a:xfrm>
          <a:prstGeom prst="rect">
            <a:avLst/>
          </a:prstGeom>
        </p:spPr>
      </p:pic>
    </p:spTree>
    <p:extLst>
      <p:ext uri="{BB962C8B-B14F-4D97-AF65-F5344CB8AC3E}">
        <p14:creationId xmlns:p14="http://schemas.microsoft.com/office/powerpoint/2010/main" val="1184536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645" fill="hold"/>
                                        <p:tgtEl>
                                          <p:spTgt spid="6"/>
                                        </p:tgtEl>
                                      </p:cBhvr>
                                    </p:cmd>
                                  </p:childTnLst>
                                </p:cTn>
                              </p:par>
                            </p:childTnLst>
                          </p:cTn>
                        </p:par>
                        <p:par>
                          <p:cTn id="11" fill="hold">
                            <p:stCondLst>
                              <p:cond delay="1645"/>
                            </p:stCondLst>
                            <p:childTnLst>
                              <p:par>
                                <p:cTn id="12" presetID="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par>
                                <p:cTn id="16" presetID="1" presetClass="mediacall" presetSubtype="0" fill="hold" nodeType="withEffect">
                                  <p:stCondLst>
                                    <p:cond delay="0"/>
                                  </p:stCondLst>
                                  <p:childTnLst>
                                    <p:cmd type="call" cmd="playFrom(0.0)">
                                      <p:cBhvr>
                                        <p:cTn id="17" dur="1645" fill="hold"/>
                                        <p:tgtEl>
                                          <p:spTgt spid="7"/>
                                        </p:tgtEl>
                                      </p:cBhvr>
                                    </p:cmd>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par>
                                <p:cTn id="23" presetID="1" presetClass="mediacall" presetSubtype="0" fill="hold" nodeType="withEffect">
                                  <p:stCondLst>
                                    <p:cond delay="0"/>
                                  </p:stCondLst>
                                  <p:childTnLst>
                                    <p:cmd type="call" cmd="playFrom(0.0)">
                                      <p:cBhvr>
                                        <p:cTn id="24" dur="164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audio>
              <p:cMediaNode vol="80000">
                <p:cTn id="26" fill="hold" display="0">
                  <p:stCondLst>
                    <p:cond delay="indefinite"/>
                  </p:stCondLst>
                  <p:endCondLst>
                    <p:cond evt="onStopAudio" delay="0">
                      <p:tgtEl>
                        <p:sldTgt/>
                      </p:tgtEl>
                    </p:cond>
                  </p:endCondLst>
                </p:cTn>
                <p:tgtEl>
                  <p:spTgt spid="7"/>
                </p:tgtEl>
              </p:cMediaNode>
            </p:audio>
            <p:audio>
              <p:cMediaNode vol="80000">
                <p:cTn id="27" fill="hold" display="0">
                  <p:stCondLst>
                    <p:cond delay="indefinite"/>
                  </p:stCondLst>
                  <p:endCondLst>
                    <p:cond evt="onStopAudio" delay="0">
                      <p:tgtEl>
                        <p:sldTgt/>
                      </p:tgtEl>
                    </p:cond>
                  </p:endCondLst>
                </p:cTn>
                <p:tgtEl>
                  <p:spTgt spid="8"/>
                </p:tgtEl>
              </p:cMediaNode>
            </p:audio>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p:cNvSpPr/>
          <p:nvPr/>
        </p:nvSpPr>
        <p:spPr>
          <a:xfrm>
            <a:off x="4157472" y="2462784"/>
            <a:ext cx="4120896" cy="1865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3044952" y="2631645"/>
            <a:ext cx="6345936" cy="115328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7030A0"/>
                </a:solidFill>
                <a:latin typeface="UTM Cookies" panose="02040603050506020204" pitchFamily="18" charset="0"/>
                <a:cs typeface="Arial" panose="020B0604020202020204" pitchFamily="34" charset="0"/>
              </a:rPr>
              <a:t>Chia </a:t>
            </a:r>
            <a:r>
              <a:rPr lang="en-US" sz="5400" b="1" dirty="0" err="1">
                <a:solidFill>
                  <a:srgbClr val="7030A0"/>
                </a:solidFill>
                <a:latin typeface="UTM Cookies" panose="02040603050506020204" pitchFamily="18" charset="0"/>
                <a:cs typeface="Arial" panose="020B0604020202020204" pitchFamily="34" charset="0"/>
              </a:rPr>
              <a:t>sẻ</a:t>
            </a:r>
            <a:r>
              <a:rPr lang="en-US" sz="5400" b="1" dirty="0">
                <a:solidFill>
                  <a:srgbClr val="7030A0"/>
                </a:solidFill>
                <a:latin typeface="UTM Cookies" panose="02040603050506020204" pitchFamily="18" charset="0"/>
                <a:cs typeface="Arial" panose="020B0604020202020204" pitchFamily="34" charset="0"/>
              </a:rPr>
              <a:t> </a:t>
            </a:r>
            <a:r>
              <a:rPr lang="en-US" sz="5400" b="1" dirty="0" err="1">
                <a:solidFill>
                  <a:srgbClr val="7030A0"/>
                </a:solidFill>
                <a:latin typeface="UTM Cookies" panose="02040603050506020204" pitchFamily="18" charset="0"/>
                <a:cs typeface="Arial" panose="020B0604020202020204" pitchFamily="34" charset="0"/>
              </a:rPr>
              <a:t>ước</a:t>
            </a:r>
            <a:r>
              <a:rPr lang="en-US" sz="5400" b="1" dirty="0">
                <a:solidFill>
                  <a:srgbClr val="7030A0"/>
                </a:solidFill>
                <a:latin typeface="UTM Cookies" panose="02040603050506020204" pitchFamily="18" charset="0"/>
                <a:cs typeface="Arial" panose="020B0604020202020204" pitchFamily="34" charset="0"/>
              </a:rPr>
              <a:t> </a:t>
            </a:r>
            <a:r>
              <a:rPr lang="en-US" sz="5400" b="1" dirty="0" err="1">
                <a:solidFill>
                  <a:srgbClr val="7030A0"/>
                </a:solidFill>
                <a:latin typeface="UTM Cookies" panose="02040603050506020204" pitchFamily="18" charset="0"/>
                <a:cs typeface="Arial" panose="020B0604020202020204" pitchFamily="34" charset="0"/>
              </a:rPr>
              <a:t>mơ</a:t>
            </a:r>
            <a:r>
              <a:rPr lang="en-US" sz="5400" b="1" dirty="0">
                <a:solidFill>
                  <a:srgbClr val="7030A0"/>
                </a:solidFill>
                <a:latin typeface="UTM Cookies" panose="02040603050506020204" pitchFamily="18" charset="0"/>
                <a:cs typeface="Arial" panose="020B0604020202020204" pitchFamily="34" charset="0"/>
              </a:rPr>
              <a:t> </a:t>
            </a:r>
            <a:r>
              <a:rPr lang="en-US" sz="5400" b="1" dirty="0" err="1">
                <a:solidFill>
                  <a:srgbClr val="7030A0"/>
                </a:solidFill>
                <a:latin typeface="UTM Cookies" panose="02040603050506020204" pitchFamily="18" charset="0"/>
                <a:cs typeface="Arial" panose="020B0604020202020204" pitchFamily="34" charset="0"/>
              </a:rPr>
              <a:t>của</a:t>
            </a:r>
            <a:r>
              <a:rPr lang="en-US" sz="5400" b="1" dirty="0">
                <a:solidFill>
                  <a:srgbClr val="7030A0"/>
                </a:solidFill>
                <a:latin typeface="UTM Cookies" panose="02040603050506020204" pitchFamily="18" charset="0"/>
                <a:cs typeface="Arial" panose="020B0604020202020204" pitchFamily="34" charset="0"/>
              </a:rPr>
              <a:t> </a:t>
            </a:r>
            <a:r>
              <a:rPr lang="en-US" sz="5400" b="1" dirty="0" err="1">
                <a:solidFill>
                  <a:srgbClr val="7030A0"/>
                </a:solidFill>
                <a:latin typeface="UTM Cookies" panose="02040603050506020204" pitchFamily="18" charset="0"/>
                <a:cs typeface="Arial" panose="020B0604020202020204" pitchFamily="34" charset="0"/>
              </a:rPr>
              <a:t>em</a:t>
            </a:r>
            <a:r>
              <a:rPr lang="en-US" sz="5400" b="1" dirty="0">
                <a:solidFill>
                  <a:srgbClr val="7030A0"/>
                </a:solidFill>
                <a:latin typeface="UTM Cookies" panose="02040603050506020204" pitchFamily="18" charset="0"/>
                <a:cs typeface="Arial" panose="020B0604020202020204" pitchFamily="34" charset="0"/>
              </a:rPr>
              <a:t> </a:t>
            </a:r>
            <a:r>
              <a:rPr lang="en-US" sz="5400" b="1" dirty="0" err="1">
                <a:solidFill>
                  <a:srgbClr val="7030A0"/>
                </a:solidFill>
                <a:latin typeface="UTM Cookies" panose="02040603050506020204" pitchFamily="18" charset="0"/>
                <a:cs typeface="Arial" panose="020B0604020202020204" pitchFamily="34" charset="0"/>
              </a:rPr>
              <a:t>với</a:t>
            </a:r>
            <a:r>
              <a:rPr lang="en-US" sz="5400" b="1" dirty="0">
                <a:solidFill>
                  <a:srgbClr val="7030A0"/>
                </a:solidFill>
                <a:latin typeface="UTM Cookies" panose="02040603050506020204" pitchFamily="18" charset="0"/>
                <a:cs typeface="Arial" panose="020B0604020202020204" pitchFamily="34" charset="0"/>
              </a:rPr>
              <a:t> </a:t>
            </a:r>
            <a:r>
              <a:rPr lang="en-US" sz="5400" b="1" dirty="0" err="1">
                <a:solidFill>
                  <a:srgbClr val="7030A0"/>
                </a:solidFill>
                <a:latin typeface="UTM Cookies" panose="02040603050506020204" pitchFamily="18" charset="0"/>
                <a:cs typeface="Arial" panose="020B0604020202020204" pitchFamily="34" charset="0"/>
              </a:rPr>
              <a:t>cả</a:t>
            </a:r>
            <a:r>
              <a:rPr lang="en-US" sz="5400" b="1" dirty="0">
                <a:solidFill>
                  <a:srgbClr val="7030A0"/>
                </a:solidFill>
                <a:latin typeface="UTM Cookies" panose="02040603050506020204" pitchFamily="18" charset="0"/>
                <a:cs typeface="Arial" panose="020B0604020202020204" pitchFamily="34" charset="0"/>
              </a:rPr>
              <a:t> </a:t>
            </a:r>
            <a:r>
              <a:rPr lang="en-US" sz="5400" b="1" dirty="0" err="1">
                <a:solidFill>
                  <a:srgbClr val="7030A0"/>
                </a:solidFill>
                <a:latin typeface="UTM Cookies" panose="02040603050506020204" pitchFamily="18" charset="0"/>
                <a:cs typeface="Arial" panose="020B0604020202020204" pitchFamily="34" charset="0"/>
              </a:rPr>
              <a:t>lớp</a:t>
            </a:r>
            <a:r>
              <a:rPr lang="en-US" sz="5400" b="1" dirty="0">
                <a:solidFill>
                  <a:srgbClr val="7030A0"/>
                </a:solidFill>
                <a:latin typeface="UTM Cookies" panose="02040603050506020204" pitchFamily="18" charset="0"/>
                <a:cs typeface="Arial" panose="020B0604020202020204" pitchFamily="34" charset="0"/>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4147" y="3004456"/>
            <a:ext cx="3853543" cy="3853543"/>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0036" y="3222170"/>
            <a:ext cx="3635829" cy="3635829"/>
          </a:xfrm>
          <a:prstGeom prst="rect">
            <a:avLst/>
          </a:prstGeom>
        </p:spPr>
      </p:pic>
    </p:spTree>
    <p:extLst>
      <p:ext uri="{BB962C8B-B14F-4D97-AF65-F5344CB8AC3E}">
        <p14:creationId xmlns:p14="http://schemas.microsoft.com/office/powerpoint/2010/main" val="107688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4000" b="-6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9083" y="272986"/>
            <a:ext cx="7639050" cy="2581275"/>
          </a:xfrm>
          <a:prstGeom prst="rect">
            <a:avLst/>
          </a:prstGeom>
        </p:spPr>
      </p:pic>
    </p:spTree>
    <p:extLst>
      <p:ext uri="{BB962C8B-B14F-4D97-AF65-F5344CB8AC3E}">
        <p14:creationId xmlns:p14="http://schemas.microsoft.com/office/powerpoint/2010/main" val="1570228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22000"/>
          </a:stretch>
        </a:blipFill>
        <a:effectLst/>
      </p:bgPr>
    </p:bg>
    <p:spTree>
      <p:nvGrpSpPr>
        <p:cNvPr id="1" name=""/>
        <p:cNvGrpSpPr/>
        <p:nvPr/>
      </p:nvGrpSpPr>
      <p:grpSpPr>
        <a:xfrm>
          <a:off x="0" y="0"/>
          <a:ext cx="0" cy="0"/>
          <a:chOff x="0" y="0"/>
          <a:chExt cx="0" cy="0"/>
        </a:xfrm>
      </p:grpSpPr>
      <p:sp>
        <p:nvSpPr>
          <p:cNvPr id="2" name="TextBox 1"/>
          <p:cNvSpPr txBox="1"/>
          <p:nvPr/>
        </p:nvSpPr>
        <p:spPr>
          <a:xfrm>
            <a:off x="0" y="258784"/>
            <a:ext cx="12018668" cy="1323439"/>
          </a:xfrm>
          <a:prstGeom prst="rect">
            <a:avLst/>
          </a:prstGeom>
          <a:noFill/>
        </p:spPr>
        <p:txBody>
          <a:bodyPr wrap="square" rtlCol="0">
            <a:spAutoFit/>
          </a:bodyPr>
          <a:lstStyle/>
          <a:p>
            <a:pPr algn="ct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Các</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bạn</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có</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mong</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muốn</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gì</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cho</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bản</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thân</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hay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cho</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mọi</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người</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ở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hiện</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tại</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và</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tương</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 </a:t>
            </a:r>
            <a:r>
              <a:rPr lang="en-US" sz="4000" b="1" dirty="0" err="1">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lai</a:t>
            </a:r>
            <a:r>
              <a:rPr lang="en-US" sz="4000" b="1" dirty="0">
                <a:solidFill>
                  <a:srgbClr val="FF7169"/>
                </a:solidFill>
                <a:effectLst>
                  <a:outerShdw blurRad="38100" dist="38100" dir="2700000" algn="tl">
                    <a:srgbClr val="000000">
                      <a:alpha val="43137"/>
                    </a:srgbClr>
                  </a:outerShdw>
                </a:effectLst>
                <a:latin typeface="UTM Cookies" panose="02040603050506020204" pitchFamily="18" charset="0"/>
                <a:cs typeface="Arial" panose="020B0604020202020204" pitchFamily="34" charset="0"/>
              </a:rPr>
              <a:t>?</a:t>
            </a:r>
          </a:p>
        </p:txBody>
      </p:sp>
      <p:pic>
        <p:nvPicPr>
          <p:cNvPr id="9"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2637" y="-487363"/>
            <a:ext cx="487363" cy="487363"/>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0" b="89936" l="9904" r="100000">
                        <a14:foregroundMark x1="33227" y1="36102" x2="41853" y2="52556"/>
                        <a14:foregroundMark x1="43291" y1="33546" x2="28115" y2="42173"/>
                        <a14:foregroundMark x1="38818" y1="30351" x2="47444" y2="40256"/>
                        <a14:foregroundMark x1="24121" y1="51278" x2="42971" y2="57029"/>
                        <a14:foregroundMark x1="23163" y1="48562" x2="28754" y2="47125"/>
                        <a14:foregroundMark x1="45208" y1="53674" x2="76837" y2="65335"/>
                        <a14:foregroundMark x1="69649" y1="44249" x2="74760" y2="55112"/>
                        <a14:foregroundMark x1="77796" y1="51438" x2="85783" y2="55272"/>
                        <a14:foregroundMark x1="41214" y1="64696" x2="56230" y2="57987"/>
                        <a14:foregroundMark x1="51438" y1="63419" x2="65335" y2="65815"/>
                        <a14:foregroundMark x1="16134" y1="45527" x2="20767" y2="48403"/>
                      </a14:backgroundRemoval>
                    </a14:imgEffect>
                  </a14:imgLayer>
                </a14:imgProps>
              </a:ext>
              <a:ext uri="{28A0092B-C50C-407E-A947-70E740481C1C}">
                <a14:useLocalDpi xmlns:a14="http://schemas.microsoft.com/office/drawing/2010/main" val="0"/>
              </a:ext>
            </a:extLst>
          </a:blip>
          <a:stretch>
            <a:fillRect/>
          </a:stretch>
        </p:blipFill>
        <p:spPr>
          <a:xfrm>
            <a:off x="7382256" y="2517648"/>
            <a:ext cx="4809744" cy="4809744"/>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254" b="100000" l="0" r="100000">
                        <a14:foregroundMark x1="38702" y1="22335" x2="50962" y2="71574"/>
                        <a14:foregroundMark x1="64663" y1="40355" x2="50481" y2="64721"/>
                        <a14:foregroundMark x1="39423" y1="44162" x2="30769" y2="67259"/>
                        <a14:foregroundMark x1="56731" y1="24112" x2="60817" y2="27665"/>
                        <a14:backgroundMark x1="16587" y1="40102" x2="28846" y2="39086"/>
                        <a14:backgroundMark x1="84375" y1="84264" x2="92788" y2="82995"/>
                      </a14:backgroundRemoval>
                    </a14:imgEffect>
                  </a14:imgLayer>
                </a14:imgProps>
              </a:ext>
              <a:ext uri="{28A0092B-C50C-407E-A947-70E740481C1C}">
                <a14:useLocalDpi xmlns:a14="http://schemas.microsoft.com/office/drawing/2010/main" val="0"/>
              </a:ext>
            </a:extLst>
          </a:blip>
          <a:stretch>
            <a:fillRect/>
          </a:stretch>
        </p:blipFill>
        <p:spPr>
          <a:xfrm flipH="1">
            <a:off x="121555" y="1435919"/>
            <a:ext cx="3052921" cy="2891468"/>
          </a:xfrm>
          <a:prstGeom prst="rect">
            <a:avLst/>
          </a:prstGeom>
        </p:spPr>
      </p:pic>
    </p:spTree>
    <p:extLst>
      <p:ext uri="{BB962C8B-B14F-4D97-AF65-F5344CB8AC3E}">
        <p14:creationId xmlns:p14="http://schemas.microsoft.com/office/powerpoint/2010/main" val="1366527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9"/>
                                        </p:tgtEl>
                                      </p:cBhvr>
                                    </p:cmd>
                                  </p:childTnLst>
                                </p:cTn>
                              </p:par>
                              <p:par>
                                <p:cTn id="7" presetID="22" presetClass="entr" presetSubtype="4"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500"/>
                                        <p:tgtEl>
                                          <p:spTgt spid="11"/>
                                        </p:tgtEl>
                                      </p:cBhvr>
                                    </p:animEffect>
                                  </p:childTnLst>
                                </p:cTn>
                              </p:par>
                              <p:par>
                                <p:cTn id="10" presetID="2" presetClass="entr" presetSubtype="1"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645"/>
                            </p:stCondLst>
                            <p:childTnLst>
                              <p:par>
                                <p:cTn id="15" presetID="32" presetClass="emph" presetSubtype="0" repeatCount="indefinite" fill="hold" nodeType="after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2"/>
                                        </p:tgtEl>
                                        <p:attrNameLst>
                                          <p:attrName>r</p:attrName>
                                        </p:attrNameLst>
                                      </p:cBhvr>
                                    </p:animRot>
                                    <p:animRot by="-240000">
                                      <p:cBhvr>
                                        <p:cTn id="23" dur="200" fill="hold">
                                          <p:stCondLst>
                                            <p:cond delay="200"/>
                                          </p:stCondLst>
                                        </p:cTn>
                                        <p:tgtEl>
                                          <p:spTgt spid="12"/>
                                        </p:tgtEl>
                                        <p:attrNameLst>
                                          <p:attrName>r</p:attrName>
                                        </p:attrNameLst>
                                      </p:cBhvr>
                                    </p:animRot>
                                    <p:animRot by="240000">
                                      <p:cBhvr>
                                        <p:cTn id="24" dur="200" fill="hold">
                                          <p:stCondLst>
                                            <p:cond delay="400"/>
                                          </p:stCondLst>
                                        </p:cTn>
                                        <p:tgtEl>
                                          <p:spTgt spid="12"/>
                                        </p:tgtEl>
                                        <p:attrNameLst>
                                          <p:attrName>r</p:attrName>
                                        </p:attrNameLst>
                                      </p:cBhvr>
                                    </p:animRot>
                                    <p:animRot by="-240000">
                                      <p:cBhvr>
                                        <p:cTn id="25" dur="200" fill="hold">
                                          <p:stCondLst>
                                            <p:cond delay="600"/>
                                          </p:stCondLst>
                                        </p:cTn>
                                        <p:tgtEl>
                                          <p:spTgt spid="12"/>
                                        </p:tgtEl>
                                        <p:attrNameLst>
                                          <p:attrName>r</p:attrName>
                                        </p:attrNameLst>
                                      </p:cBhvr>
                                    </p:animRot>
                                    <p:animRot by="120000">
                                      <p:cBhvr>
                                        <p:cTn id="26" dur="200" fill="hold">
                                          <p:stCondLst>
                                            <p:cond delay="800"/>
                                          </p:stCondLst>
                                        </p:cTn>
                                        <p:tgtEl>
                                          <p:spTgt spid="12"/>
                                        </p:tgtEl>
                                        <p:attrNameLst>
                                          <p:attrName>r</p:attrName>
                                        </p:attrNameLst>
                                      </p:cBhvr>
                                    </p:animRot>
                                  </p:childTnLst>
                                </p:cTn>
                              </p:par>
                            </p:childTnLst>
                          </p:cTn>
                        </p:par>
                        <p:par>
                          <p:cTn id="27" fill="hold">
                            <p:stCondLst>
                              <p:cond delay="2645"/>
                            </p:stCondLst>
                            <p:childTnLst>
                              <p:par>
                                <p:cTn id="28" presetID="53" presetClass="entr" presetSubtype="16" fill="hold" grpId="1" nodeType="afterEffect">
                                  <p:stCondLst>
                                    <p:cond delay="0"/>
                                  </p:stCondLst>
                                  <p:childTnLst>
                                    <p:set>
                                      <p:cBhvr>
                                        <p:cTn id="29" dur="1" fill="hold">
                                          <p:stCondLst>
                                            <p:cond delay="0"/>
                                          </p:stCondLst>
                                        </p:cTn>
                                        <p:tgtEl>
                                          <p:spTgt spid="2">
                                            <p:txEl>
                                              <p:pRg st="0" end="0"/>
                                            </p:txEl>
                                          </p:spTgt>
                                        </p:tgtEl>
                                        <p:attrNameLst>
                                          <p:attrName>style.visibility</p:attrName>
                                        </p:attrNameLst>
                                      </p:cBhvr>
                                      <p:to>
                                        <p:strVal val="visible"/>
                                      </p:to>
                                    </p:set>
                                    <p:anim calcmode="lin" valueType="num">
                                      <p:cBhvr>
                                        <p:cTn id="30"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3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9"/>
                </p:tgtEl>
              </p:cMediaNode>
            </p:audio>
          </p:childTnLst>
        </p:cTn>
      </p:par>
    </p:tnLst>
    <p:bldLst>
      <p:bldP spid="2" grpId="1"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24000"/>
          </a:stretch>
        </a:blipFill>
        <a:effectLst/>
      </p:bgPr>
    </p:bg>
    <p:spTree>
      <p:nvGrpSpPr>
        <p:cNvPr id="1" name=""/>
        <p:cNvGrpSpPr/>
        <p:nvPr/>
      </p:nvGrpSpPr>
      <p:grpSpPr>
        <a:xfrm>
          <a:off x="0" y="0"/>
          <a:ext cx="0" cy="0"/>
          <a:chOff x="0" y="0"/>
          <a:chExt cx="0" cy="0"/>
        </a:xfrm>
      </p:grpSpPr>
      <p:pic>
        <p:nvPicPr>
          <p:cNvPr id="9"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2245" y="-487363"/>
            <a:ext cx="487363" cy="487363"/>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7037" y="2861279"/>
            <a:ext cx="2954274" cy="3645739"/>
          </a:xfrm>
          <a:prstGeom prst="rect">
            <a:avLst/>
          </a:prstGeom>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13181" y="2154280"/>
            <a:ext cx="2860187" cy="354875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245" y="2861279"/>
            <a:ext cx="3330936" cy="3904713"/>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36025" y="1810754"/>
            <a:ext cx="2564628" cy="2813277"/>
          </a:xfrm>
          <a:prstGeom prst="rect">
            <a:avLst/>
          </a:prstGeom>
        </p:spPr>
      </p:pic>
      <p:pic>
        <p:nvPicPr>
          <p:cNvPr id="13"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9005" y="-487364"/>
            <a:ext cx="487363" cy="487363"/>
          </a:xfrm>
          <a:prstGeom prst="rect">
            <a:avLst/>
          </a:prstGeom>
        </p:spPr>
      </p:pic>
      <p:pic>
        <p:nvPicPr>
          <p:cNvPr id="14"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75765" y="-487363"/>
            <a:ext cx="487363" cy="487363"/>
          </a:xfrm>
          <a:prstGeom prst="rect">
            <a:avLst/>
          </a:prstGeom>
        </p:spPr>
      </p:pic>
      <p:pic>
        <p:nvPicPr>
          <p:cNvPr id="15"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28037" y="-487363"/>
            <a:ext cx="487363" cy="487363"/>
          </a:xfrm>
          <a:prstGeom prst="rect">
            <a:avLst/>
          </a:prstGeom>
        </p:spPr>
      </p:pic>
    </p:spTree>
    <p:extLst>
      <p:ext uri="{BB962C8B-B14F-4D97-AF65-F5344CB8AC3E}">
        <p14:creationId xmlns:p14="http://schemas.microsoft.com/office/powerpoint/2010/main" val="2640968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1" presetClass="mediacall" presetSubtype="0" fill="hold" nodeType="withEffect">
                                  <p:stCondLst>
                                    <p:cond delay="0"/>
                                  </p:stCondLst>
                                  <p:childTnLst>
                                    <p:cmd type="call" cmd="playFrom(0.0)">
                                      <p:cBhvr>
                                        <p:cTn id="9" dur="1645" fill="hold"/>
                                        <p:tgtEl>
                                          <p:spTgt spid="9"/>
                                        </p:tgtEl>
                                      </p:cBhvr>
                                    </p:cmd>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1" presetClass="mediacall" presetSubtype="0" fill="hold" nodeType="withEffect">
                                  <p:stCondLst>
                                    <p:cond delay="0"/>
                                  </p:stCondLst>
                                  <p:childTnLst>
                                    <p:cmd type="call" cmd="playFrom(0.0)">
                                      <p:cBhvr>
                                        <p:cTn id="16" dur="1645" fill="hold"/>
                                        <p:tgtEl>
                                          <p:spTgt spid="13"/>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par>
                                <p:cTn id="22" presetID="1" presetClass="mediacall" presetSubtype="0" fill="hold" nodeType="withEffect">
                                  <p:stCondLst>
                                    <p:cond delay="0"/>
                                  </p:stCondLst>
                                  <p:childTnLst>
                                    <p:cmd type="call" cmd="playFrom(0.0)">
                                      <p:cBhvr>
                                        <p:cTn id="23" dur="1645" fill="hold"/>
                                        <p:tgtEl>
                                          <p:spTgt spid="14"/>
                                        </p:tgtEl>
                                      </p:cBhvr>
                                    </p:cmd>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1" presetClass="mediacall" presetSubtype="0" fill="hold" nodeType="withEffect">
                                  <p:stCondLst>
                                    <p:cond delay="0"/>
                                  </p:stCondLst>
                                  <p:childTnLst>
                                    <p:cmd type="call" cmd="playFrom(0.0)">
                                      <p:cBhvr>
                                        <p:cTn id="30" dur="164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9"/>
                </p:tgtEl>
              </p:cMediaNode>
            </p:audio>
            <p:audio>
              <p:cMediaNode vol="80000">
                <p:cTn id="32" fill="hold" display="0">
                  <p:stCondLst>
                    <p:cond delay="indefinite"/>
                  </p:stCondLst>
                  <p:endCondLst>
                    <p:cond evt="onStopAudio" delay="0">
                      <p:tgtEl>
                        <p:sldTgt/>
                      </p:tgtEl>
                    </p:cond>
                  </p:endCondLst>
                </p:cTn>
                <p:tgtEl>
                  <p:spTgt spid="13"/>
                </p:tgtEl>
              </p:cMediaNode>
            </p:audio>
            <p:audio>
              <p:cMediaNode vol="80000">
                <p:cTn id="33" fill="hold" display="0">
                  <p:stCondLst>
                    <p:cond delay="indefinite"/>
                  </p:stCondLst>
                  <p:endCondLst>
                    <p:cond evt="onStopAudio" delay="0">
                      <p:tgtEl>
                        <p:sldTgt/>
                      </p:tgtEl>
                    </p:cond>
                  </p:endCondLst>
                </p:cTn>
                <p:tgtEl>
                  <p:spTgt spid="14"/>
                </p:tgtEl>
              </p:cMediaNode>
            </p:audio>
            <p:audio>
              <p:cMediaNode vol="80000">
                <p:cTn id="34" fill="hold" display="0">
                  <p:stCondLst>
                    <p:cond delay="indefinite"/>
                  </p:stCondLst>
                  <p:endCondLst>
                    <p:cond evt="onStopAudio" delay="0">
                      <p:tgtEl>
                        <p:sldTgt/>
                      </p:tgtEl>
                    </p:cond>
                  </p:endCondLst>
                </p:cTn>
                <p:tgtEl>
                  <p:spTgt spid="1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406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59348" y="-209341"/>
            <a:ext cx="2732652" cy="2732652"/>
          </a:xfrm>
          <a:prstGeom prst="rect">
            <a:avLst/>
          </a:prstGeom>
        </p:spPr>
      </p:pic>
      <p:pic>
        <p:nvPicPr>
          <p:cNvPr id="1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245" y="-487363"/>
            <a:ext cx="487363" cy="487363"/>
          </a:xfrm>
          <a:prstGeom prst="rect">
            <a:avLst/>
          </a:prstGeom>
        </p:spPr>
      </p:pic>
      <p:sp>
        <p:nvSpPr>
          <p:cNvPr id="11" name="TextBox 10"/>
          <p:cNvSpPr txBox="1"/>
          <p:nvPr/>
        </p:nvSpPr>
        <p:spPr>
          <a:xfrm>
            <a:off x="1701803" y="602377"/>
            <a:ext cx="7987554" cy="1107996"/>
          </a:xfrm>
          <a:prstGeom prst="rect">
            <a:avLst/>
          </a:prstGeom>
          <a:noFill/>
        </p:spPr>
        <p:txBody>
          <a:bodyPr wrap="square" rtlCol="0">
            <a:spAutoFit/>
          </a:bodyPr>
          <a:lstStyle/>
          <a:p>
            <a:pPr algn="ctr"/>
            <a:r>
              <a:rPr lang="en-US" sz="6600" b="1" dirty="0" err="1">
                <a:solidFill>
                  <a:schemeClr val="tx2">
                    <a:lumMod val="75000"/>
                  </a:schemeClr>
                </a:solidFill>
                <a:effectLst>
                  <a:outerShdw blurRad="38100" dist="38100" dir="2700000" algn="tl">
                    <a:srgbClr val="000000">
                      <a:alpha val="43137"/>
                    </a:srgbClr>
                  </a:outerShdw>
                </a:effectLst>
                <a:cs typeface="Arial" panose="020B0604020202020204" pitchFamily="34" charset="0"/>
              </a:rPr>
              <a:t>Yêu</a:t>
            </a:r>
            <a:r>
              <a:rPr lang="en-US" sz="6600" b="1" dirty="0">
                <a:solidFill>
                  <a:schemeClr val="tx2">
                    <a:lumMod val="75000"/>
                  </a:schemeClr>
                </a:solidFill>
                <a:effectLst>
                  <a:outerShdw blurRad="38100" dist="38100" dir="2700000" algn="tl">
                    <a:srgbClr val="000000">
                      <a:alpha val="43137"/>
                    </a:srgbClr>
                  </a:outerShdw>
                </a:effectLst>
                <a:cs typeface="Arial" panose="020B0604020202020204" pitchFamily="34" charset="0"/>
              </a:rPr>
              <a:t> </a:t>
            </a:r>
            <a:r>
              <a:rPr lang="en-US" sz="6600" b="1" dirty="0" err="1">
                <a:solidFill>
                  <a:schemeClr val="tx2">
                    <a:lumMod val="75000"/>
                  </a:schemeClr>
                </a:solidFill>
                <a:effectLst>
                  <a:outerShdw blurRad="38100" dist="38100" dir="2700000" algn="tl">
                    <a:srgbClr val="000000">
                      <a:alpha val="43137"/>
                    </a:srgbClr>
                  </a:outerShdw>
                </a:effectLst>
                <a:cs typeface="Arial" panose="020B0604020202020204" pitchFamily="34" charset="0"/>
              </a:rPr>
              <a:t>cầu</a:t>
            </a:r>
            <a:r>
              <a:rPr lang="en-US" sz="6600" b="1" dirty="0">
                <a:solidFill>
                  <a:schemeClr val="tx2">
                    <a:lumMod val="75000"/>
                  </a:schemeClr>
                </a:solidFill>
                <a:effectLst>
                  <a:outerShdw blurRad="38100" dist="38100" dir="2700000" algn="tl">
                    <a:srgbClr val="000000">
                      <a:alpha val="43137"/>
                    </a:srgbClr>
                  </a:outerShdw>
                </a:effectLst>
                <a:cs typeface="Arial" panose="020B0604020202020204" pitchFamily="34" charset="0"/>
              </a:rPr>
              <a:t> </a:t>
            </a:r>
            <a:r>
              <a:rPr lang="en-US" sz="6600" b="1" dirty="0" err="1">
                <a:solidFill>
                  <a:schemeClr val="tx2">
                    <a:lumMod val="75000"/>
                  </a:schemeClr>
                </a:solidFill>
                <a:effectLst>
                  <a:outerShdw blurRad="38100" dist="38100" dir="2700000" algn="tl">
                    <a:srgbClr val="000000">
                      <a:alpha val="43137"/>
                    </a:srgbClr>
                  </a:outerShdw>
                </a:effectLst>
                <a:cs typeface="Arial" panose="020B0604020202020204" pitchFamily="34" charset="0"/>
              </a:rPr>
              <a:t>cần</a:t>
            </a:r>
            <a:r>
              <a:rPr lang="en-US" sz="6600" b="1" dirty="0">
                <a:solidFill>
                  <a:schemeClr val="tx2">
                    <a:lumMod val="75000"/>
                  </a:schemeClr>
                </a:solidFill>
                <a:effectLst>
                  <a:outerShdw blurRad="38100" dist="38100" dir="2700000" algn="tl">
                    <a:srgbClr val="000000">
                      <a:alpha val="43137"/>
                    </a:srgbClr>
                  </a:outerShdw>
                </a:effectLst>
                <a:cs typeface="Arial" panose="020B0604020202020204" pitchFamily="34" charset="0"/>
              </a:rPr>
              <a:t> </a:t>
            </a:r>
            <a:r>
              <a:rPr lang="en-US" sz="6600" b="1" dirty="0" err="1">
                <a:solidFill>
                  <a:schemeClr val="tx2">
                    <a:lumMod val="75000"/>
                  </a:schemeClr>
                </a:solidFill>
                <a:effectLst>
                  <a:outerShdw blurRad="38100" dist="38100" dir="2700000" algn="tl">
                    <a:srgbClr val="000000">
                      <a:alpha val="43137"/>
                    </a:srgbClr>
                  </a:outerShdw>
                </a:effectLst>
                <a:cs typeface="Arial" panose="020B0604020202020204" pitchFamily="34" charset="0"/>
              </a:rPr>
              <a:t>đạt</a:t>
            </a:r>
            <a:endParaRPr lang="en-US" sz="6600" b="1" dirty="0">
              <a:solidFill>
                <a:schemeClr val="tx2">
                  <a:lumMod val="75000"/>
                </a:schemeClr>
              </a:solidFill>
              <a:effectLst>
                <a:outerShdw blurRad="38100" dist="38100" dir="2700000" algn="tl">
                  <a:srgbClr val="000000">
                    <a:alpha val="43137"/>
                  </a:srgbClr>
                </a:outerShdw>
              </a:effectLst>
              <a:cs typeface="Arial" panose="020B0604020202020204" pitchFamily="34" charset="0"/>
            </a:endParaRPr>
          </a:p>
        </p:txBody>
      </p:sp>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254" b="100000" l="0" r="100000">
                        <a14:foregroundMark x1="38702" y1="22335" x2="50962" y2="71574"/>
                        <a14:foregroundMark x1="64663" y1="40355" x2="50481" y2="64721"/>
                        <a14:foregroundMark x1="39423" y1="44162" x2="30769" y2="67259"/>
                        <a14:foregroundMark x1="56731" y1="24112" x2="60817" y2="27665"/>
                        <a14:backgroundMark x1="16587" y1="40102" x2="28846" y2="39086"/>
                        <a14:backgroundMark x1="84375" y1="84264" x2="92788" y2="82995"/>
                      </a14:backgroundRemoval>
                    </a14:imgEffect>
                  </a14:imgLayer>
                </a14:imgProps>
              </a:ext>
              <a:ext uri="{28A0092B-C50C-407E-A947-70E740481C1C}">
                <a14:useLocalDpi xmlns:a14="http://schemas.microsoft.com/office/drawing/2010/main" val="0"/>
              </a:ext>
            </a:extLst>
          </a:blip>
          <a:stretch>
            <a:fillRect/>
          </a:stretch>
        </p:blipFill>
        <p:spPr>
          <a:xfrm flipH="1">
            <a:off x="-281857" y="4528742"/>
            <a:ext cx="3052921" cy="2891468"/>
          </a:xfrm>
          <a:prstGeom prst="rect">
            <a:avLst/>
          </a:prstGeom>
        </p:spPr>
      </p:pic>
      <p:sp>
        <p:nvSpPr>
          <p:cNvPr id="2" name="Rectangle 1"/>
          <p:cNvSpPr/>
          <p:nvPr/>
        </p:nvSpPr>
        <p:spPr>
          <a:xfrm>
            <a:off x="1244603" y="2189428"/>
            <a:ext cx="10199548" cy="2200089"/>
          </a:xfrm>
          <a:prstGeom prst="rect">
            <a:avLst/>
          </a:prstGeom>
        </p:spPr>
        <p:txBody>
          <a:bodyPr wrap="square">
            <a:spAutoFit/>
          </a:bodyPr>
          <a:lstStyle/>
          <a:p>
            <a:pPr marL="285750" indent="-285750">
              <a:lnSpc>
                <a:spcPct val="107000"/>
              </a:lnSpc>
              <a:spcAft>
                <a:spcPts val="0"/>
              </a:spcAft>
              <a:buFontTx/>
              <a:buChar char="-"/>
              <a:tabLst>
                <a:tab pos="914400" algn="l"/>
              </a:tabLst>
            </a:pPr>
            <a:r>
              <a:rPr lang="id-ID" sz="3200" b="1" dirty="0">
                <a:ea typeface="Calibri" panose="020F0502020204030204" pitchFamily="34" charset="0"/>
                <a:cs typeface="Times New Roman" panose="02020603050405020304" pitchFamily="18" charset="0"/>
              </a:rPr>
              <a:t>Hiểu nội dung câu chuyện: </a:t>
            </a:r>
            <a:r>
              <a:rPr lang="pt-BR" sz="3200" b="1" dirty="0">
                <a:ea typeface="Calibri" panose="020F0502020204030204" pitchFamily="34" charset="0"/>
                <a:cs typeface="Times New Roman" panose="02020603050405020304" pitchFamily="18" charset="0"/>
              </a:rPr>
              <a:t>Những điều ước cao đẹp mang lại niềm vui, niềm hạnh phúc cho mọi người</a:t>
            </a:r>
          </a:p>
          <a:p>
            <a:pPr marL="285750" indent="-285750">
              <a:lnSpc>
                <a:spcPct val="107000"/>
              </a:lnSpc>
              <a:spcAft>
                <a:spcPts val="0"/>
              </a:spcAft>
              <a:buFontTx/>
              <a:buChar char="-"/>
              <a:tabLst>
                <a:tab pos="914400" algn="l"/>
              </a:tabLst>
            </a:pPr>
            <a:r>
              <a:rPr lang="en-US" sz="3200" b="1" dirty="0" err="1">
                <a:ea typeface="Calibri" panose="020F0502020204030204" pitchFamily="34" charset="0"/>
                <a:cs typeface="Times New Roman" panose="02020603050405020304" pitchFamily="18" charset="0"/>
              </a:rPr>
              <a:t>Kể</a:t>
            </a:r>
            <a:r>
              <a:rPr lang="en-US" sz="3200" b="1" dirty="0">
                <a:ea typeface="Calibri" panose="020F0502020204030204" pitchFamily="34" charset="0"/>
                <a:cs typeface="Times New Roman" panose="02020603050405020304" pitchFamily="18" charset="0"/>
              </a:rPr>
              <a:t> </a:t>
            </a:r>
            <a:r>
              <a:rPr lang="pt-BR" sz="3200" b="1" dirty="0">
                <a:ea typeface="Calibri" panose="020F0502020204030204" pitchFamily="34" charset="0"/>
                <a:cs typeface="Times New Roman" panose="02020603050405020304" pitchFamily="18" charset="0"/>
              </a:rPr>
              <a:t>lại được câu chuyện: “Lời ước dưới trăng”, phối hợp lời kể với điệu bộ, nét mặt.</a:t>
            </a:r>
            <a:endParaRPr lang="en-US" sz="3200" b="1"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68276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10"/>
                                        </p:tgtEl>
                                      </p:cBhvr>
                                    </p:cmd>
                                  </p:childTnLst>
                                </p:cTn>
                              </p:par>
                              <p:par>
                                <p:cTn id="7" presetID="2" presetClass="entr" presetSubtype="1"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additive="base">
                                        <p:cTn id="9" dur="500" fill="hold"/>
                                        <p:tgtEl>
                                          <p:spTgt spid="12"/>
                                        </p:tgtEl>
                                        <p:attrNameLst>
                                          <p:attrName>ppt_x</p:attrName>
                                        </p:attrNameLst>
                                      </p:cBhvr>
                                      <p:tavLst>
                                        <p:tav tm="0">
                                          <p:val>
                                            <p:strVal val="#ppt_x"/>
                                          </p:val>
                                        </p:tav>
                                        <p:tav tm="100000">
                                          <p:val>
                                            <p:strVal val="#ppt_x"/>
                                          </p:val>
                                        </p:tav>
                                      </p:tavLst>
                                    </p:anim>
                                    <p:anim calcmode="lin" valueType="num">
                                      <p:cBhvr additive="base">
                                        <p:cTn id="10" dur="500" fill="hold"/>
                                        <p:tgtEl>
                                          <p:spTgt spid="12"/>
                                        </p:tgtEl>
                                        <p:attrNameLst>
                                          <p:attrName>ppt_y</p:attrName>
                                        </p:attrNameLst>
                                      </p:cBhvr>
                                      <p:tavLst>
                                        <p:tav tm="0">
                                          <p:val>
                                            <p:strVal val="0-#ppt_h/2"/>
                                          </p:val>
                                        </p:tav>
                                        <p:tav tm="100000">
                                          <p:val>
                                            <p:strVal val="#ppt_y"/>
                                          </p:val>
                                        </p:tav>
                                      </p:tavLst>
                                    </p:anim>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2"/>
                                        </p:tgtEl>
                                        <p:attrNameLst>
                                          <p:attrName>r</p:attrName>
                                        </p:attrNameLst>
                                      </p:cBhvr>
                                    </p:animRot>
                                    <p:animRot by="-240000">
                                      <p:cBhvr>
                                        <p:cTn id="13" dur="200" fill="hold">
                                          <p:stCondLst>
                                            <p:cond delay="200"/>
                                          </p:stCondLst>
                                        </p:cTn>
                                        <p:tgtEl>
                                          <p:spTgt spid="12"/>
                                        </p:tgtEl>
                                        <p:attrNameLst>
                                          <p:attrName>r</p:attrName>
                                        </p:attrNameLst>
                                      </p:cBhvr>
                                    </p:animRot>
                                    <p:animRot by="240000">
                                      <p:cBhvr>
                                        <p:cTn id="14" dur="200" fill="hold">
                                          <p:stCondLst>
                                            <p:cond delay="400"/>
                                          </p:stCondLst>
                                        </p:cTn>
                                        <p:tgtEl>
                                          <p:spTgt spid="12"/>
                                        </p:tgtEl>
                                        <p:attrNameLst>
                                          <p:attrName>r</p:attrName>
                                        </p:attrNameLst>
                                      </p:cBhvr>
                                    </p:animRot>
                                    <p:animRot by="-240000">
                                      <p:cBhvr>
                                        <p:cTn id="15" dur="200" fill="hold">
                                          <p:stCondLst>
                                            <p:cond delay="600"/>
                                          </p:stCondLst>
                                        </p:cTn>
                                        <p:tgtEl>
                                          <p:spTgt spid="12"/>
                                        </p:tgtEl>
                                        <p:attrNameLst>
                                          <p:attrName>r</p:attrName>
                                        </p:attrNameLst>
                                      </p:cBhvr>
                                    </p:animRot>
                                    <p:animRot by="120000">
                                      <p:cBhvr>
                                        <p:cTn id="16" dur="200" fill="hold">
                                          <p:stCondLst>
                                            <p:cond delay="800"/>
                                          </p:stCondLst>
                                        </p:cTn>
                                        <p:tgtEl>
                                          <p:spTgt spid="1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0"/>
                </p:tgtEl>
              </p:cMediaNode>
            </p:audio>
          </p:childTnLst>
        </p:cTn>
      </p:par>
    </p:tnLst>
    <p:bldLst>
      <p:bldP spid="11"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6690" y="1156986"/>
            <a:ext cx="2732652" cy="2732652"/>
          </a:xfrm>
          <a:prstGeom prst="rect">
            <a:avLst/>
          </a:prstGeom>
        </p:spPr>
      </p:pic>
      <p:pic>
        <p:nvPicPr>
          <p:cNvPr id="1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82245" y="-487363"/>
            <a:ext cx="487363" cy="487363"/>
          </a:xfrm>
          <a:prstGeom prst="rect">
            <a:avLst/>
          </a:prstGeom>
        </p:spPr>
      </p:pic>
      <p:sp>
        <p:nvSpPr>
          <p:cNvPr id="11" name="TextBox 10"/>
          <p:cNvSpPr txBox="1"/>
          <p:nvPr/>
        </p:nvSpPr>
        <p:spPr>
          <a:xfrm>
            <a:off x="3213847" y="2101031"/>
            <a:ext cx="5553635" cy="1200329"/>
          </a:xfrm>
          <a:prstGeom prst="rect">
            <a:avLst/>
          </a:prstGeom>
          <a:noFill/>
        </p:spPr>
        <p:txBody>
          <a:bodyPr wrap="square" rtlCol="0">
            <a:spAutoFit/>
          </a:bodyPr>
          <a:lstStyle/>
          <a:p>
            <a:pPr algn="ctr"/>
            <a:r>
              <a:rPr lang="en-US" sz="7200" b="1" dirty="0">
                <a:solidFill>
                  <a:schemeClr val="tx2">
                    <a:lumMod val="75000"/>
                  </a:schemeClr>
                </a:solidFill>
                <a:effectLst>
                  <a:outerShdw blurRad="38100" dist="38100" dir="2700000" algn="tl">
                    <a:srgbClr val="000000">
                      <a:alpha val="43137"/>
                    </a:srgbClr>
                  </a:outerShdw>
                </a:effectLst>
                <a:cs typeface="Arial" panose="020B0604020202020204" pitchFamily="34" charset="0"/>
              </a:rPr>
              <a:t>KHÁM PHÁ</a:t>
            </a:r>
          </a:p>
        </p:txBody>
      </p:sp>
      <p:pic>
        <p:nvPicPr>
          <p:cNvPr id="12" name="Picture 11"/>
          <p:cNvPicPr>
            <a:picLocks noChangeAspect="1"/>
          </p:cNvPicPr>
          <p:nvPr/>
        </p:nvPicPr>
        <p:blipFill>
          <a:blip r:embed="rId7">
            <a:extLst>
              <a:ext uri="{BEBA8EAE-BF5A-486C-A8C5-ECC9F3942E4B}">
                <a14:imgProps xmlns:a14="http://schemas.microsoft.com/office/drawing/2010/main">
                  <a14:imgLayer r:embed="rId8">
                    <a14:imgEffect>
                      <a14:backgroundRemoval t="254" b="100000" l="0" r="100000">
                        <a14:foregroundMark x1="38702" y1="22335" x2="50962" y2="71574"/>
                        <a14:foregroundMark x1="64663" y1="40355" x2="50481" y2="64721"/>
                        <a14:foregroundMark x1="39423" y1="44162" x2="30769" y2="67259"/>
                        <a14:foregroundMark x1="56731" y1="24112" x2="60817" y2="27665"/>
                        <a14:backgroundMark x1="16587" y1="40102" x2="28846" y2="39086"/>
                        <a14:backgroundMark x1="84375" y1="84264" x2="92788" y2="82995"/>
                      </a14:backgroundRemoval>
                    </a14:imgEffect>
                  </a14:imgLayer>
                </a14:imgProps>
              </a:ext>
              <a:ext uri="{28A0092B-C50C-407E-A947-70E740481C1C}">
                <a14:useLocalDpi xmlns:a14="http://schemas.microsoft.com/office/drawing/2010/main" val="0"/>
              </a:ext>
            </a:extLst>
          </a:blip>
          <a:stretch>
            <a:fillRect/>
          </a:stretch>
        </p:blipFill>
        <p:spPr>
          <a:xfrm flipH="1">
            <a:off x="121555" y="1435919"/>
            <a:ext cx="3052921" cy="2891468"/>
          </a:xfrm>
          <a:prstGeom prst="rect">
            <a:avLst/>
          </a:prstGeom>
        </p:spPr>
      </p:pic>
    </p:spTree>
    <p:extLst>
      <p:ext uri="{BB962C8B-B14F-4D97-AF65-F5344CB8AC3E}">
        <p14:creationId xmlns:p14="http://schemas.microsoft.com/office/powerpoint/2010/main" val="11496061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 calcmode="lin" valueType="num">
                                      <p:cBhvr>
                                        <p:cTn id="16"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1">
                                            <p:txEl>
                                              <p:pRg st="0" end="0"/>
                                            </p:txEl>
                                          </p:spTgt>
                                        </p:tgtEl>
                                      </p:cBhvr>
                                    </p:animEffect>
                                  </p:childTnLst>
                                </p:cTn>
                              </p:par>
                              <p:par>
                                <p:cTn id="19" presetID="2" presetClass="entr" presetSubtype="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2"/>
                                        </p:tgtEl>
                                        <p:attrNameLst>
                                          <p:attrName>r</p:attrName>
                                        </p:attrNameLst>
                                      </p:cBhvr>
                                    </p:animRot>
                                    <p:animRot by="-240000">
                                      <p:cBhvr>
                                        <p:cTn id="25" dur="200" fill="hold">
                                          <p:stCondLst>
                                            <p:cond delay="200"/>
                                          </p:stCondLst>
                                        </p:cTn>
                                        <p:tgtEl>
                                          <p:spTgt spid="12"/>
                                        </p:tgtEl>
                                        <p:attrNameLst>
                                          <p:attrName>r</p:attrName>
                                        </p:attrNameLst>
                                      </p:cBhvr>
                                    </p:animRot>
                                    <p:animRot by="240000">
                                      <p:cBhvr>
                                        <p:cTn id="26" dur="200" fill="hold">
                                          <p:stCondLst>
                                            <p:cond delay="400"/>
                                          </p:stCondLst>
                                        </p:cTn>
                                        <p:tgtEl>
                                          <p:spTgt spid="12"/>
                                        </p:tgtEl>
                                        <p:attrNameLst>
                                          <p:attrName>r</p:attrName>
                                        </p:attrNameLst>
                                      </p:cBhvr>
                                    </p:animRot>
                                    <p:animRot by="-240000">
                                      <p:cBhvr>
                                        <p:cTn id="27" dur="200" fill="hold">
                                          <p:stCondLst>
                                            <p:cond delay="600"/>
                                          </p:stCondLst>
                                        </p:cTn>
                                        <p:tgtEl>
                                          <p:spTgt spid="12"/>
                                        </p:tgtEl>
                                        <p:attrNameLst>
                                          <p:attrName>r</p:attrName>
                                        </p:attrNameLst>
                                      </p:cBhvr>
                                    </p:animRot>
                                    <p:animRot by="120000">
                                      <p:cBhvr>
                                        <p:cTn id="28"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10"/>
                </p:tgtEl>
              </p:cMediaNode>
            </p:audio>
          </p:childTnLst>
        </p:cTn>
      </p:par>
    </p:tnLst>
    <p:bldLst>
      <p:bldP spid="11" grpId="0"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927" b="48783" l="2811" r="28442"/>
                    </a14:imgEffect>
                  </a14:imgLayer>
                </a14:imgProps>
              </a:ext>
              <a:ext uri="{28A0092B-C50C-407E-A947-70E740481C1C}">
                <a14:useLocalDpi xmlns:a14="http://schemas.microsoft.com/office/drawing/2010/main" val="0"/>
              </a:ext>
            </a:extLst>
          </a:blip>
          <a:srcRect r="71847" b="50241"/>
          <a:stretch/>
        </p:blipFill>
        <p:spPr>
          <a:xfrm>
            <a:off x="-996962" y="-1126214"/>
            <a:ext cx="4145515" cy="4979685"/>
          </a:xfrm>
          <a:prstGeom prst="rect">
            <a:avLst/>
          </a:prstGeom>
        </p:spPr>
      </p:pic>
      <p:pic>
        <p:nvPicPr>
          <p:cNvPr id="7" name="Picture 6"/>
          <p:cNvPicPr>
            <a:picLocks noChangeAspect="1"/>
          </p:cNvPicPr>
          <p:nvPr/>
        </p:nvPicPr>
        <p:blipFill rotWithShape="1">
          <a:blip r:embed="rId5" cstate="print">
            <a:extLst>
              <a:ext uri="{BEBA8EAE-BF5A-486C-A8C5-ECC9F3942E4B}">
                <a14:imgProps xmlns:a14="http://schemas.microsoft.com/office/drawing/2010/main">
                  <a14:imgLayer r:embed="rId4">
                    <a14:imgEffect>
                      <a14:backgroundRemoval t="49088" b="94891" l="2770" r="28069">
                        <a14:foregroundMark x1="14841" y1="74574" x2="16081" y2="78163"/>
                        <a14:foregroundMark x1="17115" y1="75426" x2="17487" y2="79562"/>
                        <a14:foregroundMark x1="14841" y1="74878" x2="18148" y2="78345"/>
                        <a14:foregroundMark x1="17941" y1="75426" x2="17859" y2="78589"/>
                        <a14:foregroundMark x1="15502" y1="73236" x2="16825" y2="76642"/>
                        <a14:foregroundMark x1="18437" y1="77616" x2="17487" y2="81204"/>
                      </a14:backgroundRemoval>
                    </a14:imgEffect>
                  </a14:imgLayer>
                </a14:imgProps>
              </a:ext>
              <a:ext uri="{28A0092B-C50C-407E-A947-70E740481C1C}">
                <a14:useLocalDpi xmlns:a14="http://schemas.microsoft.com/office/drawing/2010/main" val="0"/>
              </a:ext>
            </a:extLst>
          </a:blip>
          <a:srcRect t="49920" r="71832"/>
          <a:stretch/>
        </p:blipFill>
        <p:spPr>
          <a:xfrm>
            <a:off x="8201320" y="2319904"/>
            <a:ext cx="4133371" cy="4994338"/>
          </a:xfrm>
          <a:prstGeom prst="rect">
            <a:avLst/>
          </a:prstGeom>
        </p:spPr>
      </p:pic>
      <p:sp>
        <p:nvSpPr>
          <p:cNvPr id="2" name="Rectangle 1"/>
          <p:cNvSpPr/>
          <p:nvPr/>
        </p:nvSpPr>
        <p:spPr>
          <a:xfrm>
            <a:off x="256032" y="320040"/>
            <a:ext cx="11722608" cy="6336792"/>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9534" y="829056"/>
            <a:ext cx="11255604" cy="5940088"/>
          </a:xfrm>
          <a:prstGeom prst="rect">
            <a:avLst/>
          </a:prstGeom>
        </p:spPr>
        <p:txBody>
          <a:bodyPr wrap="square">
            <a:spAutoFit/>
          </a:bodyPr>
          <a:lstStyle/>
          <a:p>
            <a:pPr algn="just"/>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Quê ngoại tôi có một phong tục đáng yêu: Vào đêm rằm tháng Giêng, tất cả các cô gái trong làng tròn mười lăm tuổi đều được </a:t>
            </a:r>
            <a:r>
              <a:rPr lang="vi-VN" sz="2000">
                <a:solidFill>
                  <a:srgbClr val="002060"/>
                </a:solidFill>
                <a:latin typeface="Arial" panose="020B0604020202020204" pitchFamily="34" charset="0"/>
                <a:cs typeface="Arial" panose="020B0604020202020204" pitchFamily="34" charset="0"/>
              </a:rPr>
              <a:t>đến </a:t>
            </a:r>
            <a:r>
              <a:rPr lang="en-US" sz="2000">
                <a:solidFill>
                  <a:srgbClr val="002060"/>
                </a:solidFill>
                <a:latin typeface="Arial" panose="020B0604020202020204" pitchFamily="34" charset="0"/>
                <a:cs typeface="Arial" panose="020B0604020202020204" pitchFamily="34" charset="0"/>
              </a:rPr>
              <a:t>h</a:t>
            </a:r>
            <a:r>
              <a:rPr lang="vi-VN" sz="2000">
                <a:solidFill>
                  <a:srgbClr val="002060"/>
                </a:solidFill>
                <a:latin typeface="Arial" panose="020B0604020202020204" pitchFamily="34" charset="0"/>
                <a:cs typeface="Arial" panose="020B0604020202020204" pitchFamily="34" charset="0"/>
              </a:rPr>
              <a:t>ồ </a:t>
            </a:r>
            <a:r>
              <a:rPr lang="vi-VN" sz="2000" dirty="0">
                <a:solidFill>
                  <a:srgbClr val="002060"/>
                </a:solidFill>
                <a:latin typeface="Arial" panose="020B0604020202020204" pitchFamily="34" charset="0"/>
                <a:cs typeface="Arial" panose="020B0604020202020204" pitchFamily="34" charset="0"/>
              </a:rPr>
              <a:t>Hàm Nguyệt, một hồ nước đẹp và rộng nằm trong khuôn viên chùa làng để rửa mặt bằng nước hồ và nói lên điều nguyện ước của đời mình dưới ánh trăng. Người xưa truyền lại rằng hầu hết lời nguyện ước của các cô gái, sau này đều ứng nghiệm.</a:t>
            </a:r>
          </a:p>
          <a:p>
            <a:pPr algn="just"/>
            <a:r>
              <a:rPr lang="vi-VN" sz="2000" dirty="0">
                <a:solidFill>
                  <a:srgbClr val="002060"/>
                </a:solidFill>
                <a:latin typeface="Arial" panose="020B0604020202020204" pitchFamily="34" charset="0"/>
                <a:cs typeface="Arial" panose="020B0604020202020204" pitchFamily="34" charset="0"/>
              </a:rPr>
              <a:t>      Năm nay, chị gái tôi đi học ở xa cũng tròn tuổi trăng rằm. Trước rằm tháng Giêng vài ngày, bà đã cho gọi chị về để hưởng tục lệ linh thiêng này. Đêm thiêng liêng ấy, chị tôi đi rồi, tôi tò mò theo chị để xem. Ra đến cổng, tôi gặp chị Ngàn. Chị Ngàn trạc tuổi như chị tôi. Chị bị mù từ nhỏ nhưng đẹp người đẹp nết. Mái tóc chị dài và óng mượt hiếm thấy. Lúc nào mái tóc ấy cũng thoang thoảng mùi của hoa bưởi, hoa nhài, hoa lan được chị kín đáo gài sau chiếc kẹp tóc. Chị làm bánh, làm mứt ngon nhất làng. Trông thấy chị lần bước ra đường, tôi hiểu chị cũng đi ra hồ như chúng bạn cùng trang lứa. Thương chị, tôi đến bên, dắt chị đi.</a:t>
            </a:r>
          </a:p>
          <a:p>
            <a:pPr algn="just"/>
            <a:r>
              <a:rPr lang="vi-VN" sz="2000" dirty="0">
                <a:solidFill>
                  <a:srgbClr val="002060"/>
                </a:solidFill>
                <a:latin typeface="Arial" panose="020B0604020202020204" pitchFamily="34" charset="0"/>
                <a:cs typeface="Arial" panose="020B0604020202020204" pitchFamily="34" charset="0"/>
              </a:rPr>
              <a:t>      Trên đường đi. tôi hỏi chị:</a:t>
            </a:r>
          </a:p>
          <a:p>
            <a:pPr algn="just"/>
            <a:r>
              <a:rPr lang="vi-VN" sz="2000" dirty="0">
                <a:solidFill>
                  <a:srgbClr val="002060"/>
                </a:solidFill>
                <a:latin typeface="Arial" panose="020B0604020202020204" pitchFamily="34" charset="0"/>
                <a:cs typeface="Arial" panose="020B0604020202020204" pitchFamily="34" charset="0"/>
              </a:rPr>
              <a:t>      - Chị Ngàn ơi, lát nữa chị định ước điều gì? Chị có thể cho em biết được không?</a:t>
            </a:r>
          </a:p>
          <a:p>
            <a:pPr algn="just"/>
            <a:r>
              <a:rPr lang="vi-VN" sz="2000" dirty="0">
                <a:solidFill>
                  <a:srgbClr val="002060"/>
                </a:solidFill>
                <a:latin typeface="Arial" panose="020B0604020202020204" pitchFamily="34" charset="0"/>
                <a:cs typeface="Arial" panose="020B0604020202020204" pitchFamily="34" charset="0"/>
              </a:rPr>
              <a:t>      Chị Ngàn không trả lời tôi. Chị lặng lẽ nghĩ ngợi điều gì đó. Chắc chị cũng sẽ ước như bao cô gái khác: ước sao cho có một cuộc sống gia đình hạnh phúc. Chị tuy không lành lặn như những người khác nhưng đẹp người và chăm chỉ, khéo léo như vậy, chị đáng được hưởng hạnh phúc lắm chứ!</a:t>
            </a:r>
          </a:p>
          <a:p>
            <a:pPr algn="just"/>
            <a:r>
              <a:rPr lang="vi-VN" sz="2000" dirty="0">
                <a:solidFill>
                  <a:srgbClr val="002060"/>
                </a:solidFill>
                <a:latin typeface="Arial" panose="020B0604020202020204" pitchFamily="34" charset="0"/>
                <a:cs typeface="Arial" panose="020B0604020202020204" pitchFamily="34" charset="0"/>
              </a:rPr>
              <a:t>      </a:t>
            </a:r>
          </a:p>
        </p:txBody>
      </p:sp>
      <p:grpSp>
        <p:nvGrpSpPr>
          <p:cNvPr id="6" name="Group 5"/>
          <p:cNvGrpSpPr/>
          <p:nvPr/>
        </p:nvGrpSpPr>
        <p:grpSpPr>
          <a:xfrm>
            <a:off x="1914439" y="47135"/>
            <a:ext cx="8558077" cy="1763753"/>
            <a:chOff x="3073940" y="111743"/>
            <a:chExt cx="6249170" cy="1763753"/>
          </a:xfrm>
        </p:grpSpPr>
        <p:sp>
          <p:nvSpPr>
            <p:cNvPr id="4" name="TextBox 3"/>
            <p:cNvSpPr txBox="1"/>
            <p:nvPr/>
          </p:nvSpPr>
          <p:spPr>
            <a:xfrm>
              <a:off x="3120272" y="121170"/>
              <a:ext cx="6202838" cy="1754326"/>
            </a:xfrm>
            <a:prstGeom prst="rect">
              <a:avLst/>
            </a:prstGeom>
            <a:noFill/>
          </p:spPr>
          <p:txBody>
            <a:bodyPr wrap="square" rtlCol="0">
              <a:spAutoFit/>
            </a:bodyPr>
            <a:lstStyle/>
            <a:p>
              <a:r>
                <a:rPr lang="en-US" sz="5400" dirty="0">
                  <a:solidFill>
                    <a:schemeClr val="bg1">
                      <a:lumMod val="65000"/>
                    </a:schemeClr>
                  </a:solidFill>
                  <a:latin typeface="UTM Futura Extra" panose="02040603050506020204" pitchFamily="18" charset="0"/>
                </a:rPr>
                <a:t>LỜI ƯỚC DƯỚI TRĂNG</a:t>
              </a:r>
            </a:p>
          </p:txBody>
        </p:sp>
        <p:sp>
          <p:nvSpPr>
            <p:cNvPr id="5" name="TextBox 4"/>
            <p:cNvSpPr txBox="1"/>
            <p:nvPr/>
          </p:nvSpPr>
          <p:spPr>
            <a:xfrm>
              <a:off x="3073940" y="111743"/>
              <a:ext cx="6202838" cy="923330"/>
            </a:xfrm>
            <a:prstGeom prst="rect">
              <a:avLst/>
            </a:prstGeom>
            <a:noFill/>
          </p:spPr>
          <p:txBody>
            <a:bodyPr wrap="square" rtlCol="0">
              <a:spAutoFit/>
            </a:bodyPr>
            <a:lstStyle/>
            <a:p>
              <a:r>
                <a:rPr lang="en-US" sz="5400" dirty="0">
                  <a:solidFill>
                    <a:srgbClr val="FFC000"/>
                  </a:solidFill>
                  <a:latin typeface="UTM Futura Extra" panose="02040603050506020204" pitchFamily="18" charset="0"/>
                </a:rPr>
                <a:t>LỜI ƯỚC DƯỚI TRĂNG</a:t>
              </a:r>
            </a:p>
          </p:txBody>
        </p:sp>
      </p:grpSp>
    </p:spTree>
    <p:extLst>
      <p:ext uri="{BB962C8B-B14F-4D97-AF65-F5344CB8AC3E}">
        <p14:creationId xmlns:p14="http://schemas.microsoft.com/office/powerpoint/2010/main" val="143454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927" b="48783" l="2811" r="28442"/>
                    </a14:imgEffect>
                  </a14:imgLayer>
                </a14:imgProps>
              </a:ext>
              <a:ext uri="{28A0092B-C50C-407E-A947-70E740481C1C}">
                <a14:useLocalDpi xmlns:a14="http://schemas.microsoft.com/office/drawing/2010/main" val="0"/>
              </a:ext>
            </a:extLst>
          </a:blip>
          <a:srcRect r="71847" b="50241"/>
          <a:stretch/>
        </p:blipFill>
        <p:spPr>
          <a:xfrm>
            <a:off x="-996962" y="-1126214"/>
            <a:ext cx="4145515" cy="4979685"/>
          </a:xfrm>
          <a:prstGeom prst="rect">
            <a:avLst/>
          </a:prstGeom>
        </p:spPr>
      </p:pic>
      <p:pic>
        <p:nvPicPr>
          <p:cNvPr id="8" name="Picture 7"/>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088" b="94891" l="2770" r="28069">
                        <a14:foregroundMark x1="14841" y1="74574" x2="16081" y2="78163"/>
                        <a14:foregroundMark x1="17115" y1="75426" x2="17487" y2="79562"/>
                        <a14:foregroundMark x1="14841" y1="74878" x2="18148" y2="78345"/>
                        <a14:foregroundMark x1="17941" y1="75426" x2="17859" y2="78589"/>
                        <a14:foregroundMark x1="15502" y1="73236" x2="16825" y2="76642"/>
                        <a14:foregroundMark x1="18437" y1="77616" x2="17487" y2="81204"/>
                      </a14:backgroundRemoval>
                    </a14:imgEffect>
                  </a14:imgLayer>
                </a14:imgProps>
              </a:ext>
              <a:ext uri="{28A0092B-C50C-407E-A947-70E740481C1C}">
                <a14:useLocalDpi xmlns:a14="http://schemas.microsoft.com/office/drawing/2010/main" val="0"/>
              </a:ext>
            </a:extLst>
          </a:blip>
          <a:srcRect t="49920" r="71832"/>
          <a:stretch/>
        </p:blipFill>
        <p:spPr>
          <a:xfrm>
            <a:off x="8201320" y="2319904"/>
            <a:ext cx="4133371" cy="4994338"/>
          </a:xfrm>
          <a:prstGeom prst="rect">
            <a:avLst/>
          </a:prstGeom>
        </p:spPr>
      </p:pic>
      <p:sp>
        <p:nvSpPr>
          <p:cNvPr id="2" name="Rectangle 1"/>
          <p:cNvSpPr/>
          <p:nvPr/>
        </p:nvSpPr>
        <p:spPr>
          <a:xfrm>
            <a:off x="256032" y="320040"/>
            <a:ext cx="11722608" cy="6336792"/>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89534" y="716744"/>
            <a:ext cx="11255604" cy="5940088"/>
          </a:xfrm>
          <a:prstGeom prst="rect">
            <a:avLst/>
          </a:prstGeom>
        </p:spPr>
        <p:txBody>
          <a:bodyPr wrap="square">
            <a:spAutoFit/>
          </a:bodyPr>
          <a:lstStyle/>
          <a:p>
            <a:pPr algn="just"/>
            <a:r>
              <a:rPr lang="en-US" sz="2000" dirty="0">
                <a:solidFill>
                  <a:srgbClr val="002060"/>
                </a:solidFill>
                <a:latin typeface="Arial" panose="020B0604020202020204" pitchFamily="34" charset="0"/>
                <a:cs typeface="Arial" panose="020B0604020202020204" pitchFamily="34" charset="0"/>
              </a:rPr>
              <a:t>	</a:t>
            </a:r>
            <a:r>
              <a:rPr lang="vi-VN" sz="2000" dirty="0">
                <a:solidFill>
                  <a:srgbClr val="002060"/>
                </a:solidFill>
                <a:latin typeface="Arial" panose="020B0604020202020204" pitchFamily="34" charset="0"/>
                <a:cs typeface="Arial" panose="020B0604020202020204" pitchFamily="34" charset="0"/>
              </a:rPr>
              <a:t>Ánh trăng bát ngát, dịu dàng đậu xuống trần gian. Mặt đất và mọi vật như được nhuộm một màu vàng trong trẻo. Dưới ánh trăng đẹp, tôi nhìn thấy gương mặt chị Ngàn vừa chứa đựng niềm vui thánh thiện, vừa có vẻ gì bí ẩn.</a:t>
            </a:r>
          </a:p>
          <a:p>
            <a:pPr algn="just"/>
            <a:r>
              <a:rPr lang="vi-VN" sz="2000" dirty="0">
                <a:solidFill>
                  <a:srgbClr val="002060"/>
                </a:solidFill>
                <a:latin typeface="Arial" panose="020B0604020202020204" pitchFamily="34" charset="0"/>
                <a:cs typeface="Arial" panose="020B0604020202020204" pitchFamily="34" charset="0"/>
              </a:rPr>
              <a:t>      Chị em tôi ra tới hồ, dù có khá nhiều cô gái cùng tới đây nhưng không khí nơi này vẫn tĩnh mịch và chứa đầy vẻ thiêng liêng. Tôi đưa chị Ngàn đến mép hồ. Chị quỳ xuống. Rồi từ từ đưa hai lòng bàn tay xuống mặt hồ “vốc” làn nước đẫm ánh trăng áp lên mặt. Ánh trăng lung linh hôn lên má, chảy lên tóc chị. Sau đó, chị chắp hai tay trước ngực, nén xúc động nói khẽ lời cầu nguyện linh thiêng của đời mình:</a:t>
            </a:r>
          </a:p>
          <a:p>
            <a:pPr algn="just"/>
            <a:r>
              <a:rPr lang="vi-VN" sz="2000" dirty="0">
                <a:solidFill>
                  <a:srgbClr val="002060"/>
                </a:solidFill>
                <a:latin typeface="Arial" panose="020B0604020202020204" pitchFamily="34" charset="0"/>
                <a:cs typeface="Arial" panose="020B0604020202020204" pitchFamily="34" charset="0"/>
              </a:rPr>
              <a:t>      - Con ước gì... mẹ chị Yên.. bác hàng xóm bên nhà con được khỏi bệnh.</a:t>
            </a:r>
          </a:p>
          <a:p>
            <a:pPr algn="just"/>
            <a:r>
              <a:rPr lang="vi-VN" sz="2000" dirty="0">
                <a:solidFill>
                  <a:srgbClr val="002060"/>
                </a:solidFill>
                <a:latin typeface="Arial" panose="020B0604020202020204" pitchFamily="34" charset="0"/>
                <a:cs typeface="Arial" panose="020B0604020202020204" pitchFamily="34" charset="0"/>
              </a:rPr>
              <a:t>      Nói xong, chị từ từ đứng dậy, gương mặt rạng rỡ hạnh phúc.</a:t>
            </a:r>
          </a:p>
          <a:p>
            <a:pPr algn="just"/>
            <a:r>
              <a:rPr lang="vi-VN" sz="2000" dirty="0">
                <a:solidFill>
                  <a:srgbClr val="002060"/>
                </a:solidFill>
                <a:latin typeface="Arial" panose="020B0604020202020204" pitchFamily="34" charset="0"/>
                <a:cs typeface="Arial" panose="020B0604020202020204" pitchFamily="34" charset="0"/>
              </a:rPr>
              <a:t>      Tôi nhìn chị ngỡ ngàng: “Cả đời người chỉ được ước một lần, sao chị lại dành điều ước tốt lành cho bác hàng xóm?”</a:t>
            </a:r>
          </a:p>
          <a:p>
            <a:pPr algn="just"/>
            <a:r>
              <a:rPr lang="vi-VN" sz="2000" dirty="0">
                <a:solidFill>
                  <a:srgbClr val="002060"/>
                </a:solidFill>
                <a:latin typeface="Arial" panose="020B0604020202020204" pitchFamily="34" charset="0"/>
                <a:cs typeface="Arial" panose="020B0604020202020204" pitchFamily="34" charset="0"/>
              </a:rPr>
              <a:t>      Tôi đưa chị Ngàn về trong lặng lẽ và phân vân. Gần đến nhà, chị Ngàn siết chặt tay tôi, nói:</a:t>
            </a:r>
          </a:p>
          <a:p>
            <a:pPr algn="just"/>
            <a:r>
              <a:rPr lang="vi-VN" sz="2000" dirty="0">
                <a:solidFill>
                  <a:srgbClr val="002060"/>
                </a:solidFill>
                <a:latin typeface="Arial" panose="020B0604020202020204" pitchFamily="34" charset="0"/>
                <a:cs typeface="Arial" panose="020B0604020202020204" pitchFamily="34" charset="0"/>
              </a:rPr>
              <a:t>      - Em ạ, nhà chị Yên xóm mình nghèo nhất làng. Năm ngoái, chị Yên tròn mười lăm tuổi. Đêm rằm tháng Giêng, mẹ chị ấy đổ bệnh nặng, chị ấy phải chăm sóc mẹ suốt đêm. Khi trăng lặn, biết mình không còn cơ hội nói điều ước thiêng liêng, chị ấy đã khóc như mưa. Nay mẹ chị ấy vẫn bệnh, chị ước thay cho chị Yên. Chị mồ côi mẹ nên chị hiểu nỗi bất hạnh khi không còn mẹ.</a:t>
            </a:r>
          </a:p>
          <a:p>
            <a:pPr algn="just"/>
            <a:r>
              <a:rPr lang="vi-VN" sz="2000" dirty="0">
                <a:solidFill>
                  <a:srgbClr val="002060"/>
                </a:solidFill>
                <a:latin typeface="Arial" panose="020B0604020202020204" pitchFamily="34" charset="0"/>
                <a:cs typeface="Arial" panose="020B0604020202020204" pitchFamily="34" charset="0"/>
              </a:rPr>
              <a:t>      Tôi đã hiểu ra rồi. Chị Ngàn ơi, khi nào em mười lăm tuổi, em sẽ...</a:t>
            </a:r>
          </a:p>
          <a:p>
            <a:pPr algn="r"/>
            <a:r>
              <a:rPr lang="vi-VN" sz="2000" dirty="0">
                <a:solidFill>
                  <a:srgbClr val="002060"/>
                </a:solidFill>
                <a:latin typeface="Arial" panose="020B0604020202020204" pitchFamily="34" charset="0"/>
                <a:cs typeface="Arial" panose="020B0604020202020204" pitchFamily="34" charset="0"/>
              </a:rPr>
              <a:t>   </a:t>
            </a:r>
            <a:r>
              <a:rPr lang="vi-VN" sz="2000" b="1" i="1" dirty="0">
                <a:solidFill>
                  <a:srgbClr val="002060"/>
                </a:solidFill>
                <a:latin typeface="Arial" panose="020B0604020202020204" pitchFamily="34" charset="0"/>
                <a:cs typeface="Arial" panose="020B0604020202020204" pitchFamily="34" charset="0"/>
              </a:rPr>
              <a:t> Theo Phạm Thị Kim Nhường</a:t>
            </a:r>
          </a:p>
        </p:txBody>
      </p:sp>
      <p:grpSp>
        <p:nvGrpSpPr>
          <p:cNvPr id="4" name="Group 3"/>
          <p:cNvGrpSpPr/>
          <p:nvPr/>
        </p:nvGrpSpPr>
        <p:grpSpPr>
          <a:xfrm>
            <a:off x="1914439" y="47135"/>
            <a:ext cx="8558077" cy="1763753"/>
            <a:chOff x="3073940" y="111743"/>
            <a:chExt cx="6249170" cy="1763753"/>
          </a:xfrm>
        </p:grpSpPr>
        <p:sp>
          <p:nvSpPr>
            <p:cNvPr id="5" name="TextBox 4"/>
            <p:cNvSpPr txBox="1"/>
            <p:nvPr/>
          </p:nvSpPr>
          <p:spPr>
            <a:xfrm>
              <a:off x="3120272" y="121170"/>
              <a:ext cx="6202838" cy="1754326"/>
            </a:xfrm>
            <a:prstGeom prst="rect">
              <a:avLst/>
            </a:prstGeom>
            <a:noFill/>
          </p:spPr>
          <p:txBody>
            <a:bodyPr wrap="square" rtlCol="0">
              <a:spAutoFit/>
            </a:bodyPr>
            <a:lstStyle/>
            <a:p>
              <a:r>
                <a:rPr lang="en-US" sz="5400" dirty="0">
                  <a:solidFill>
                    <a:schemeClr val="bg1">
                      <a:lumMod val="65000"/>
                    </a:schemeClr>
                  </a:solidFill>
                  <a:latin typeface="UTM Futura Extra" panose="02040603050506020204" pitchFamily="18" charset="0"/>
                </a:rPr>
                <a:t>LỜI ƯỚC DƯỚI TRĂNG</a:t>
              </a:r>
            </a:p>
          </p:txBody>
        </p:sp>
        <p:sp>
          <p:nvSpPr>
            <p:cNvPr id="6" name="TextBox 5"/>
            <p:cNvSpPr txBox="1"/>
            <p:nvPr/>
          </p:nvSpPr>
          <p:spPr>
            <a:xfrm>
              <a:off x="3073940" y="111743"/>
              <a:ext cx="6202838" cy="923330"/>
            </a:xfrm>
            <a:prstGeom prst="rect">
              <a:avLst/>
            </a:prstGeom>
            <a:noFill/>
          </p:spPr>
          <p:txBody>
            <a:bodyPr wrap="square" rtlCol="0">
              <a:spAutoFit/>
            </a:bodyPr>
            <a:lstStyle/>
            <a:p>
              <a:r>
                <a:rPr lang="en-US" sz="5400" dirty="0">
                  <a:solidFill>
                    <a:srgbClr val="FFC000"/>
                  </a:solidFill>
                  <a:latin typeface="UTM Futura Extra" panose="02040603050506020204" pitchFamily="18" charset="0"/>
                </a:rPr>
                <a:t>LỜI ƯỚC DƯỚI TRĂNG</a:t>
              </a:r>
            </a:p>
          </p:txBody>
        </p:sp>
      </p:grpSp>
    </p:spTree>
    <p:extLst>
      <p:ext uri="{BB962C8B-B14F-4D97-AF65-F5344CB8AC3E}">
        <p14:creationId xmlns:p14="http://schemas.microsoft.com/office/powerpoint/2010/main" val="41590723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787</TotalTime>
  <Words>1020</Words>
  <Application>Microsoft Office PowerPoint</Application>
  <PresentationFormat>Widescreen</PresentationFormat>
  <Paragraphs>41</Paragraphs>
  <Slides>23</Slides>
  <Notes>0</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Calibri</vt:lpstr>
      <vt:lpstr>UTM Cookies</vt:lpstr>
      <vt:lpstr>UVN Kieu</vt:lpstr>
      <vt:lpstr>Calibri Light</vt:lpstr>
      <vt:lpstr>UTM Futura Extra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45</cp:revision>
  <dcterms:created xsi:type="dcterms:W3CDTF">2020-10-20T10:16:36Z</dcterms:created>
  <dcterms:modified xsi:type="dcterms:W3CDTF">2022-10-16T15:01:17Z</dcterms:modified>
</cp:coreProperties>
</file>