
<file path=[Content_Types].xml><?xml version="1.0" encoding="utf-8"?>
<Types xmlns="http://schemas.openxmlformats.org/package/2006/content-types">
  <Default Extension="fntdata" ContentType="application/x-fontdata"/>
  <Default Extension="gif" ContentType="image/gif"/>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24"/>
  </p:notesMasterIdLst>
  <p:sldIdLst>
    <p:sldId id="321" r:id="rId2"/>
    <p:sldId id="314" r:id="rId3"/>
    <p:sldId id="315" r:id="rId4"/>
    <p:sldId id="304" r:id="rId5"/>
    <p:sldId id="305" r:id="rId6"/>
    <p:sldId id="306" r:id="rId7"/>
    <p:sldId id="317" r:id="rId8"/>
    <p:sldId id="316" r:id="rId9"/>
    <p:sldId id="325" r:id="rId10"/>
    <p:sldId id="326" r:id="rId11"/>
    <p:sldId id="323" r:id="rId12"/>
    <p:sldId id="327" r:id="rId13"/>
    <p:sldId id="328" r:id="rId14"/>
    <p:sldId id="329" r:id="rId15"/>
    <p:sldId id="330" r:id="rId16"/>
    <p:sldId id="331" r:id="rId17"/>
    <p:sldId id="332" r:id="rId18"/>
    <p:sldId id="333" r:id="rId19"/>
    <p:sldId id="334" r:id="rId20"/>
    <p:sldId id="335" r:id="rId21"/>
    <p:sldId id="337" r:id="rId22"/>
    <p:sldId id="336" r:id="rId23"/>
  </p:sldIdLst>
  <p:sldSz cx="12161838" cy="6858000"/>
  <p:notesSz cx="6858000" cy="9144000"/>
  <p:embeddedFontLst>
    <p:embeddedFont>
      <p:font typeface="Arial-Rounded" panose="020B0500000000000000" charset="0"/>
      <p:regular r:id="rId25"/>
    </p:embeddedFont>
    <p:embeddedFont>
      <p:font typeface="HP001 5 hàng 1 ô ly" panose="020B0604020202020204" charset="0"/>
      <p:bold r:id="rId26"/>
    </p:embeddedFont>
    <p:embeddedFont>
      <p:font typeface="Lato" panose="020F0502020204030203" pitchFamily="34" charset="0"/>
      <p:regular r:id="rId27"/>
      <p:bold r:id="rId28"/>
      <p:italic r:id="rId29"/>
      <p:boldItalic r:id="rId30"/>
    </p:embeddedFont>
    <p:embeddedFont>
      <p:font typeface="Pompiere" panose="020B0604020202020204" charset="0"/>
      <p:regular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B4DE86"/>
    <a:srgbClr val="FFFFFF"/>
    <a:srgbClr val="FF6600"/>
    <a:srgbClr val="CCD5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C805305-2796-436C-A853-8542AD62FBB9}">
  <a:tblStyle styleId="{8C805305-2796-436C-A853-8542AD62FBB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645" autoAdjust="0"/>
  </p:normalViewPr>
  <p:slideViewPr>
    <p:cSldViewPr>
      <p:cViewPr varScale="1">
        <p:scale>
          <a:sx n="64" d="100"/>
          <a:sy n="64" d="100"/>
        </p:scale>
        <p:origin x="732" y="48"/>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1335469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Ấn vào</a:t>
            </a:r>
            <a:r>
              <a:rPr lang="en-US" baseline="0"/>
              <a:t> nút đỏ để chơi</a:t>
            </a:r>
            <a:endParaRPr lang="en-US"/>
          </a:p>
        </p:txBody>
      </p:sp>
    </p:spTree>
    <p:extLst>
      <p:ext uri="{BB962C8B-B14F-4D97-AF65-F5344CB8AC3E}">
        <p14:creationId xmlns:p14="http://schemas.microsoft.com/office/powerpoint/2010/main" val="1748569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2601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từng</a:t>
            </a:r>
            <a:r>
              <a:rPr lang="en-US" baseline="0"/>
              <a:t> loại rau củ để ra đáp án </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4</a:t>
            </a:fld>
            <a:endParaRPr lang="en-US"/>
          </a:p>
        </p:txBody>
      </p:sp>
    </p:spTree>
    <p:extLst>
      <p:ext uri="{BB962C8B-B14F-4D97-AF65-F5344CB8AC3E}">
        <p14:creationId xmlns:p14="http://schemas.microsoft.com/office/powerpoint/2010/main" val="2822001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từng</a:t>
            </a:r>
            <a:r>
              <a:rPr lang="en-US" baseline="0"/>
              <a:t> loại rau củ để ra đáp án </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5</a:t>
            </a:fld>
            <a:endParaRPr lang="en-US"/>
          </a:p>
        </p:txBody>
      </p:sp>
    </p:spTree>
    <p:extLst>
      <p:ext uri="{BB962C8B-B14F-4D97-AF65-F5344CB8AC3E}">
        <p14:creationId xmlns:p14="http://schemas.microsoft.com/office/powerpoint/2010/main" val="2822001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từng</a:t>
            </a:r>
            <a:r>
              <a:rPr lang="en-US" baseline="0"/>
              <a:t> loại rau củ để ra đáp án </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6</a:t>
            </a:fld>
            <a:endParaRPr lang="en-US"/>
          </a:p>
        </p:txBody>
      </p:sp>
    </p:spTree>
    <p:extLst>
      <p:ext uri="{BB962C8B-B14F-4D97-AF65-F5344CB8AC3E}">
        <p14:creationId xmlns:p14="http://schemas.microsoft.com/office/powerpoint/2010/main" val="2822001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từng</a:t>
            </a:r>
            <a:r>
              <a:rPr lang="en-US" baseline="0"/>
              <a:t> loại rau củ để ra đáp án </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7</a:t>
            </a:fld>
            <a:endParaRPr lang="en-US"/>
          </a:p>
        </p:txBody>
      </p:sp>
    </p:spTree>
    <p:extLst>
      <p:ext uri="{BB962C8B-B14F-4D97-AF65-F5344CB8AC3E}">
        <p14:creationId xmlns:p14="http://schemas.microsoft.com/office/powerpoint/2010/main" val="2822001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từng</a:t>
            </a:r>
            <a:r>
              <a:rPr lang="en-US" baseline="0"/>
              <a:t> loại rau củ để ra đáp án </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8</a:t>
            </a:fld>
            <a:endParaRPr lang="en-US"/>
          </a:p>
        </p:txBody>
      </p:sp>
    </p:spTree>
    <p:extLst>
      <p:ext uri="{BB962C8B-B14F-4D97-AF65-F5344CB8AC3E}">
        <p14:creationId xmlns:p14="http://schemas.microsoft.com/office/powerpoint/2010/main" val="2822001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CUSTOM_1_1">
    <p:spTree>
      <p:nvGrpSpPr>
        <p:cNvPr id="1" name="Shape 252"/>
        <p:cNvGrpSpPr/>
        <p:nvPr/>
      </p:nvGrpSpPr>
      <p:grpSpPr>
        <a:xfrm>
          <a:off x="0" y="0"/>
          <a:ext cx="0" cy="0"/>
          <a:chOff x="0" y="0"/>
          <a:chExt cx="0" cy="0"/>
        </a:xfrm>
      </p:grpSpPr>
      <p:sp>
        <p:nvSpPr>
          <p:cNvPr id="253" name="Google Shape;253;p26"/>
          <p:cNvSpPr/>
          <p:nvPr/>
        </p:nvSpPr>
        <p:spPr>
          <a:xfrm flipH="1">
            <a:off x="4" y="5112430"/>
            <a:ext cx="2013782" cy="1745572"/>
          </a:xfrm>
          <a:custGeom>
            <a:avLst/>
            <a:gdLst/>
            <a:ahLst/>
            <a:cxnLst/>
            <a:rect l="l" t="t" r="r" b="b"/>
            <a:pathLst>
              <a:path w="48747" h="42150" extrusionOk="0">
                <a:moveTo>
                  <a:pt x="45884" y="1"/>
                </a:moveTo>
                <a:cubicBezTo>
                  <a:pt x="43565" y="1"/>
                  <a:pt x="41302" y="541"/>
                  <a:pt x="39541" y="1993"/>
                </a:cubicBezTo>
                <a:cubicBezTo>
                  <a:pt x="35284" y="5532"/>
                  <a:pt x="35848" y="12507"/>
                  <a:pt x="32079" y="16558"/>
                </a:cubicBezTo>
                <a:cubicBezTo>
                  <a:pt x="29249" y="19594"/>
                  <a:pt x="24774" y="20171"/>
                  <a:pt x="20534" y="20171"/>
                </a:cubicBezTo>
                <a:cubicBezTo>
                  <a:pt x="20010" y="20171"/>
                  <a:pt x="19489" y="20162"/>
                  <a:pt x="18976" y="20148"/>
                </a:cubicBezTo>
                <a:cubicBezTo>
                  <a:pt x="17946" y="20120"/>
                  <a:pt x="16895" y="20090"/>
                  <a:pt x="15842" y="20090"/>
                </a:cubicBezTo>
                <a:cubicBezTo>
                  <a:pt x="12101" y="20090"/>
                  <a:pt x="8344" y="20477"/>
                  <a:pt x="5462" y="22738"/>
                </a:cubicBezTo>
                <a:cubicBezTo>
                  <a:pt x="3719" y="24123"/>
                  <a:pt x="2488" y="26097"/>
                  <a:pt x="1693" y="28174"/>
                </a:cubicBezTo>
                <a:cubicBezTo>
                  <a:pt x="0" y="32713"/>
                  <a:pt x="180" y="37739"/>
                  <a:pt x="2206" y="42149"/>
                </a:cubicBezTo>
                <a:lnTo>
                  <a:pt x="48746" y="42149"/>
                </a:lnTo>
                <a:lnTo>
                  <a:pt x="48746" y="250"/>
                </a:lnTo>
                <a:cubicBezTo>
                  <a:pt x="47804" y="93"/>
                  <a:pt x="46839" y="1"/>
                  <a:pt x="45884"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54" name="Google Shape;254;p26"/>
          <p:cNvSpPr/>
          <p:nvPr/>
        </p:nvSpPr>
        <p:spPr>
          <a:xfrm>
            <a:off x="3616797" y="306800"/>
            <a:ext cx="508738" cy="510000"/>
          </a:xfrm>
          <a:prstGeom prst="ellipse">
            <a:avLst/>
          </a:pr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55" name="Google Shape;255;p26"/>
          <p:cNvSpPr/>
          <p:nvPr/>
        </p:nvSpPr>
        <p:spPr>
          <a:xfrm>
            <a:off x="3370126" y="6138600"/>
            <a:ext cx="230628" cy="231200"/>
          </a:xfrm>
          <a:prstGeom prst="ellipse">
            <a:avLst/>
          </a:pr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56" name="Google Shape;256;p26"/>
          <p:cNvSpPr/>
          <p:nvPr/>
        </p:nvSpPr>
        <p:spPr>
          <a:xfrm>
            <a:off x="429069" y="3772033"/>
            <a:ext cx="134866" cy="135200"/>
          </a:xfrm>
          <a:prstGeom prst="ellipse">
            <a:avLst/>
          </a:pr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8092" y="6356351"/>
            <a:ext cx="2837762" cy="365125"/>
          </a:xfrm>
          <a:prstGeom prst="rect">
            <a:avLst/>
          </a:prstGeom>
        </p:spPr>
        <p:txBody>
          <a:bodyPr/>
          <a:lstStyle>
            <a:lvl1pPr eaLnBrk="0" hangingPunct="0">
              <a:defRPr/>
            </a:lvl1pPr>
          </a:lstStyle>
          <a:p>
            <a:pPr>
              <a:defRPr/>
            </a:pPr>
            <a:fld id="{BD6E13AB-F29D-4EA3-B1EB-0C15925C5473}" type="datetimeFigureOut">
              <a:rPr lang="en-US"/>
              <a:pPr>
                <a:defRPr/>
              </a:pPr>
              <a:t>10/6/2022</a:t>
            </a:fld>
            <a:endParaRPr lang="en-US"/>
          </a:p>
        </p:txBody>
      </p:sp>
      <p:sp>
        <p:nvSpPr>
          <p:cNvPr id="5" name="Footer Placeholder 4"/>
          <p:cNvSpPr>
            <a:spLocks noGrp="1"/>
          </p:cNvSpPr>
          <p:nvPr>
            <p:ph type="ftr" sz="quarter" idx="11"/>
          </p:nvPr>
        </p:nvSpPr>
        <p:spPr>
          <a:xfrm>
            <a:off x="4155295" y="6356351"/>
            <a:ext cx="3851249" cy="365125"/>
          </a:xfrm>
          <a:prstGeom prst="rect">
            <a:avLst/>
          </a:prstGeom>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a:xfrm>
            <a:off x="8715984" y="6356351"/>
            <a:ext cx="2837762" cy="365125"/>
          </a:xfrm>
          <a:prstGeom prst="rect">
            <a:avLst/>
          </a:prstGeom>
        </p:spPr>
        <p:txBody>
          <a:bodyPr/>
          <a:lstStyle>
            <a:lvl1pPr eaLnBrk="0" hangingPunct="0">
              <a:defRPr/>
            </a:lvl1pPr>
          </a:lstStyle>
          <a:p>
            <a:pPr>
              <a:defRPr/>
            </a:pPr>
            <a:fld id="{BDECCC40-F666-4603-B42F-1009FE04FA23}" type="slidenum">
              <a:rPr lang="en-US"/>
              <a:pPr>
                <a:defRPr/>
              </a:pPr>
              <a:t>‹#›</a:t>
            </a:fld>
            <a:endParaRPr lang="en-US"/>
          </a:p>
        </p:txBody>
      </p:sp>
    </p:spTree>
    <p:extLst>
      <p:ext uri="{BB962C8B-B14F-4D97-AF65-F5344CB8AC3E}">
        <p14:creationId xmlns:p14="http://schemas.microsoft.com/office/powerpoint/2010/main" val="617045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8092" y="6356351"/>
            <a:ext cx="2837762" cy="365125"/>
          </a:xfrm>
          <a:prstGeom prst="rect">
            <a:avLst/>
          </a:prstGeom>
        </p:spPr>
        <p:txBody>
          <a:bodyPr/>
          <a:lstStyle>
            <a:lvl1pPr>
              <a:defRPr/>
            </a:lvl1pPr>
          </a:lstStyle>
          <a:p>
            <a:pPr>
              <a:defRPr/>
            </a:pPr>
            <a:fld id="{7FC2404E-91B6-4B27-B4D7-8F344AAC05DE}" type="datetimeFigureOut">
              <a:rPr lang="en-US"/>
              <a:pPr>
                <a:defRPr/>
              </a:pPr>
              <a:t>10/6/2022</a:t>
            </a:fld>
            <a:endParaRPr lang="en-US"/>
          </a:p>
        </p:txBody>
      </p:sp>
      <p:sp>
        <p:nvSpPr>
          <p:cNvPr id="5" name="Footer Placeholder 4"/>
          <p:cNvSpPr>
            <a:spLocks noGrp="1"/>
          </p:cNvSpPr>
          <p:nvPr>
            <p:ph type="ftr" sz="quarter" idx="11"/>
          </p:nvPr>
        </p:nvSpPr>
        <p:spPr>
          <a:xfrm>
            <a:off x="4155295" y="6356351"/>
            <a:ext cx="3851249"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15984" y="6356351"/>
            <a:ext cx="2837762" cy="365125"/>
          </a:xfrm>
          <a:prstGeom prst="rect">
            <a:avLst/>
          </a:prstGeom>
        </p:spPr>
        <p:txBody>
          <a:bodyPr/>
          <a:lstStyle>
            <a:lvl1pPr>
              <a:defRPr/>
            </a:lvl1pPr>
          </a:lstStyle>
          <a:p>
            <a:pPr>
              <a:defRPr/>
            </a:pPr>
            <a:fld id="{934CCDBF-1072-48EC-85C6-6B4D1A3B0F10}" type="slidenum">
              <a:rPr lang="en-US"/>
              <a:pPr>
                <a:defRPr/>
              </a:pPr>
              <a:t>‹#›</a:t>
            </a:fld>
            <a:endParaRPr lang="en-US"/>
          </a:p>
        </p:txBody>
      </p:sp>
    </p:spTree>
    <p:extLst>
      <p:ext uri="{BB962C8B-B14F-4D97-AF65-F5344CB8AC3E}">
        <p14:creationId xmlns:p14="http://schemas.microsoft.com/office/powerpoint/2010/main" val="27936266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6">
            <a:lum/>
          </a:blip>
          <a:srcRect/>
          <a:stretch>
            <a:fillRect l="-6000" r="-6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614" y="719333"/>
            <a:ext cx="10264543" cy="763600"/>
          </a:xfrm>
          <a:prstGeom prst="rect">
            <a:avLst/>
          </a:prstGeom>
          <a:noFill/>
          <a:ln>
            <a:noFill/>
          </a:ln>
        </p:spPr>
        <p:txBody>
          <a:bodyPr spcFirstLastPara="1" wrap="square" lIns="121705" tIns="121705" rIns="121705" bIns="121705" anchor="ctr" anchorCtr="0">
            <a:noAutofit/>
          </a:bodyPr>
          <a:lstStyle>
            <a:lvl1pPr lvl="0">
              <a:spcBef>
                <a:spcPts val="0"/>
              </a:spcBef>
              <a:spcAft>
                <a:spcPts val="0"/>
              </a:spcAft>
              <a:buClr>
                <a:schemeClr val="dk1"/>
              </a:buClr>
              <a:buSzPts val="3000"/>
              <a:buFont typeface="Pompiere"/>
              <a:buNone/>
              <a:defRPr sz="3000" b="1">
                <a:solidFill>
                  <a:schemeClr val="dk1"/>
                </a:solidFill>
                <a:latin typeface="Pompiere"/>
                <a:ea typeface="Pompiere"/>
                <a:cs typeface="Pompiere"/>
                <a:sym typeface="Pompiere"/>
              </a:defRPr>
            </a:lvl1pPr>
            <a:lvl2pPr lvl="1">
              <a:spcBef>
                <a:spcPts val="0"/>
              </a:spcBef>
              <a:spcAft>
                <a:spcPts val="0"/>
              </a:spcAft>
              <a:buClr>
                <a:schemeClr val="dk1"/>
              </a:buClr>
              <a:buSzPts val="3000"/>
              <a:buFont typeface="Pompiere"/>
              <a:buNone/>
              <a:defRPr sz="3000" b="1">
                <a:solidFill>
                  <a:schemeClr val="dk1"/>
                </a:solidFill>
                <a:latin typeface="Pompiere"/>
                <a:ea typeface="Pompiere"/>
                <a:cs typeface="Pompiere"/>
                <a:sym typeface="Pompiere"/>
              </a:defRPr>
            </a:lvl2pPr>
            <a:lvl3pPr lvl="2">
              <a:spcBef>
                <a:spcPts val="0"/>
              </a:spcBef>
              <a:spcAft>
                <a:spcPts val="0"/>
              </a:spcAft>
              <a:buClr>
                <a:schemeClr val="dk1"/>
              </a:buClr>
              <a:buSzPts val="3000"/>
              <a:buFont typeface="Pompiere"/>
              <a:buNone/>
              <a:defRPr sz="3000" b="1">
                <a:solidFill>
                  <a:schemeClr val="dk1"/>
                </a:solidFill>
                <a:latin typeface="Pompiere"/>
                <a:ea typeface="Pompiere"/>
                <a:cs typeface="Pompiere"/>
                <a:sym typeface="Pompiere"/>
              </a:defRPr>
            </a:lvl3pPr>
            <a:lvl4pPr lvl="3">
              <a:spcBef>
                <a:spcPts val="0"/>
              </a:spcBef>
              <a:spcAft>
                <a:spcPts val="0"/>
              </a:spcAft>
              <a:buClr>
                <a:schemeClr val="dk1"/>
              </a:buClr>
              <a:buSzPts val="3000"/>
              <a:buFont typeface="Pompiere"/>
              <a:buNone/>
              <a:defRPr sz="3000" b="1">
                <a:solidFill>
                  <a:schemeClr val="dk1"/>
                </a:solidFill>
                <a:latin typeface="Pompiere"/>
                <a:ea typeface="Pompiere"/>
                <a:cs typeface="Pompiere"/>
                <a:sym typeface="Pompiere"/>
              </a:defRPr>
            </a:lvl4pPr>
            <a:lvl5pPr lvl="4">
              <a:spcBef>
                <a:spcPts val="0"/>
              </a:spcBef>
              <a:spcAft>
                <a:spcPts val="0"/>
              </a:spcAft>
              <a:buClr>
                <a:schemeClr val="dk1"/>
              </a:buClr>
              <a:buSzPts val="3000"/>
              <a:buFont typeface="Pompiere"/>
              <a:buNone/>
              <a:defRPr sz="3000" b="1">
                <a:solidFill>
                  <a:schemeClr val="dk1"/>
                </a:solidFill>
                <a:latin typeface="Pompiere"/>
                <a:ea typeface="Pompiere"/>
                <a:cs typeface="Pompiere"/>
                <a:sym typeface="Pompiere"/>
              </a:defRPr>
            </a:lvl5pPr>
            <a:lvl6pPr lvl="5">
              <a:spcBef>
                <a:spcPts val="0"/>
              </a:spcBef>
              <a:spcAft>
                <a:spcPts val="0"/>
              </a:spcAft>
              <a:buClr>
                <a:schemeClr val="dk1"/>
              </a:buClr>
              <a:buSzPts val="3000"/>
              <a:buFont typeface="Pompiere"/>
              <a:buNone/>
              <a:defRPr sz="3000" b="1">
                <a:solidFill>
                  <a:schemeClr val="dk1"/>
                </a:solidFill>
                <a:latin typeface="Pompiere"/>
                <a:ea typeface="Pompiere"/>
                <a:cs typeface="Pompiere"/>
                <a:sym typeface="Pompiere"/>
              </a:defRPr>
            </a:lvl6pPr>
            <a:lvl7pPr lvl="6">
              <a:spcBef>
                <a:spcPts val="0"/>
              </a:spcBef>
              <a:spcAft>
                <a:spcPts val="0"/>
              </a:spcAft>
              <a:buClr>
                <a:schemeClr val="dk1"/>
              </a:buClr>
              <a:buSzPts val="3000"/>
              <a:buFont typeface="Pompiere"/>
              <a:buNone/>
              <a:defRPr sz="3000" b="1">
                <a:solidFill>
                  <a:schemeClr val="dk1"/>
                </a:solidFill>
                <a:latin typeface="Pompiere"/>
                <a:ea typeface="Pompiere"/>
                <a:cs typeface="Pompiere"/>
                <a:sym typeface="Pompiere"/>
              </a:defRPr>
            </a:lvl7pPr>
            <a:lvl8pPr lvl="7">
              <a:spcBef>
                <a:spcPts val="0"/>
              </a:spcBef>
              <a:spcAft>
                <a:spcPts val="0"/>
              </a:spcAft>
              <a:buClr>
                <a:schemeClr val="dk1"/>
              </a:buClr>
              <a:buSzPts val="3000"/>
              <a:buFont typeface="Pompiere"/>
              <a:buNone/>
              <a:defRPr sz="3000" b="1">
                <a:solidFill>
                  <a:schemeClr val="dk1"/>
                </a:solidFill>
                <a:latin typeface="Pompiere"/>
                <a:ea typeface="Pompiere"/>
                <a:cs typeface="Pompiere"/>
                <a:sym typeface="Pompiere"/>
              </a:defRPr>
            </a:lvl8pPr>
            <a:lvl9pPr lvl="8">
              <a:spcBef>
                <a:spcPts val="0"/>
              </a:spcBef>
              <a:spcAft>
                <a:spcPts val="0"/>
              </a:spcAft>
              <a:buClr>
                <a:schemeClr val="dk1"/>
              </a:buClr>
              <a:buSzPts val="3000"/>
              <a:buFont typeface="Pompiere"/>
              <a:buNone/>
              <a:defRPr sz="3000" b="1">
                <a:solidFill>
                  <a:schemeClr val="dk1"/>
                </a:solidFill>
                <a:latin typeface="Pompiere"/>
                <a:ea typeface="Pompiere"/>
                <a:cs typeface="Pompiere"/>
                <a:sym typeface="Pompiere"/>
              </a:defRPr>
            </a:lvl9pPr>
          </a:lstStyle>
          <a:p>
            <a:endParaRPr/>
          </a:p>
        </p:txBody>
      </p:sp>
      <p:sp>
        <p:nvSpPr>
          <p:cNvPr id="7" name="Google Shape;7;p1"/>
          <p:cNvSpPr txBox="1">
            <a:spLocks noGrp="1"/>
          </p:cNvSpPr>
          <p:nvPr>
            <p:ph type="body" idx="1"/>
          </p:nvPr>
        </p:nvSpPr>
        <p:spPr>
          <a:xfrm>
            <a:off x="948614" y="1662600"/>
            <a:ext cx="10264543" cy="4476000"/>
          </a:xfrm>
          <a:prstGeom prst="rect">
            <a:avLst/>
          </a:prstGeom>
          <a:noFill/>
          <a:ln>
            <a:noFill/>
          </a:ln>
        </p:spPr>
        <p:txBody>
          <a:bodyPr spcFirstLastPara="1" wrap="square" lIns="121705" tIns="121705" rIns="121705" bIns="121705" anchor="t" anchorCtr="0">
            <a:noAutofit/>
          </a:bodyPr>
          <a:lstStyle>
            <a:lvl1pPr marL="457200" lvl="0" indent="-330200">
              <a:lnSpc>
                <a:spcPct val="100000"/>
              </a:lnSpc>
              <a:spcBef>
                <a:spcPts val="0"/>
              </a:spcBef>
              <a:spcAft>
                <a:spcPts val="0"/>
              </a:spcAft>
              <a:buClr>
                <a:schemeClr val="lt1"/>
              </a:buClr>
              <a:buSzPts val="1600"/>
              <a:buFont typeface="Lato"/>
              <a:buChar char="●"/>
              <a:defRPr sz="1600">
                <a:solidFill>
                  <a:schemeClr val="lt1"/>
                </a:solidFill>
                <a:latin typeface="Lato"/>
                <a:ea typeface="Lato"/>
                <a:cs typeface="Lato"/>
                <a:sym typeface="Lato"/>
              </a:defRPr>
            </a:lvl1pPr>
            <a:lvl2pPr marL="914400" lvl="1" indent="-330200">
              <a:lnSpc>
                <a:spcPct val="100000"/>
              </a:lnSpc>
              <a:spcBef>
                <a:spcPts val="0"/>
              </a:spcBef>
              <a:spcAft>
                <a:spcPts val="0"/>
              </a:spcAft>
              <a:buClr>
                <a:schemeClr val="lt1"/>
              </a:buClr>
              <a:buSzPts val="1600"/>
              <a:buFont typeface="Lato"/>
              <a:buChar char="○"/>
              <a:defRPr sz="1600">
                <a:solidFill>
                  <a:schemeClr val="lt1"/>
                </a:solidFill>
                <a:latin typeface="Lato"/>
                <a:ea typeface="Lato"/>
                <a:cs typeface="Lato"/>
                <a:sym typeface="Lato"/>
              </a:defRPr>
            </a:lvl2pPr>
            <a:lvl3pPr marL="1371600" lvl="2" indent="-330200">
              <a:lnSpc>
                <a:spcPct val="100000"/>
              </a:lnSpc>
              <a:spcBef>
                <a:spcPts val="0"/>
              </a:spcBef>
              <a:spcAft>
                <a:spcPts val="0"/>
              </a:spcAft>
              <a:buClr>
                <a:schemeClr val="lt1"/>
              </a:buClr>
              <a:buSzPts val="1600"/>
              <a:buFont typeface="Lato"/>
              <a:buChar char="■"/>
              <a:defRPr sz="1600">
                <a:solidFill>
                  <a:schemeClr val="lt1"/>
                </a:solidFill>
                <a:latin typeface="Lato"/>
                <a:ea typeface="Lato"/>
                <a:cs typeface="Lato"/>
                <a:sym typeface="Lato"/>
              </a:defRPr>
            </a:lvl3pPr>
            <a:lvl4pPr marL="1828800" lvl="3" indent="-330200">
              <a:lnSpc>
                <a:spcPct val="100000"/>
              </a:lnSpc>
              <a:spcBef>
                <a:spcPts val="0"/>
              </a:spcBef>
              <a:spcAft>
                <a:spcPts val="0"/>
              </a:spcAft>
              <a:buClr>
                <a:schemeClr val="lt1"/>
              </a:buClr>
              <a:buSzPts val="1600"/>
              <a:buFont typeface="Lato"/>
              <a:buChar char="●"/>
              <a:defRPr sz="1600">
                <a:solidFill>
                  <a:schemeClr val="lt1"/>
                </a:solidFill>
                <a:latin typeface="Lato"/>
                <a:ea typeface="Lato"/>
                <a:cs typeface="Lato"/>
                <a:sym typeface="Lato"/>
              </a:defRPr>
            </a:lvl4pPr>
            <a:lvl5pPr marL="2286000" lvl="4" indent="-330200">
              <a:lnSpc>
                <a:spcPct val="100000"/>
              </a:lnSpc>
              <a:spcBef>
                <a:spcPts val="0"/>
              </a:spcBef>
              <a:spcAft>
                <a:spcPts val="0"/>
              </a:spcAft>
              <a:buClr>
                <a:schemeClr val="lt1"/>
              </a:buClr>
              <a:buSzPts val="1600"/>
              <a:buFont typeface="Lato"/>
              <a:buChar char="○"/>
              <a:defRPr sz="1600">
                <a:solidFill>
                  <a:schemeClr val="lt1"/>
                </a:solidFill>
                <a:latin typeface="Lato"/>
                <a:ea typeface="Lato"/>
                <a:cs typeface="Lato"/>
                <a:sym typeface="Lato"/>
              </a:defRPr>
            </a:lvl5pPr>
            <a:lvl6pPr marL="2743200" lvl="5" indent="-330200">
              <a:lnSpc>
                <a:spcPct val="100000"/>
              </a:lnSpc>
              <a:spcBef>
                <a:spcPts val="0"/>
              </a:spcBef>
              <a:spcAft>
                <a:spcPts val="0"/>
              </a:spcAft>
              <a:buClr>
                <a:schemeClr val="lt1"/>
              </a:buClr>
              <a:buSzPts val="1600"/>
              <a:buFont typeface="Lato"/>
              <a:buChar char="■"/>
              <a:defRPr sz="1600">
                <a:solidFill>
                  <a:schemeClr val="lt1"/>
                </a:solidFill>
                <a:latin typeface="Lato"/>
                <a:ea typeface="Lato"/>
                <a:cs typeface="Lato"/>
                <a:sym typeface="Lato"/>
              </a:defRPr>
            </a:lvl6pPr>
            <a:lvl7pPr marL="3200400" lvl="6" indent="-330200">
              <a:lnSpc>
                <a:spcPct val="100000"/>
              </a:lnSpc>
              <a:spcBef>
                <a:spcPts val="0"/>
              </a:spcBef>
              <a:spcAft>
                <a:spcPts val="0"/>
              </a:spcAft>
              <a:buClr>
                <a:schemeClr val="lt1"/>
              </a:buClr>
              <a:buSzPts val="1600"/>
              <a:buFont typeface="Lato"/>
              <a:buChar char="●"/>
              <a:defRPr sz="1600">
                <a:solidFill>
                  <a:schemeClr val="lt1"/>
                </a:solidFill>
                <a:latin typeface="Lato"/>
                <a:ea typeface="Lato"/>
                <a:cs typeface="Lato"/>
                <a:sym typeface="Lato"/>
              </a:defRPr>
            </a:lvl7pPr>
            <a:lvl8pPr marL="3657600" lvl="7" indent="-330200">
              <a:lnSpc>
                <a:spcPct val="100000"/>
              </a:lnSpc>
              <a:spcBef>
                <a:spcPts val="0"/>
              </a:spcBef>
              <a:spcAft>
                <a:spcPts val="0"/>
              </a:spcAft>
              <a:buClr>
                <a:schemeClr val="lt1"/>
              </a:buClr>
              <a:buSzPts val="1600"/>
              <a:buFont typeface="Lato"/>
              <a:buChar char="○"/>
              <a:defRPr sz="1600">
                <a:solidFill>
                  <a:schemeClr val="lt1"/>
                </a:solidFill>
                <a:latin typeface="Lato"/>
                <a:ea typeface="Lato"/>
                <a:cs typeface="Lato"/>
                <a:sym typeface="Lato"/>
              </a:defRPr>
            </a:lvl8pPr>
            <a:lvl9pPr marL="4114800" lvl="8" indent="-330200">
              <a:lnSpc>
                <a:spcPct val="100000"/>
              </a:lnSpc>
              <a:spcBef>
                <a:spcPts val="0"/>
              </a:spcBef>
              <a:spcAft>
                <a:spcPts val="0"/>
              </a:spcAft>
              <a:buClr>
                <a:schemeClr val="lt1"/>
              </a:buClr>
              <a:buSzPts val="1600"/>
              <a:buFont typeface="Lato"/>
              <a:buChar char="■"/>
              <a:defRPr sz="1600">
                <a:solidFill>
                  <a:schemeClr val="lt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 id="2147483672" r:id="rId2"/>
    <p:sldLayoutId id="2147483675" r:id="rId3"/>
    <p:sldLayoutId id="214748367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3.xml"/><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microsoft.com/office/2007/relationships/hdphoto" Target="../media/hdphoto2.wdp"/><Relationship Id="rId5" Type="http://schemas.openxmlformats.org/officeDocument/2006/relationships/image" Target="../media/image2.jpg"/><Relationship Id="rId10" Type="http://schemas.openxmlformats.org/officeDocument/2006/relationships/image" Target="../media/image6.png"/><Relationship Id="rId4" Type="http://schemas.openxmlformats.org/officeDocument/2006/relationships/notesSlide" Target="../notesSlides/notesSlide1.xml"/><Relationship Id="rId9" Type="http://schemas.microsoft.com/office/2007/relationships/hdphoto" Target="../media/hdphoto1.wdp"/><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7.xml"/><Relationship Id="rId3" Type="http://schemas.openxmlformats.org/officeDocument/2006/relationships/image" Target="../media/image2.jpg"/><Relationship Id="rId7" Type="http://schemas.microsoft.com/office/2007/relationships/hdphoto" Target="../media/hdphoto1.wdp"/><Relationship Id="rId12" Type="http://schemas.openxmlformats.org/officeDocument/2006/relationships/image" Target="../media/image7.png"/><Relationship Id="rId2" Type="http://schemas.openxmlformats.org/officeDocument/2006/relationships/notesSlide" Target="../notesSlides/notesSlide2.xml"/><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slide" Target="slide5.xml"/><Relationship Id="rId5" Type="http://schemas.openxmlformats.org/officeDocument/2006/relationships/slide" Target="slide4.xml"/><Relationship Id="rId15" Type="http://schemas.openxmlformats.org/officeDocument/2006/relationships/slide" Target="slide9.xml"/><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slide" Target="slide8.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gif"/><Relationship Id="rId5" Type="http://schemas.openxmlformats.org/officeDocument/2006/relationships/audio" Target="../media/audio3.wav"/><Relationship Id="rId10" Type="http://schemas.openxmlformats.org/officeDocument/2006/relationships/image" Target="../media/image14.png"/><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slide" Target="slide3.xml"/><Relationship Id="rId5" Type="http://schemas.openxmlformats.org/officeDocument/2006/relationships/audio" Target="../media/audio2.wav"/><Relationship Id="rId10" Type="http://schemas.openxmlformats.org/officeDocument/2006/relationships/image" Target="../media/image15.gif"/><Relationship Id="rId4" Type="http://schemas.openxmlformats.org/officeDocument/2006/relationships/audio" Target="../media/audio3.wav"/><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slide" Target="slide3.xml"/><Relationship Id="rId5" Type="http://schemas.openxmlformats.org/officeDocument/2006/relationships/audio" Target="../media/audio3.wav"/><Relationship Id="rId10" Type="http://schemas.openxmlformats.org/officeDocument/2006/relationships/image" Target="../media/image15.gif"/><Relationship Id="rId4" Type="http://schemas.openxmlformats.org/officeDocument/2006/relationships/audio" Target="../media/audio2.wav"/><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gif"/><Relationship Id="rId5" Type="http://schemas.openxmlformats.org/officeDocument/2006/relationships/audio" Target="../media/audio3.wav"/><Relationship Id="rId10" Type="http://schemas.openxmlformats.org/officeDocument/2006/relationships/image" Target="../media/image24.png"/><Relationship Id="rId4" Type="http://schemas.openxmlformats.org/officeDocument/2006/relationships/audio" Target="../media/audio2.wav"/><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gif"/><Relationship Id="rId5" Type="http://schemas.openxmlformats.org/officeDocument/2006/relationships/audio" Target="../media/audio3.wav"/><Relationship Id="rId10" Type="http://schemas.openxmlformats.org/officeDocument/2006/relationships/image" Target="../media/image22.png"/><Relationship Id="rId4" Type="http://schemas.openxmlformats.org/officeDocument/2006/relationships/audio" Target="../media/audio2.wav"/><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Subtitle 2"/>
          <p:cNvSpPr>
            <a:spLocks noGrp="1"/>
          </p:cNvSpPr>
          <p:nvPr>
            <p:ph type="subTitle" idx="1"/>
          </p:nvPr>
        </p:nvSpPr>
        <p:spPr>
          <a:xfrm>
            <a:off x="-215538" y="1371600"/>
            <a:ext cx="12161839" cy="1752600"/>
          </a:xfrm>
        </p:spPr>
        <p:txBody>
          <a:bodyPr/>
          <a:lstStyle/>
          <a:p>
            <a:r>
              <a:rPr lang="en-US" sz="6000" b="1" dirty="0">
                <a:solidFill>
                  <a:srgbClr val="002060"/>
                </a:solidFill>
                <a:latin typeface="Times New Roman" pitchFamily="18" charset="0"/>
                <a:cs typeface="Times New Roman" pitchFamily="18" charset="0"/>
              </a:rPr>
              <a:t>An </a:t>
            </a:r>
            <a:r>
              <a:rPr lang="en-US" sz="6000" b="1" dirty="0" err="1">
                <a:solidFill>
                  <a:srgbClr val="002060"/>
                </a:solidFill>
                <a:latin typeface="Times New Roman" pitchFamily="18" charset="0"/>
                <a:cs typeface="Times New Roman" pitchFamily="18" charset="0"/>
              </a:rPr>
              <a:t>toàn</a:t>
            </a:r>
            <a:r>
              <a:rPr lang="en-US" sz="6000" b="1" dirty="0">
                <a:solidFill>
                  <a:srgbClr val="002060"/>
                </a:solidFill>
                <a:latin typeface="Times New Roman" pitchFamily="18" charset="0"/>
                <a:cs typeface="Times New Roman" pitchFamily="18" charset="0"/>
              </a:rPr>
              <a:t> </a:t>
            </a:r>
            <a:r>
              <a:rPr lang="en-US" sz="6000" b="1" dirty="0" err="1">
                <a:solidFill>
                  <a:srgbClr val="002060"/>
                </a:solidFill>
                <a:latin typeface="Times New Roman" pitchFamily="18" charset="0"/>
                <a:cs typeface="Times New Roman" pitchFamily="18" charset="0"/>
              </a:rPr>
              <a:t>giao</a:t>
            </a:r>
            <a:r>
              <a:rPr lang="en-US" sz="6000" b="1" dirty="0">
                <a:solidFill>
                  <a:srgbClr val="002060"/>
                </a:solidFill>
                <a:latin typeface="Times New Roman" pitchFamily="18" charset="0"/>
                <a:cs typeface="Times New Roman" pitchFamily="18" charset="0"/>
              </a:rPr>
              <a:t> </a:t>
            </a:r>
            <a:r>
              <a:rPr lang="en-US" sz="6000" b="1" dirty="0" err="1">
                <a:solidFill>
                  <a:srgbClr val="002060"/>
                </a:solidFill>
                <a:latin typeface="Times New Roman" pitchFamily="18" charset="0"/>
                <a:cs typeface="Times New Roman" pitchFamily="18" charset="0"/>
              </a:rPr>
              <a:t>thông</a:t>
            </a:r>
            <a:r>
              <a:rPr lang="en-US" sz="6000" b="1" dirty="0">
                <a:solidFill>
                  <a:srgbClr val="002060"/>
                </a:solidFill>
                <a:latin typeface="Times New Roman" pitchFamily="18" charset="0"/>
                <a:cs typeface="Times New Roman" pitchFamily="18" charset="0"/>
              </a:rPr>
              <a:t> 4</a:t>
            </a:r>
          </a:p>
          <a:p>
            <a:r>
              <a:rPr lang="en-US" sz="6000" b="1" dirty="0" err="1">
                <a:solidFill>
                  <a:srgbClr val="FF0000"/>
                </a:solidFill>
                <a:latin typeface="HP001 5 hàng 1 ô ly" panose="020B0603050302020204" pitchFamily="34" charset="0"/>
                <a:cs typeface="Times New Roman" pitchFamily="18" charset="0"/>
              </a:rPr>
              <a:t>Hậu</a:t>
            </a:r>
            <a:r>
              <a:rPr lang="en-US" sz="6000" b="1" dirty="0">
                <a:solidFill>
                  <a:srgbClr val="FF0000"/>
                </a:solidFill>
                <a:latin typeface="HP001 5 hàng 1 ô ly" panose="020B0603050302020204" pitchFamily="34" charset="0"/>
                <a:cs typeface="Times New Roman" pitchFamily="18" charset="0"/>
              </a:rPr>
              <a:t> </a:t>
            </a:r>
            <a:r>
              <a:rPr lang="en-US" sz="6000" b="1" dirty="0" err="1">
                <a:solidFill>
                  <a:srgbClr val="FF0000"/>
                </a:solidFill>
                <a:latin typeface="HP001 5 hàng 1 ô ly" panose="020B0603050302020204" pitchFamily="34" charset="0"/>
                <a:cs typeface="Times New Roman" pitchFamily="18" charset="0"/>
              </a:rPr>
              <a:t>quả</a:t>
            </a:r>
            <a:r>
              <a:rPr lang="en-US" sz="6000" b="1" dirty="0">
                <a:solidFill>
                  <a:srgbClr val="FF0000"/>
                </a:solidFill>
                <a:latin typeface="HP001 5 hàng 1 ô ly" panose="020B0603050302020204" pitchFamily="34" charset="0"/>
                <a:cs typeface="Times New Roman" pitchFamily="18" charset="0"/>
              </a:rPr>
              <a:t> </a:t>
            </a:r>
            <a:r>
              <a:rPr lang="en-US" sz="6000" b="1" dirty="0" err="1">
                <a:solidFill>
                  <a:srgbClr val="FF0000"/>
                </a:solidFill>
                <a:latin typeface="HP001 5 hàng 1 ô ly" panose="020B0603050302020204" pitchFamily="34" charset="0"/>
                <a:cs typeface="Times New Roman" pitchFamily="18" charset="0"/>
              </a:rPr>
              <a:t>của</a:t>
            </a:r>
            <a:r>
              <a:rPr lang="en-US" sz="6000" b="1" dirty="0">
                <a:solidFill>
                  <a:srgbClr val="FF0000"/>
                </a:solidFill>
                <a:latin typeface="HP001 5 hàng 1 ô ly" panose="020B0603050302020204" pitchFamily="34" charset="0"/>
                <a:cs typeface="Times New Roman" pitchFamily="18" charset="0"/>
              </a:rPr>
              <a:t> tai </a:t>
            </a:r>
            <a:r>
              <a:rPr lang="en-US" sz="6000" b="1" dirty="0" err="1">
                <a:solidFill>
                  <a:srgbClr val="FF0000"/>
                </a:solidFill>
                <a:latin typeface="HP001 5 hàng 1 ô ly" panose="020B0603050302020204" pitchFamily="34" charset="0"/>
                <a:cs typeface="Times New Roman" pitchFamily="18" charset="0"/>
              </a:rPr>
              <a:t>nạn</a:t>
            </a:r>
            <a:r>
              <a:rPr lang="en-US" sz="6000" b="1" dirty="0">
                <a:solidFill>
                  <a:srgbClr val="FF0000"/>
                </a:solidFill>
                <a:latin typeface="HP001 5 hàng 1 ô ly" panose="020B0603050302020204" pitchFamily="34" charset="0"/>
                <a:cs typeface="Times New Roman" pitchFamily="18" charset="0"/>
              </a:rPr>
              <a:t> </a:t>
            </a:r>
            <a:r>
              <a:rPr lang="en-US" sz="6000" b="1" dirty="0" err="1">
                <a:solidFill>
                  <a:srgbClr val="FF0000"/>
                </a:solidFill>
                <a:latin typeface="HP001 5 hàng 1 ô ly" panose="020B0603050302020204" pitchFamily="34" charset="0"/>
                <a:cs typeface="Times New Roman" pitchFamily="18" charset="0"/>
              </a:rPr>
              <a:t>giao</a:t>
            </a:r>
            <a:r>
              <a:rPr lang="en-US" sz="6000" b="1" dirty="0">
                <a:solidFill>
                  <a:srgbClr val="FF0000"/>
                </a:solidFill>
                <a:latin typeface="HP001 5 hàng 1 ô ly" panose="020B0603050302020204" pitchFamily="34" charset="0"/>
                <a:cs typeface="Times New Roman" pitchFamily="18" charset="0"/>
              </a:rPr>
              <a:t> </a:t>
            </a:r>
            <a:r>
              <a:rPr lang="en-US" sz="6000" b="1" dirty="0" err="1">
                <a:solidFill>
                  <a:srgbClr val="FF0000"/>
                </a:solidFill>
                <a:latin typeface="HP001 5 hàng 1 ô ly" panose="020B0603050302020204" pitchFamily="34" charset="0"/>
                <a:cs typeface="Times New Roman" pitchFamily="18" charset="0"/>
              </a:rPr>
              <a:t>thông</a:t>
            </a:r>
            <a:endParaRPr lang="en-US" sz="6000" b="1" dirty="0">
              <a:solidFill>
                <a:srgbClr val="FF0000"/>
              </a:solidFill>
              <a:latin typeface="HP001 5 hàng 1 ô ly" panose="020B0603050302020204" pitchFamily="34" charset="0"/>
              <a:cs typeface="Times New Roman" pitchFamily="18" charset="0"/>
            </a:endParaRPr>
          </a:p>
        </p:txBody>
      </p:sp>
      <p:sp>
        <p:nvSpPr>
          <p:cNvPr id="2" name="TextBox 1">
            <a:extLst>
              <a:ext uri="{FF2B5EF4-FFF2-40B4-BE49-F238E27FC236}">
                <a16:creationId xmlns:a16="http://schemas.microsoft.com/office/drawing/2014/main" id="{9A73C841-BD0E-4378-9BF1-F36AC4DB8D29}"/>
              </a:ext>
            </a:extLst>
          </p:cNvPr>
          <p:cNvSpPr txBox="1"/>
          <p:nvPr/>
        </p:nvSpPr>
        <p:spPr>
          <a:xfrm>
            <a:off x="3032919" y="228600"/>
            <a:ext cx="5710218" cy="523220"/>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Ba,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11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10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2022</a:t>
            </a:r>
          </a:p>
        </p:txBody>
      </p:sp>
    </p:spTree>
    <p:extLst>
      <p:ext uri="{BB962C8B-B14F-4D97-AF65-F5344CB8AC3E}">
        <p14:creationId xmlns:p14="http://schemas.microsoft.com/office/powerpoint/2010/main" val="20585011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4339">
                                            <p:txEl>
                                              <p:pRg st="0" end="0"/>
                                            </p:txEl>
                                          </p:spTgt>
                                        </p:tgtEl>
                                        <p:attrNameLst>
                                          <p:attrName>style.color</p:attrName>
                                        </p:attrNameLst>
                                      </p:cBhvr>
                                      <p:to>
                                        <a:schemeClr val="accent2"/>
                                      </p:to>
                                    </p:animClr>
                                    <p:animClr clrSpc="rgb" dir="cw">
                                      <p:cBhvr>
                                        <p:cTn id="7" dur="500" fill="hold"/>
                                        <p:tgtEl>
                                          <p:spTgt spid="14339">
                                            <p:txEl>
                                              <p:pRg st="0" end="0"/>
                                            </p:txEl>
                                          </p:spTgt>
                                        </p:tgtEl>
                                        <p:attrNameLst>
                                          <p:attrName>fillcolor</p:attrName>
                                        </p:attrNameLst>
                                      </p:cBhvr>
                                      <p:to>
                                        <a:schemeClr val="accent2"/>
                                      </p:to>
                                    </p:animClr>
                                    <p:set>
                                      <p:cBhvr>
                                        <p:cTn id="8" dur="500" fill="hold"/>
                                        <p:tgtEl>
                                          <p:spTgt spid="14339">
                                            <p:txEl>
                                              <p:pRg st="0" end="0"/>
                                            </p:txEl>
                                          </p:spTgt>
                                        </p:tgtEl>
                                        <p:attrNameLst>
                                          <p:attrName>fill.type</p:attrName>
                                        </p:attrNameLst>
                                      </p:cBhvr>
                                      <p:to>
                                        <p:strVal val="solid"/>
                                      </p:to>
                                    </p:set>
                                    <p:set>
                                      <p:cBhvr>
                                        <p:cTn id="9" dur="500" fill="hold"/>
                                        <p:tgtEl>
                                          <p:spTgt spid="14339">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0" y="0"/>
            <a:ext cx="12161838" cy="6858000"/>
          </a:xfrm>
        </p:spPr>
        <p:txBody>
          <a:bodyPr/>
          <a:lstStyle/>
          <a:p>
            <a:pPr marL="0" indent="0" algn="just" eaLnBrk="1" hangingPunct="1">
              <a:lnSpc>
                <a:spcPct val="95000"/>
              </a:lnSpc>
              <a:spcBef>
                <a:spcPts val="100"/>
              </a:spcBef>
              <a:spcAft>
                <a:spcPts val="100"/>
              </a:spcAft>
              <a:buFont typeface="Arial" charset="0"/>
              <a:buNone/>
            </a:pPr>
            <a:r>
              <a:rPr lang="en-US" dirty="0">
                <a:solidFill>
                  <a:srgbClr val="000000"/>
                </a:solidFill>
                <a:latin typeface="Times New Roman" pitchFamily="18" charset="0"/>
                <a:ea typeface="Calibri" pitchFamily="34" charset="0"/>
                <a:cs typeface="Times New Roman" pitchFamily="18" charset="0"/>
              </a:rPr>
              <a:t>	</a:t>
            </a:r>
            <a:r>
              <a:rPr lang="en-US" sz="3600" b="1" dirty="0" err="1">
                <a:solidFill>
                  <a:schemeClr val="tx1"/>
                </a:solidFill>
                <a:latin typeface="Times New Roman" pitchFamily="18" charset="0"/>
                <a:ea typeface="Calibri" pitchFamily="34" charset="0"/>
                <a:cs typeface="Times New Roman" pitchFamily="18" charset="0"/>
              </a:rPr>
              <a:t>Mục</a:t>
            </a:r>
            <a:r>
              <a:rPr lang="en-US" sz="3600" b="1" dirty="0">
                <a:solidFill>
                  <a:schemeClr val="tx1"/>
                </a:solidFill>
                <a:latin typeface="Times New Roman" pitchFamily="18" charset="0"/>
                <a:ea typeface="Calibri" pitchFamily="34" charset="0"/>
                <a:cs typeface="Times New Roman" pitchFamily="18" charset="0"/>
              </a:rPr>
              <a:t> </a:t>
            </a:r>
            <a:r>
              <a:rPr lang="en-US" sz="3600" b="1" dirty="0" err="1">
                <a:solidFill>
                  <a:schemeClr val="tx1"/>
                </a:solidFill>
                <a:latin typeface="Times New Roman" pitchFamily="18" charset="0"/>
                <a:ea typeface="Calibri" pitchFamily="34" charset="0"/>
                <a:cs typeface="Times New Roman" pitchFamily="18" charset="0"/>
              </a:rPr>
              <a:t>tiêu</a:t>
            </a:r>
            <a:endParaRPr lang="en-US" sz="3600" b="1" dirty="0">
              <a:solidFill>
                <a:schemeClr val="tx1"/>
              </a:solidFill>
              <a:latin typeface="Times New Roman" pitchFamily="18" charset="0"/>
              <a:ea typeface="Calibri" pitchFamily="34" charset="0"/>
              <a:cs typeface="Times New Roman" pitchFamily="18" charset="0"/>
            </a:endParaRPr>
          </a:p>
          <a:p>
            <a:pPr marL="0" indent="0" algn="just" eaLnBrk="1" hangingPunct="1">
              <a:lnSpc>
                <a:spcPct val="95000"/>
              </a:lnSpc>
              <a:spcBef>
                <a:spcPts val="100"/>
              </a:spcBef>
              <a:spcAft>
                <a:spcPts val="100"/>
              </a:spcAft>
              <a:buFont typeface="Arial" charset="0"/>
              <a:buNone/>
            </a:pPr>
            <a:r>
              <a:rPr lang="en-US" sz="3600" dirty="0">
                <a:solidFill>
                  <a:srgbClr val="FF0000"/>
                </a:solidFill>
                <a:latin typeface="Times New Roman" pitchFamily="18" charset="0"/>
                <a:ea typeface="Calibri" pitchFamily="34" charset="0"/>
                <a:cs typeface="Times New Roman" pitchFamily="18" charset="0"/>
              </a:rPr>
              <a:t>	</a:t>
            </a:r>
            <a:r>
              <a:rPr lang="en-US" sz="3600" b="1" dirty="0">
                <a:solidFill>
                  <a:srgbClr val="0000CC"/>
                </a:solidFill>
                <a:latin typeface="Times New Roman" pitchFamily="18" charset="0"/>
                <a:ea typeface="Calibri" pitchFamily="34" charset="0"/>
                <a:cs typeface="Times New Roman" pitchFamily="18" charset="0"/>
              </a:rPr>
              <a:t>- </a:t>
            </a:r>
            <a:r>
              <a:rPr lang="vi-VN" sz="3600" b="1" dirty="0">
                <a:solidFill>
                  <a:srgbClr val="0000CC"/>
                </a:solidFill>
                <a:latin typeface="Times New Roman" pitchFamily="18" charset="0"/>
                <a:ea typeface="Calibri" pitchFamily="34" charset="0"/>
                <a:cs typeface="Times New Roman" pitchFamily="18" charset="0"/>
              </a:rPr>
              <a:t>H</a:t>
            </a:r>
            <a:r>
              <a:rPr lang="en-US" sz="3600" b="1" dirty="0" err="1">
                <a:solidFill>
                  <a:srgbClr val="0000CC"/>
                </a:solidFill>
                <a:latin typeface="Times New Roman" pitchFamily="18" charset="0"/>
                <a:ea typeface="Calibri" pitchFamily="34" charset="0"/>
                <a:cs typeface="Times New Roman" pitchFamily="18" charset="0"/>
              </a:rPr>
              <a:t>iểu</a:t>
            </a:r>
            <a:r>
              <a:rPr lang="en-US" sz="3600" b="1" dirty="0">
                <a:solidFill>
                  <a:srgbClr val="0000CC"/>
                </a:solidFill>
                <a:latin typeface="Times New Roman" pitchFamily="18" charset="0"/>
                <a:ea typeface="Calibri" pitchFamily="34" charset="0"/>
                <a:cs typeface="Times New Roman" pitchFamily="18" charset="0"/>
              </a:rPr>
              <a:t> </a:t>
            </a:r>
            <a:r>
              <a:rPr lang="en-US" sz="3600" b="1" dirty="0" err="1">
                <a:solidFill>
                  <a:srgbClr val="0000CC"/>
                </a:solidFill>
                <a:latin typeface="Times New Roman" pitchFamily="18" charset="0"/>
                <a:ea typeface="Calibri" pitchFamily="34" charset="0"/>
                <a:cs typeface="Times New Roman" pitchFamily="18" charset="0"/>
              </a:rPr>
              <a:t>được</a:t>
            </a:r>
            <a:r>
              <a:rPr lang="en-US" sz="3600" b="1" dirty="0">
                <a:solidFill>
                  <a:srgbClr val="0000CC"/>
                </a:solidFill>
                <a:latin typeface="Times New Roman" pitchFamily="18" charset="0"/>
                <a:ea typeface="Calibri" pitchFamily="34" charset="0"/>
                <a:cs typeface="Times New Roman" pitchFamily="18" charset="0"/>
              </a:rPr>
              <a:t> </a:t>
            </a:r>
            <a:r>
              <a:rPr lang="en-US" sz="3600" b="1" dirty="0" err="1">
                <a:solidFill>
                  <a:srgbClr val="0000CC"/>
                </a:solidFill>
                <a:latin typeface="Times New Roman" pitchFamily="18" charset="0"/>
                <a:ea typeface="Calibri" pitchFamily="34" charset="0"/>
                <a:cs typeface="Times New Roman" pitchFamily="18" charset="0"/>
              </a:rPr>
              <a:t>hậu</a:t>
            </a:r>
            <a:r>
              <a:rPr lang="en-US" sz="3600" b="1" dirty="0">
                <a:solidFill>
                  <a:srgbClr val="0000CC"/>
                </a:solidFill>
                <a:latin typeface="Times New Roman" pitchFamily="18" charset="0"/>
                <a:ea typeface="Calibri" pitchFamily="34" charset="0"/>
                <a:cs typeface="Times New Roman" pitchFamily="18" charset="0"/>
              </a:rPr>
              <a:t> </a:t>
            </a:r>
            <a:r>
              <a:rPr lang="en-US" sz="3600" b="1" dirty="0" err="1">
                <a:solidFill>
                  <a:srgbClr val="0000CC"/>
                </a:solidFill>
                <a:latin typeface="Times New Roman" pitchFamily="18" charset="0"/>
                <a:ea typeface="Calibri" pitchFamily="34" charset="0"/>
                <a:cs typeface="Times New Roman" pitchFamily="18" charset="0"/>
              </a:rPr>
              <a:t>quả</a:t>
            </a:r>
            <a:r>
              <a:rPr lang="vi-VN" sz="3600" b="1" dirty="0">
                <a:solidFill>
                  <a:srgbClr val="0000CC"/>
                </a:solidFill>
                <a:latin typeface="Times New Roman" pitchFamily="18" charset="0"/>
                <a:ea typeface="Calibri" pitchFamily="34" charset="0"/>
                <a:cs typeface="Times New Roman" pitchFamily="18" charset="0"/>
              </a:rPr>
              <a:t> của</a:t>
            </a:r>
            <a:r>
              <a:rPr lang="en-US" sz="3600" b="1" dirty="0">
                <a:solidFill>
                  <a:srgbClr val="0000CC"/>
                </a:solidFill>
                <a:latin typeface="Times New Roman" pitchFamily="18" charset="0"/>
                <a:ea typeface="Calibri" pitchFamily="34" charset="0"/>
                <a:cs typeface="Times New Roman" pitchFamily="18" charset="0"/>
              </a:rPr>
              <a:t> tai </a:t>
            </a:r>
            <a:r>
              <a:rPr lang="en-US" sz="3600" b="1" dirty="0" err="1">
                <a:solidFill>
                  <a:srgbClr val="0000CC"/>
                </a:solidFill>
                <a:latin typeface="Times New Roman" pitchFamily="18" charset="0"/>
                <a:ea typeface="Calibri" pitchFamily="34" charset="0"/>
                <a:cs typeface="Times New Roman" pitchFamily="18" charset="0"/>
              </a:rPr>
              <a:t>nạn</a:t>
            </a:r>
            <a:r>
              <a:rPr lang="en-US" sz="3600" b="1" dirty="0">
                <a:solidFill>
                  <a:srgbClr val="0000CC"/>
                </a:solidFill>
                <a:latin typeface="Times New Roman" pitchFamily="18" charset="0"/>
                <a:ea typeface="Calibri" pitchFamily="34" charset="0"/>
                <a:cs typeface="Times New Roman" pitchFamily="18" charset="0"/>
              </a:rPr>
              <a:t> </a:t>
            </a:r>
            <a:r>
              <a:rPr lang="en-US" sz="3600" b="1" dirty="0" err="1">
                <a:solidFill>
                  <a:srgbClr val="0000CC"/>
                </a:solidFill>
                <a:latin typeface="Times New Roman" pitchFamily="18" charset="0"/>
                <a:ea typeface="Calibri" pitchFamily="34" charset="0"/>
                <a:cs typeface="Times New Roman" pitchFamily="18" charset="0"/>
              </a:rPr>
              <a:t>giao</a:t>
            </a:r>
            <a:r>
              <a:rPr lang="en-US" sz="3600" b="1" dirty="0">
                <a:solidFill>
                  <a:srgbClr val="0000CC"/>
                </a:solidFill>
                <a:latin typeface="Times New Roman" pitchFamily="18" charset="0"/>
                <a:ea typeface="Calibri" pitchFamily="34" charset="0"/>
                <a:cs typeface="Times New Roman" pitchFamily="18" charset="0"/>
              </a:rPr>
              <a:t> </a:t>
            </a:r>
            <a:r>
              <a:rPr lang="en-US" sz="3600" b="1" dirty="0" err="1">
                <a:solidFill>
                  <a:srgbClr val="0000CC"/>
                </a:solidFill>
                <a:latin typeface="Times New Roman" pitchFamily="18" charset="0"/>
                <a:ea typeface="Calibri" pitchFamily="34" charset="0"/>
                <a:cs typeface="Times New Roman" pitchFamily="18" charset="0"/>
              </a:rPr>
              <a:t>thông</a:t>
            </a:r>
            <a:r>
              <a:rPr lang="vi-VN" sz="3600" b="1" dirty="0">
                <a:solidFill>
                  <a:srgbClr val="0000CC"/>
                </a:solidFill>
                <a:latin typeface="Times New Roman" pitchFamily="18" charset="0"/>
                <a:ea typeface="Calibri" pitchFamily="34" charset="0"/>
                <a:cs typeface="Times New Roman" pitchFamily="18" charset="0"/>
              </a:rPr>
              <a:t>;</a:t>
            </a:r>
            <a:endParaRPr lang="en-US" sz="3600" b="1" dirty="0">
              <a:solidFill>
                <a:srgbClr val="0000CC"/>
              </a:solidFill>
              <a:latin typeface="Times New Roman" pitchFamily="18" charset="0"/>
              <a:ea typeface="Calibri" pitchFamily="34" charset="0"/>
              <a:cs typeface="Times New Roman" pitchFamily="18" charset="0"/>
            </a:endParaRPr>
          </a:p>
          <a:p>
            <a:pPr marL="0" indent="0" algn="just" eaLnBrk="1" hangingPunct="1">
              <a:lnSpc>
                <a:spcPct val="95000"/>
              </a:lnSpc>
              <a:spcBef>
                <a:spcPts val="100"/>
              </a:spcBef>
              <a:spcAft>
                <a:spcPts val="100"/>
              </a:spcAft>
              <a:buFont typeface="Arial" charset="0"/>
              <a:buNone/>
            </a:pPr>
            <a:r>
              <a:rPr lang="en-US" sz="3600" b="1" dirty="0">
                <a:solidFill>
                  <a:srgbClr val="0000CC"/>
                </a:solidFill>
                <a:latin typeface="Times New Roman" pitchFamily="18" charset="0"/>
                <a:ea typeface="Calibri" pitchFamily="34" charset="0"/>
                <a:cs typeface="Times New Roman" pitchFamily="18" charset="0"/>
              </a:rPr>
              <a:t>	- </a:t>
            </a:r>
            <a:r>
              <a:rPr lang="en-US" sz="3600" b="1" dirty="0" err="1">
                <a:solidFill>
                  <a:srgbClr val="0000CC"/>
                </a:solidFill>
                <a:latin typeface="Times New Roman" pitchFamily="18" charset="0"/>
                <a:ea typeface="Calibri" pitchFamily="34" charset="0"/>
                <a:cs typeface="Times New Roman" pitchFamily="18" charset="0"/>
              </a:rPr>
              <a:t>Nhận</a:t>
            </a:r>
            <a:r>
              <a:rPr lang="en-US" sz="3600" b="1" dirty="0">
                <a:solidFill>
                  <a:srgbClr val="0000CC"/>
                </a:solidFill>
                <a:latin typeface="Times New Roman" pitchFamily="18" charset="0"/>
                <a:ea typeface="Calibri" pitchFamily="34" charset="0"/>
                <a:cs typeface="Times New Roman" pitchFamily="18" charset="0"/>
              </a:rPr>
              <a:t> </a:t>
            </a:r>
            <a:r>
              <a:rPr lang="en-US" sz="3600" b="1" dirty="0" err="1">
                <a:solidFill>
                  <a:srgbClr val="0000CC"/>
                </a:solidFill>
                <a:latin typeface="Times New Roman" pitchFamily="18" charset="0"/>
                <a:ea typeface="Calibri" pitchFamily="34" charset="0"/>
                <a:cs typeface="Times New Roman" pitchFamily="18" charset="0"/>
              </a:rPr>
              <a:t>biết</a:t>
            </a:r>
            <a:r>
              <a:rPr lang="vi-VN" sz="3600" b="1" dirty="0">
                <a:solidFill>
                  <a:srgbClr val="0000CC"/>
                </a:solidFill>
                <a:latin typeface="Times New Roman" pitchFamily="18" charset="0"/>
                <a:ea typeface="Calibri" pitchFamily="34" charset="0"/>
                <a:cs typeface="Times New Roman" pitchFamily="18" charset="0"/>
              </a:rPr>
              <a:t> được</a:t>
            </a:r>
            <a:r>
              <a:rPr lang="en-US" sz="3600" b="1" dirty="0">
                <a:solidFill>
                  <a:srgbClr val="0000CC"/>
                </a:solidFill>
                <a:latin typeface="Times New Roman" pitchFamily="18" charset="0"/>
                <a:ea typeface="Calibri" pitchFamily="34" charset="0"/>
                <a:cs typeface="Times New Roman" pitchFamily="18" charset="0"/>
              </a:rPr>
              <a:t> </a:t>
            </a:r>
            <a:r>
              <a:rPr lang="en-US" sz="3600" b="1" dirty="0" err="1">
                <a:solidFill>
                  <a:srgbClr val="0000CC"/>
                </a:solidFill>
                <a:latin typeface="Times New Roman" pitchFamily="18" charset="0"/>
                <a:ea typeface="Calibri" pitchFamily="34" charset="0"/>
                <a:cs typeface="Times New Roman" pitchFamily="18" charset="0"/>
              </a:rPr>
              <a:t>một</a:t>
            </a:r>
            <a:r>
              <a:rPr lang="vi-VN" sz="3600" b="1" dirty="0">
                <a:solidFill>
                  <a:srgbClr val="0000CC"/>
                </a:solidFill>
                <a:latin typeface="Times New Roman" pitchFamily="18" charset="0"/>
                <a:ea typeface="Calibri" pitchFamily="34" charset="0"/>
                <a:cs typeface="Times New Roman" pitchFamily="18" charset="0"/>
              </a:rPr>
              <a:t> số</a:t>
            </a:r>
            <a:r>
              <a:rPr lang="en-US" sz="3600" b="1" dirty="0">
                <a:solidFill>
                  <a:srgbClr val="0000CC"/>
                </a:solidFill>
                <a:latin typeface="Times New Roman" pitchFamily="18" charset="0"/>
                <a:ea typeface="Calibri" pitchFamily="34" charset="0"/>
                <a:cs typeface="Times New Roman" pitchFamily="18" charset="0"/>
              </a:rPr>
              <a:t> </a:t>
            </a:r>
            <a:r>
              <a:rPr lang="en-US" sz="3600" b="1" dirty="0" err="1">
                <a:solidFill>
                  <a:srgbClr val="0000CC"/>
                </a:solidFill>
                <a:latin typeface="Times New Roman" pitchFamily="18" charset="0"/>
                <a:ea typeface="Calibri" pitchFamily="34" charset="0"/>
                <a:cs typeface="Times New Roman" pitchFamily="18" charset="0"/>
              </a:rPr>
              <a:t>hành</a:t>
            </a:r>
            <a:r>
              <a:rPr lang="en-US" sz="3600" b="1" dirty="0">
                <a:solidFill>
                  <a:srgbClr val="0000CC"/>
                </a:solidFill>
                <a:latin typeface="Times New Roman" pitchFamily="18" charset="0"/>
                <a:ea typeface="Calibri" pitchFamily="34" charset="0"/>
                <a:cs typeface="Times New Roman" pitchFamily="18" charset="0"/>
              </a:rPr>
              <a:t> vi </a:t>
            </a:r>
            <a:r>
              <a:rPr lang="en-US" sz="3600" b="1" dirty="0" err="1">
                <a:solidFill>
                  <a:srgbClr val="0000CC"/>
                </a:solidFill>
                <a:latin typeface="Times New Roman" pitchFamily="18" charset="0"/>
                <a:ea typeface="Calibri" pitchFamily="34" charset="0"/>
                <a:cs typeface="Times New Roman" pitchFamily="18" charset="0"/>
              </a:rPr>
              <a:t>không</a:t>
            </a:r>
            <a:r>
              <a:rPr lang="en-US" sz="3600" b="1" dirty="0">
                <a:solidFill>
                  <a:srgbClr val="0000CC"/>
                </a:solidFill>
                <a:latin typeface="Times New Roman" pitchFamily="18" charset="0"/>
                <a:ea typeface="Calibri" pitchFamily="34" charset="0"/>
                <a:cs typeface="Times New Roman" pitchFamily="18" charset="0"/>
              </a:rPr>
              <a:t> an </a:t>
            </a:r>
            <a:r>
              <a:rPr lang="en-US" sz="3600" b="1" dirty="0" err="1">
                <a:solidFill>
                  <a:srgbClr val="0000CC"/>
                </a:solidFill>
                <a:latin typeface="Times New Roman" pitchFamily="18" charset="0"/>
                <a:ea typeface="Calibri" pitchFamily="34" charset="0"/>
                <a:cs typeface="Times New Roman" pitchFamily="18" charset="0"/>
              </a:rPr>
              <a:t>toàn</a:t>
            </a:r>
            <a:r>
              <a:rPr lang="en-US" sz="3600" b="1" dirty="0">
                <a:solidFill>
                  <a:srgbClr val="0000CC"/>
                </a:solidFill>
                <a:latin typeface="Times New Roman" pitchFamily="18" charset="0"/>
                <a:ea typeface="Calibri" pitchFamily="34" charset="0"/>
                <a:cs typeface="Times New Roman" pitchFamily="18" charset="0"/>
              </a:rPr>
              <a:t> </a:t>
            </a:r>
            <a:r>
              <a:rPr lang="en-US" sz="3600" b="1" dirty="0" err="1">
                <a:solidFill>
                  <a:srgbClr val="0000CC"/>
                </a:solidFill>
                <a:latin typeface="Times New Roman" pitchFamily="18" charset="0"/>
                <a:ea typeface="Calibri" pitchFamily="34" charset="0"/>
                <a:cs typeface="Times New Roman" pitchFamily="18" charset="0"/>
              </a:rPr>
              <a:t>có</a:t>
            </a:r>
            <a:r>
              <a:rPr lang="en-US" sz="3600" b="1" dirty="0">
                <a:solidFill>
                  <a:srgbClr val="0000CC"/>
                </a:solidFill>
                <a:latin typeface="Times New Roman" pitchFamily="18" charset="0"/>
                <a:ea typeface="Calibri" pitchFamily="34" charset="0"/>
                <a:cs typeface="Times New Roman" pitchFamily="18" charset="0"/>
              </a:rPr>
              <a:t> </a:t>
            </a:r>
            <a:r>
              <a:rPr lang="en-US" sz="3600" b="1" dirty="0" err="1">
                <a:solidFill>
                  <a:srgbClr val="0000CC"/>
                </a:solidFill>
                <a:latin typeface="Times New Roman" pitchFamily="18" charset="0"/>
                <a:ea typeface="Calibri" pitchFamily="34" charset="0"/>
                <a:cs typeface="Times New Roman" pitchFamily="18" charset="0"/>
              </a:rPr>
              <a:t>thể</a:t>
            </a:r>
            <a:r>
              <a:rPr lang="en-US" sz="3600" b="1" dirty="0">
                <a:solidFill>
                  <a:srgbClr val="0000CC"/>
                </a:solidFill>
                <a:latin typeface="Times New Roman" pitchFamily="18" charset="0"/>
                <a:ea typeface="Calibri" pitchFamily="34" charset="0"/>
                <a:cs typeface="Times New Roman" pitchFamily="18" charset="0"/>
              </a:rPr>
              <a:t> </a:t>
            </a:r>
            <a:r>
              <a:rPr lang="en-US" sz="3600" b="1" dirty="0" err="1">
                <a:solidFill>
                  <a:srgbClr val="0000CC"/>
                </a:solidFill>
                <a:latin typeface="Times New Roman" pitchFamily="18" charset="0"/>
                <a:ea typeface="Calibri" pitchFamily="34" charset="0"/>
                <a:cs typeface="Times New Roman" pitchFamily="18" charset="0"/>
              </a:rPr>
              <a:t>dẫn</a:t>
            </a:r>
            <a:r>
              <a:rPr lang="en-US" sz="3600" b="1" dirty="0">
                <a:solidFill>
                  <a:srgbClr val="0000CC"/>
                </a:solidFill>
                <a:latin typeface="Times New Roman" pitchFamily="18" charset="0"/>
                <a:ea typeface="Calibri" pitchFamily="34" charset="0"/>
                <a:cs typeface="Times New Roman" pitchFamily="18" charset="0"/>
              </a:rPr>
              <a:t> </a:t>
            </a:r>
            <a:r>
              <a:rPr lang="en-US" sz="3600" b="1" dirty="0" err="1">
                <a:solidFill>
                  <a:srgbClr val="0000CC"/>
                </a:solidFill>
                <a:latin typeface="Times New Roman" pitchFamily="18" charset="0"/>
                <a:ea typeface="Calibri" pitchFamily="34" charset="0"/>
                <a:cs typeface="Times New Roman" pitchFamily="18" charset="0"/>
              </a:rPr>
              <a:t>đến</a:t>
            </a:r>
            <a:r>
              <a:rPr lang="en-US" sz="3600" b="1" dirty="0">
                <a:solidFill>
                  <a:srgbClr val="0000CC"/>
                </a:solidFill>
                <a:latin typeface="Times New Roman" pitchFamily="18" charset="0"/>
                <a:ea typeface="Calibri" pitchFamily="34" charset="0"/>
                <a:cs typeface="Times New Roman" pitchFamily="18" charset="0"/>
              </a:rPr>
              <a:t> tai </a:t>
            </a:r>
            <a:r>
              <a:rPr lang="en-US" sz="3600" b="1" dirty="0" err="1">
                <a:solidFill>
                  <a:srgbClr val="0000CC"/>
                </a:solidFill>
                <a:latin typeface="Times New Roman" pitchFamily="18" charset="0"/>
                <a:ea typeface="Calibri" pitchFamily="34" charset="0"/>
                <a:cs typeface="Times New Roman" pitchFamily="18" charset="0"/>
              </a:rPr>
              <a:t>nạn</a:t>
            </a:r>
            <a:r>
              <a:rPr lang="en-US" sz="3600" b="1" dirty="0">
                <a:solidFill>
                  <a:srgbClr val="0000CC"/>
                </a:solidFill>
                <a:latin typeface="Times New Roman" pitchFamily="18" charset="0"/>
                <a:ea typeface="Calibri" pitchFamily="34" charset="0"/>
                <a:cs typeface="Times New Roman" pitchFamily="18" charset="0"/>
              </a:rPr>
              <a:t> </a:t>
            </a:r>
            <a:r>
              <a:rPr lang="en-US" sz="3600" b="1" dirty="0" err="1">
                <a:solidFill>
                  <a:srgbClr val="0000CC"/>
                </a:solidFill>
                <a:latin typeface="Times New Roman" pitchFamily="18" charset="0"/>
                <a:ea typeface="Calibri" pitchFamily="34" charset="0"/>
                <a:cs typeface="Times New Roman" pitchFamily="18" charset="0"/>
              </a:rPr>
              <a:t>giao</a:t>
            </a:r>
            <a:r>
              <a:rPr lang="en-US" sz="3600" b="1" dirty="0">
                <a:solidFill>
                  <a:srgbClr val="0000CC"/>
                </a:solidFill>
                <a:latin typeface="Times New Roman" pitchFamily="18" charset="0"/>
                <a:ea typeface="Calibri" pitchFamily="34" charset="0"/>
                <a:cs typeface="Times New Roman" pitchFamily="18" charset="0"/>
              </a:rPr>
              <a:t> </a:t>
            </a:r>
            <a:r>
              <a:rPr lang="en-US" sz="3600" b="1" dirty="0" err="1">
                <a:solidFill>
                  <a:srgbClr val="0000CC"/>
                </a:solidFill>
                <a:latin typeface="Times New Roman" pitchFamily="18" charset="0"/>
                <a:ea typeface="Calibri" pitchFamily="34" charset="0"/>
                <a:cs typeface="Times New Roman" pitchFamily="18" charset="0"/>
              </a:rPr>
              <a:t>thông</a:t>
            </a:r>
            <a:r>
              <a:rPr lang="vi-VN" sz="3600" b="1" dirty="0">
                <a:solidFill>
                  <a:srgbClr val="0000CC"/>
                </a:solidFill>
                <a:latin typeface="Times New Roman" pitchFamily="18" charset="0"/>
                <a:ea typeface="Calibri" pitchFamily="34" charset="0"/>
                <a:cs typeface="Times New Roman" pitchFamily="18" charset="0"/>
              </a:rPr>
              <a:t>;</a:t>
            </a:r>
            <a:endParaRPr lang="en-US" sz="3600" b="1" dirty="0">
              <a:solidFill>
                <a:srgbClr val="0000CC"/>
              </a:solidFill>
              <a:latin typeface="Times New Roman" pitchFamily="18" charset="0"/>
              <a:ea typeface="Calibri" pitchFamily="34" charset="0"/>
              <a:cs typeface="Times New Roman" pitchFamily="18" charset="0"/>
            </a:endParaRPr>
          </a:p>
          <a:p>
            <a:pPr marL="0" indent="0" algn="just" eaLnBrk="1" hangingPunct="1">
              <a:lnSpc>
                <a:spcPct val="95000"/>
              </a:lnSpc>
              <a:spcBef>
                <a:spcPts val="100"/>
              </a:spcBef>
              <a:spcAft>
                <a:spcPts val="100"/>
              </a:spcAft>
              <a:buFont typeface="Arial" charset="0"/>
              <a:buNone/>
            </a:pPr>
            <a:r>
              <a:rPr lang="en-US" sz="3600" b="1" dirty="0">
                <a:solidFill>
                  <a:srgbClr val="0000CC"/>
                </a:solidFill>
                <a:latin typeface="Times New Roman" pitchFamily="18" charset="0"/>
                <a:ea typeface="Calibri" pitchFamily="34" charset="0"/>
                <a:cs typeface="Times New Roman" pitchFamily="18" charset="0"/>
              </a:rPr>
              <a:t>	- </a:t>
            </a:r>
            <a:r>
              <a:rPr lang="en-US" sz="3600" b="1" dirty="0" err="1">
                <a:solidFill>
                  <a:srgbClr val="0000CC"/>
                </a:solidFill>
                <a:latin typeface="Times New Roman" pitchFamily="18" charset="0"/>
                <a:ea typeface="Calibri" pitchFamily="34" charset="0"/>
                <a:cs typeface="Times New Roman" pitchFamily="18" charset="0"/>
              </a:rPr>
              <a:t>Có</a:t>
            </a:r>
            <a:r>
              <a:rPr lang="vi-VN" sz="3600" b="1" dirty="0">
                <a:solidFill>
                  <a:srgbClr val="0000CC"/>
                </a:solidFill>
                <a:latin typeface="Times New Roman" pitchFamily="18" charset="0"/>
                <a:ea typeface="Calibri" pitchFamily="34" charset="0"/>
                <a:cs typeface="Times New Roman" pitchFamily="18" charset="0"/>
              </a:rPr>
              <a:t> ý thức phòng, tránh tai nạn giao thông;</a:t>
            </a:r>
            <a:endParaRPr lang="en-US" sz="3600" b="1" dirty="0">
              <a:solidFill>
                <a:srgbClr val="0000CC"/>
              </a:solidFill>
              <a:latin typeface="Times New Roman" pitchFamily="18" charset="0"/>
              <a:ea typeface="Calibri" pitchFamily="34" charset="0"/>
              <a:cs typeface="Times New Roman" pitchFamily="18" charset="0"/>
            </a:endParaRPr>
          </a:p>
          <a:p>
            <a:pPr marL="0" indent="0" algn="just" eaLnBrk="1" hangingPunct="1">
              <a:buFont typeface="Arial" charset="0"/>
              <a:buNone/>
            </a:pPr>
            <a:r>
              <a:rPr lang="en-US" sz="3600" b="1" dirty="0">
                <a:solidFill>
                  <a:srgbClr val="0000CC"/>
                </a:solidFill>
                <a:latin typeface="Times New Roman" pitchFamily="18" charset="0"/>
                <a:ea typeface="Calibri" pitchFamily="34" charset="0"/>
                <a:cs typeface="Times New Roman" pitchFamily="18" charset="0"/>
              </a:rPr>
              <a:t>	- </a:t>
            </a:r>
            <a:r>
              <a:rPr lang="en-US" sz="3600" b="1" dirty="0" err="1">
                <a:solidFill>
                  <a:srgbClr val="0000CC"/>
                </a:solidFill>
                <a:latin typeface="Times New Roman" pitchFamily="18" charset="0"/>
                <a:ea typeface="Calibri" pitchFamily="34" charset="0"/>
                <a:cs typeface="Times New Roman" pitchFamily="18" charset="0"/>
              </a:rPr>
              <a:t>Nhắc</a:t>
            </a:r>
            <a:r>
              <a:rPr lang="vi-VN" sz="3600" b="1" dirty="0">
                <a:solidFill>
                  <a:srgbClr val="0000CC"/>
                </a:solidFill>
                <a:latin typeface="Times New Roman" pitchFamily="18" charset="0"/>
                <a:ea typeface="Calibri" pitchFamily="34" charset="0"/>
                <a:cs typeface="Times New Roman" pitchFamily="18" charset="0"/>
              </a:rPr>
              <a:t> nhở người xung quanh tham gia giao thông an toàn nhằm phòng, tránh tai nạn giao thông</a:t>
            </a:r>
            <a:r>
              <a:rPr lang="en-US" sz="3600" b="1" dirty="0">
                <a:solidFill>
                  <a:srgbClr val="0000CC"/>
                </a:solidFill>
                <a:latin typeface="Times New Roman" pitchFamily="18" charset="0"/>
                <a:ea typeface="Calibri" pitchFamily="34" charset="0"/>
                <a:cs typeface="Times New Roman" pitchFamily="18" charset="0"/>
              </a:rPr>
              <a:t>.</a:t>
            </a:r>
          </a:p>
        </p:txBody>
      </p:sp>
    </p:spTree>
    <p:extLst>
      <p:ext uri="{BB962C8B-B14F-4D97-AF65-F5344CB8AC3E}">
        <p14:creationId xmlns:p14="http://schemas.microsoft.com/office/powerpoint/2010/main" val="2715278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98" t="16816" r="-1498"/>
          <a:stretch/>
        </p:blipFill>
        <p:spPr bwMode="auto">
          <a:xfrm>
            <a:off x="136478" y="1066800"/>
            <a:ext cx="1202536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442119" y="0"/>
            <a:ext cx="11049000" cy="990600"/>
          </a:xfrm>
          <a:prstGeom prst="roundRect">
            <a:avLst/>
          </a:prstGeom>
          <a:solidFill>
            <a:srgbClr val="B4DE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rgbClr val="002060"/>
                </a:solidFill>
                <a:latin typeface="Times New Roman (Headings)"/>
              </a:rPr>
              <a:t>Quan</a:t>
            </a:r>
            <a:r>
              <a:rPr lang="en-US" sz="3000" b="1" dirty="0">
                <a:solidFill>
                  <a:srgbClr val="002060"/>
                </a:solidFill>
                <a:latin typeface="Times New Roman (Headings)"/>
              </a:rPr>
              <a:t> </a:t>
            </a:r>
            <a:r>
              <a:rPr lang="en-US" sz="3000" b="1" dirty="0" err="1">
                <a:solidFill>
                  <a:srgbClr val="002060"/>
                </a:solidFill>
                <a:latin typeface="Times New Roman (Headings)"/>
              </a:rPr>
              <a:t>sát</a:t>
            </a:r>
            <a:r>
              <a:rPr lang="en-US" sz="3000" b="1" dirty="0">
                <a:solidFill>
                  <a:srgbClr val="002060"/>
                </a:solidFill>
                <a:latin typeface="Times New Roman (Headings)"/>
              </a:rPr>
              <a:t> </a:t>
            </a:r>
            <a:r>
              <a:rPr lang="en-US" sz="3000" b="1" dirty="0" err="1">
                <a:solidFill>
                  <a:srgbClr val="002060"/>
                </a:solidFill>
                <a:latin typeface="Times New Roman (Headings)"/>
              </a:rPr>
              <a:t>tranh</a:t>
            </a:r>
            <a:r>
              <a:rPr lang="en-US" sz="3000" b="1" dirty="0">
                <a:solidFill>
                  <a:srgbClr val="002060"/>
                </a:solidFill>
                <a:latin typeface="Times New Roman (Headings)"/>
              </a:rPr>
              <a:t> </a:t>
            </a:r>
            <a:r>
              <a:rPr lang="en-US" sz="3000" b="1" dirty="0" err="1">
                <a:solidFill>
                  <a:srgbClr val="002060"/>
                </a:solidFill>
                <a:latin typeface="Times New Roman (Headings)"/>
              </a:rPr>
              <a:t>và</a:t>
            </a:r>
            <a:r>
              <a:rPr lang="en-US" sz="3000" b="1" dirty="0">
                <a:solidFill>
                  <a:srgbClr val="002060"/>
                </a:solidFill>
                <a:latin typeface="Times New Roman (Headings)"/>
              </a:rPr>
              <a:t> </a:t>
            </a:r>
            <a:r>
              <a:rPr lang="en-US" sz="3000" b="1" dirty="0" err="1">
                <a:solidFill>
                  <a:srgbClr val="002060"/>
                </a:solidFill>
                <a:latin typeface="Times New Roman (Headings)"/>
              </a:rPr>
              <a:t>cho</a:t>
            </a:r>
            <a:r>
              <a:rPr lang="en-US" sz="3000" b="1" dirty="0">
                <a:solidFill>
                  <a:srgbClr val="002060"/>
                </a:solidFill>
                <a:latin typeface="Times New Roman (Headings)"/>
              </a:rPr>
              <a:t> </a:t>
            </a:r>
            <a:r>
              <a:rPr lang="en-US" sz="3000" b="1" dirty="0" err="1">
                <a:solidFill>
                  <a:srgbClr val="002060"/>
                </a:solidFill>
                <a:latin typeface="Times New Roman (Headings)"/>
              </a:rPr>
              <a:t>biết</a:t>
            </a:r>
            <a:r>
              <a:rPr lang="en-US" sz="3000" b="1" dirty="0">
                <a:solidFill>
                  <a:srgbClr val="002060"/>
                </a:solidFill>
                <a:latin typeface="Times New Roman (Headings)"/>
              </a:rPr>
              <a:t> tai </a:t>
            </a:r>
            <a:r>
              <a:rPr lang="en-US" sz="3000" b="1" dirty="0" err="1">
                <a:solidFill>
                  <a:srgbClr val="002060"/>
                </a:solidFill>
                <a:latin typeface="Times New Roman (Headings)"/>
              </a:rPr>
              <a:t>nạn</a:t>
            </a:r>
            <a:r>
              <a:rPr lang="en-US" sz="3000" b="1" dirty="0">
                <a:solidFill>
                  <a:srgbClr val="002060"/>
                </a:solidFill>
                <a:latin typeface="Times New Roman (Headings)"/>
              </a:rPr>
              <a:t> </a:t>
            </a:r>
            <a:r>
              <a:rPr lang="en-US" sz="3000" b="1" dirty="0" err="1">
                <a:solidFill>
                  <a:srgbClr val="002060"/>
                </a:solidFill>
                <a:latin typeface="Times New Roman (Headings)"/>
              </a:rPr>
              <a:t>giao</a:t>
            </a:r>
            <a:r>
              <a:rPr lang="en-US" sz="3000" b="1" dirty="0">
                <a:solidFill>
                  <a:srgbClr val="002060"/>
                </a:solidFill>
                <a:latin typeface="Times New Roman (Headings)"/>
              </a:rPr>
              <a:t> </a:t>
            </a:r>
            <a:r>
              <a:rPr lang="en-US" sz="3000" b="1" dirty="0" err="1">
                <a:solidFill>
                  <a:srgbClr val="002060"/>
                </a:solidFill>
                <a:latin typeface="Times New Roman (Headings)"/>
              </a:rPr>
              <a:t>thông</a:t>
            </a:r>
            <a:r>
              <a:rPr lang="en-US" sz="3000" b="1" dirty="0">
                <a:solidFill>
                  <a:srgbClr val="002060"/>
                </a:solidFill>
                <a:latin typeface="Times New Roman (Headings)"/>
              </a:rPr>
              <a:t> </a:t>
            </a:r>
            <a:r>
              <a:rPr lang="en-US" sz="3000" b="1" dirty="0" err="1">
                <a:solidFill>
                  <a:srgbClr val="002060"/>
                </a:solidFill>
                <a:latin typeface="Times New Roman (Headings)"/>
              </a:rPr>
              <a:t>gây</a:t>
            </a:r>
            <a:r>
              <a:rPr lang="en-US" sz="3000" b="1" dirty="0">
                <a:solidFill>
                  <a:srgbClr val="002060"/>
                </a:solidFill>
                <a:latin typeface="Times New Roman (Headings)"/>
              </a:rPr>
              <a:t> </a:t>
            </a:r>
            <a:r>
              <a:rPr lang="en-US" sz="3000" b="1" dirty="0" err="1">
                <a:solidFill>
                  <a:srgbClr val="002060"/>
                </a:solidFill>
                <a:latin typeface="Times New Roman (Headings)"/>
              </a:rPr>
              <a:t>ra</a:t>
            </a:r>
            <a:r>
              <a:rPr lang="en-US" sz="3000" b="1" dirty="0">
                <a:solidFill>
                  <a:srgbClr val="002060"/>
                </a:solidFill>
                <a:latin typeface="Times New Roman (Headings)"/>
              </a:rPr>
              <a:t> </a:t>
            </a:r>
            <a:r>
              <a:rPr lang="en-US" sz="3000" b="1" dirty="0" err="1">
                <a:solidFill>
                  <a:srgbClr val="002060"/>
                </a:solidFill>
                <a:latin typeface="Times New Roman (Headings)"/>
              </a:rPr>
              <a:t>những</a:t>
            </a:r>
            <a:r>
              <a:rPr lang="en-US" sz="3000" b="1" dirty="0">
                <a:solidFill>
                  <a:srgbClr val="002060"/>
                </a:solidFill>
                <a:latin typeface="Times New Roman (Headings)"/>
              </a:rPr>
              <a:t> </a:t>
            </a:r>
            <a:r>
              <a:rPr lang="en-US" sz="3000" b="1" dirty="0" err="1">
                <a:solidFill>
                  <a:srgbClr val="002060"/>
                </a:solidFill>
                <a:latin typeface="Times New Roman (Headings)"/>
              </a:rPr>
              <a:t>hậu</a:t>
            </a:r>
            <a:r>
              <a:rPr lang="en-US" sz="3000" b="1" dirty="0">
                <a:solidFill>
                  <a:srgbClr val="002060"/>
                </a:solidFill>
                <a:latin typeface="Times New Roman (Headings)"/>
              </a:rPr>
              <a:t> </a:t>
            </a:r>
            <a:r>
              <a:rPr lang="en-US" sz="3000" b="1" dirty="0" err="1">
                <a:solidFill>
                  <a:srgbClr val="002060"/>
                </a:solidFill>
                <a:latin typeface="Times New Roman (Headings)"/>
              </a:rPr>
              <a:t>quả</a:t>
            </a:r>
            <a:r>
              <a:rPr lang="en-US" sz="3000" b="1" dirty="0">
                <a:solidFill>
                  <a:srgbClr val="002060"/>
                </a:solidFill>
                <a:latin typeface="Times New Roman (Headings)"/>
              </a:rPr>
              <a:t> </a:t>
            </a:r>
            <a:r>
              <a:rPr lang="en-US" sz="3000" b="1" dirty="0" err="1">
                <a:solidFill>
                  <a:srgbClr val="002060"/>
                </a:solidFill>
                <a:latin typeface="Times New Roman (Headings)"/>
              </a:rPr>
              <a:t>gì</a:t>
            </a:r>
            <a:r>
              <a:rPr lang="en-US" sz="3000" b="1" dirty="0">
                <a:solidFill>
                  <a:srgbClr val="002060"/>
                </a:solidFill>
                <a:latin typeface="Times New Roman (Headings)"/>
              </a:rPr>
              <a:t> ?</a:t>
            </a:r>
          </a:p>
        </p:txBody>
      </p:sp>
    </p:spTree>
    <p:extLst>
      <p:ext uri="{BB962C8B-B14F-4D97-AF65-F5344CB8AC3E}">
        <p14:creationId xmlns:p14="http://schemas.microsoft.com/office/powerpoint/2010/main" val="2707307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356519" y="228600"/>
            <a:ext cx="89916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2060"/>
                </a:solidFill>
                <a:latin typeface="Times New Roman (Headings)"/>
              </a:rPr>
              <a:t>Tai </a:t>
            </a:r>
            <a:r>
              <a:rPr lang="en-US" sz="3000" b="1" dirty="0" err="1">
                <a:solidFill>
                  <a:srgbClr val="002060"/>
                </a:solidFill>
                <a:latin typeface="Times New Roman (Headings)"/>
              </a:rPr>
              <a:t>nạn</a:t>
            </a:r>
            <a:r>
              <a:rPr lang="en-US" sz="3000" b="1" dirty="0">
                <a:solidFill>
                  <a:srgbClr val="002060"/>
                </a:solidFill>
                <a:latin typeface="Times New Roman (Headings)"/>
              </a:rPr>
              <a:t> </a:t>
            </a:r>
            <a:r>
              <a:rPr lang="en-US" sz="3000" b="1" dirty="0" err="1">
                <a:solidFill>
                  <a:srgbClr val="002060"/>
                </a:solidFill>
                <a:latin typeface="Times New Roman (Headings)"/>
              </a:rPr>
              <a:t>giao</a:t>
            </a:r>
            <a:r>
              <a:rPr lang="en-US" sz="3000" b="1" dirty="0">
                <a:solidFill>
                  <a:srgbClr val="002060"/>
                </a:solidFill>
                <a:latin typeface="Times New Roman (Headings)"/>
              </a:rPr>
              <a:t> </a:t>
            </a:r>
            <a:r>
              <a:rPr lang="en-US" sz="3000" b="1" dirty="0" err="1">
                <a:solidFill>
                  <a:srgbClr val="002060"/>
                </a:solidFill>
                <a:latin typeface="Times New Roman (Headings)"/>
              </a:rPr>
              <a:t>thông</a:t>
            </a:r>
            <a:r>
              <a:rPr lang="en-US" sz="3000" b="1" dirty="0">
                <a:solidFill>
                  <a:srgbClr val="002060"/>
                </a:solidFill>
                <a:latin typeface="Times New Roman (Headings)"/>
              </a:rPr>
              <a:t> </a:t>
            </a:r>
            <a:r>
              <a:rPr lang="en-US" sz="3000" b="1" dirty="0" err="1">
                <a:solidFill>
                  <a:srgbClr val="002060"/>
                </a:solidFill>
                <a:latin typeface="Times New Roman (Headings)"/>
              </a:rPr>
              <a:t>gây</a:t>
            </a:r>
            <a:r>
              <a:rPr lang="en-US" sz="3000" b="1" dirty="0">
                <a:solidFill>
                  <a:srgbClr val="002060"/>
                </a:solidFill>
                <a:latin typeface="Times New Roman (Headings)"/>
              </a:rPr>
              <a:t> </a:t>
            </a:r>
            <a:r>
              <a:rPr lang="en-US" sz="3000" b="1" dirty="0" err="1">
                <a:solidFill>
                  <a:srgbClr val="002060"/>
                </a:solidFill>
                <a:latin typeface="Times New Roman (Headings)"/>
              </a:rPr>
              <a:t>ra</a:t>
            </a:r>
            <a:r>
              <a:rPr lang="en-US" sz="3000" b="1" dirty="0">
                <a:solidFill>
                  <a:srgbClr val="002060"/>
                </a:solidFill>
                <a:latin typeface="Times New Roman (Headings)"/>
              </a:rPr>
              <a:t> </a:t>
            </a:r>
            <a:r>
              <a:rPr lang="en-US" sz="3000" b="1" dirty="0" err="1">
                <a:solidFill>
                  <a:srgbClr val="002060"/>
                </a:solidFill>
                <a:latin typeface="Times New Roman (Headings)"/>
              </a:rPr>
              <a:t>những</a:t>
            </a:r>
            <a:r>
              <a:rPr lang="en-US" sz="3000" b="1" dirty="0">
                <a:solidFill>
                  <a:srgbClr val="002060"/>
                </a:solidFill>
                <a:latin typeface="Times New Roman (Headings)"/>
              </a:rPr>
              <a:t> </a:t>
            </a:r>
            <a:r>
              <a:rPr lang="en-US" sz="3000" b="1" dirty="0" err="1">
                <a:solidFill>
                  <a:srgbClr val="002060"/>
                </a:solidFill>
                <a:latin typeface="Times New Roman (Headings)"/>
              </a:rPr>
              <a:t>hậu</a:t>
            </a:r>
            <a:r>
              <a:rPr lang="en-US" sz="3000" b="1" dirty="0">
                <a:solidFill>
                  <a:srgbClr val="002060"/>
                </a:solidFill>
                <a:latin typeface="Times New Roman (Headings)"/>
              </a:rPr>
              <a:t> </a:t>
            </a:r>
            <a:r>
              <a:rPr lang="en-US" sz="3000" b="1" dirty="0" err="1">
                <a:solidFill>
                  <a:srgbClr val="002060"/>
                </a:solidFill>
                <a:latin typeface="Times New Roman (Headings)"/>
              </a:rPr>
              <a:t>quả</a:t>
            </a:r>
            <a:r>
              <a:rPr lang="en-US" sz="3000" b="1" dirty="0">
                <a:solidFill>
                  <a:srgbClr val="002060"/>
                </a:solidFill>
                <a:latin typeface="Times New Roman (Headings)"/>
              </a:rPr>
              <a:t> </a:t>
            </a:r>
            <a:r>
              <a:rPr lang="en-US" sz="3000" b="1" dirty="0" err="1">
                <a:solidFill>
                  <a:srgbClr val="002060"/>
                </a:solidFill>
                <a:latin typeface="Times New Roman (Headings)"/>
              </a:rPr>
              <a:t>gì</a:t>
            </a:r>
            <a:r>
              <a:rPr lang="en-US" sz="3000" b="1" dirty="0">
                <a:solidFill>
                  <a:srgbClr val="002060"/>
                </a:solidFill>
                <a:latin typeface="Times New Roman (Headings)"/>
              </a:rPr>
              <a:t> ?</a:t>
            </a:r>
          </a:p>
        </p:txBody>
      </p:sp>
      <p:sp>
        <p:nvSpPr>
          <p:cNvPr id="3" name="Round Diagonal Corner Rectangle 2"/>
          <p:cNvSpPr/>
          <p:nvPr/>
        </p:nvSpPr>
        <p:spPr>
          <a:xfrm>
            <a:off x="1391480" y="1676400"/>
            <a:ext cx="8991600" cy="3810000"/>
          </a:xfrm>
          <a:prstGeom prst="round2Diag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400" dirty="0">
                <a:latin typeface="Times New Roman (Headings)"/>
              </a:rPr>
              <a:t>Tai </a:t>
            </a:r>
            <a:r>
              <a:rPr lang="en-US" sz="4400" dirty="0" err="1">
                <a:latin typeface="Times New Roman (Headings)"/>
              </a:rPr>
              <a:t>nạn</a:t>
            </a:r>
            <a:r>
              <a:rPr lang="en-US" sz="4400" dirty="0">
                <a:latin typeface="Times New Roman (Headings)"/>
              </a:rPr>
              <a:t> </a:t>
            </a:r>
            <a:r>
              <a:rPr lang="en-US" sz="4400" dirty="0" err="1">
                <a:latin typeface="Times New Roman (Headings)"/>
              </a:rPr>
              <a:t>giao</a:t>
            </a:r>
            <a:r>
              <a:rPr lang="en-US" sz="4400" dirty="0">
                <a:latin typeface="Times New Roman (Headings)"/>
              </a:rPr>
              <a:t> </a:t>
            </a:r>
            <a:r>
              <a:rPr lang="en-US" sz="4400" dirty="0" err="1">
                <a:latin typeface="Times New Roman (Headings)"/>
              </a:rPr>
              <a:t>thông</a:t>
            </a:r>
            <a:r>
              <a:rPr lang="en-US" sz="4400" dirty="0">
                <a:latin typeface="Times New Roman (Headings)"/>
              </a:rPr>
              <a:t> </a:t>
            </a:r>
            <a:r>
              <a:rPr lang="en-US" sz="4400" dirty="0" err="1">
                <a:latin typeface="Times New Roman (Headings)"/>
              </a:rPr>
              <a:t>gây</a:t>
            </a:r>
            <a:r>
              <a:rPr lang="en-US" sz="4400" dirty="0">
                <a:latin typeface="Times New Roman (Headings)"/>
              </a:rPr>
              <a:t> </a:t>
            </a:r>
            <a:r>
              <a:rPr lang="en-US" sz="4400" dirty="0" err="1">
                <a:latin typeface="Times New Roman (Headings)"/>
              </a:rPr>
              <a:t>ra</a:t>
            </a:r>
            <a:r>
              <a:rPr lang="en-US" sz="4400" dirty="0">
                <a:latin typeface="Times New Roman (Headings)"/>
              </a:rPr>
              <a:t> </a:t>
            </a:r>
            <a:r>
              <a:rPr lang="en-US" sz="4400" dirty="0" err="1">
                <a:latin typeface="Times New Roman (Headings)"/>
              </a:rPr>
              <a:t>những</a:t>
            </a:r>
            <a:r>
              <a:rPr lang="en-US" sz="4400" dirty="0">
                <a:latin typeface="Times New Roman (Headings)"/>
              </a:rPr>
              <a:t> </a:t>
            </a:r>
            <a:r>
              <a:rPr lang="en-US" sz="4400" dirty="0" err="1">
                <a:latin typeface="Times New Roman (Headings)"/>
              </a:rPr>
              <a:t>thiệt</a:t>
            </a:r>
            <a:r>
              <a:rPr lang="en-US" sz="4400" dirty="0">
                <a:latin typeface="Times New Roman (Headings)"/>
              </a:rPr>
              <a:t> </a:t>
            </a:r>
            <a:r>
              <a:rPr lang="en-US" sz="4400" dirty="0" err="1">
                <a:latin typeface="Times New Roman (Headings)"/>
              </a:rPr>
              <a:t>hại</a:t>
            </a:r>
            <a:r>
              <a:rPr lang="en-US" sz="4400" dirty="0">
                <a:latin typeface="Times New Roman (Headings)"/>
              </a:rPr>
              <a:t> </a:t>
            </a:r>
            <a:r>
              <a:rPr lang="en-US" sz="4400" dirty="0" err="1">
                <a:latin typeface="Times New Roman (Headings)"/>
              </a:rPr>
              <a:t>nghiêm</a:t>
            </a:r>
            <a:r>
              <a:rPr lang="en-US" sz="4400" dirty="0">
                <a:latin typeface="Times New Roman (Headings)"/>
              </a:rPr>
              <a:t> </a:t>
            </a:r>
            <a:r>
              <a:rPr lang="en-US" sz="4400" dirty="0" err="1">
                <a:latin typeface="Times New Roman (Headings)"/>
              </a:rPr>
              <a:t>trọng</a:t>
            </a:r>
            <a:r>
              <a:rPr lang="en-US" sz="4400" dirty="0">
                <a:latin typeface="Times New Roman (Headings)"/>
              </a:rPr>
              <a:t> </a:t>
            </a:r>
            <a:r>
              <a:rPr lang="en-US" sz="4400" dirty="0" err="1">
                <a:latin typeface="Times New Roman (Headings)"/>
              </a:rPr>
              <a:t>về</a:t>
            </a:r>
            <a:r>
              <a:rPr lang="en-US" sz="4400" dirty="0">
                <a:latin typeface="Times New Roman (Headings)"/>
              </a:rPr>
              <a:t> </a:t>
            </a:r>
            <a:r>
              <a:rPr lang="en-US" sz="4400" dirty="0" err="1">
                <a:latin typeface="Times New Roman (Headings)"/>
              </a:rPr>
              <a:t>người</a:t>
            </a:r>
            <a:r>
              <a:rPr lang="en-US" sz="4400" dirty="0">
                <a:latin typeface="Times New Roman (Headings)"/>
              </a:rPr>
              <a:t> </a:t>
            </a:r>
            <a:r>
              <a:rPr lang="en-US" sz="4400" dirty="0" err="1">
                <a:latin typeface="Times New Roman (Headings)"/>
              </a:rPr>
              <a:t>và</a:t>
            </a:r>
            <a:r>
              <a:rPr lang="en-US" sz="4400" dirty="0">
                <a:latin typeface="Times New Roman (Headings)"/>
              </a:rPr>
              <a:t> </a:t>
            </a:r>
            <a:r>
              <a:rPr lang="en-US" sz="4400" dirty="0" err="1">
                <a:latin typeface="Times New Roman (Headings)"/>
              </a:rPr>
              <a:t>tài</a:t>
            </a:r>
            <a:r>
              <a:rPr lang="en-US" sz="4400" dirty="0">
                <a:latin typeface="Times New Roman (Headings)"/>
              </a:rPr>
              <a:t> </a:t>
            </a:r>
            <a:r>
              <a:rPr lang="en-US" sz="4400" dirty="0" err="1">
                <a:latin typeface="Times New Roman (Headings)"/>
              </a:rPr>
              <a:t>sản</a:t>
            </a:r>
            <a:r>
              <a:rPr lang="en-US" sz="4400" dirty="0">
                <a:latin typeface="Times New Roman (Headings)"/>
              </a:rPr>
              <a:t>.</a:t>
            </a:r>
            <a:r>
              <a:rPr lang="en-US" sz="4400" dirty="0">
                <a:solidFill>
                  <a:srgbClr val="FF0000"/>
                </a:solidFill>
                <a:latin typeface="Times New Roman" pitchFamily="18" charset="0"/>
                <a:cs typeface="Times New Roman" pitchFamily="18" charset="0"/>
              </a:rPr>
              <a:t> </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Hư</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hỏng</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xe</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tài</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sản</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mang</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theo</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biển</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báo</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giao</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thông</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người</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bị</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thương</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có</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khi</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bị</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chết</a:t>
            </a:r>
            <a:r>
              <a:rPr lang="en-US" sz="4400" dirty="0">
                <a:solidFill>
                  <a:srgbClr val="0070C0"/>
                </a:solidFill>
                <a:latin typeface="Times New Roman" pitchFamily="18" charset="0"/>
                <a:cs typeface="Times New Roman" pitchFamily="18" charset="0"/>
              </a:rPr>
              <a:t>,..)</a:t>
            </a:r>
            <a:endParaRPr lang="en-US" sz="4400" dirty="0">
              <a:solidFill>
                <a:srgbClr val="0070C0"/>
              </a:solidFill>
              <a:latin typeface="Times New Roman (Headings)"/>
            </a:endParaRPr>
          </a:p>
        </p:txBody>
      </p:sp>
    </p:spTree>
    <p:extLst>
      <p:ext uri="{BB962C8B-B14F-4D97-AF65-F5344CB8AC3E}">
        <p14:creationId xmlns:p14="http://schemas.microsoft.com/office/powerpoint/2010/main" val="402282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613" t="9801" r="4684" b="7977"/>
          <a:stretch/>
        </p:blipFill>
        <p:spPr bwMode="auto">
          <a:xfrm>
            <a:off x="1" y="762000"/>
            <a:ext cx="12036604"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0"/>
            <a:ext cx="12024519"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rgbClr val="002060"/>
                </a:solidFill>
                <a:latin typeface="Times New Roman (Headings)"/>
              </a:rPr>
              <a:t>Quan</a:t>
            </a:r>
            <a:r>
              <a:rPr lang="en-US" sz="3000" b="1" dirty="0">
                <a:solidFill>
                  <a:srgbClr val="002060"/>
                </a:solidFill>
                <a:latin typeface="Times New Roman (Headings)"/>
              </a:rPr>
              <a:t> </a:t>
            </a:r>
            <a:r>
              <a:rPr lang="en-US" sz="3000" b="1" dirty="0" err="1">
                <a:solidFill>
                  <a:srgbClr val="002060"/>
                </a:solidFill>
                <a:latin typeface="Times New Roman (Headings)"/>
              </a:rPr>
              <a:t>sát</a:t>
            </a:r>
            <a:r>
              <a:rPr lang="en-US" sz="3000" b="1" dirty="0">
                <a:solidFill>
                  <a:srgbClr val="002060"/>
                </a:solidFill>
                <a:latin typeface="Times New Roman (Headings)"/>
              </a:rPr>
              <a:t> </a:t>
            </a:r>
            <a:r>
              <a:rPr lang="en-US" sz="3000" b="1" dirty="0" err="1">
                <a:solidFill>
                  <a:srgbClr val="002060"/>
                </a:solidFill>
                <a:latin typeface="Times New Roman (Headings)"/>
              </a:rPr>
              <a:t>tranh</a:t>
            </a:r>
            <a:r>
              <a:rPr lang="en-US" sz="3000" b="1" dirty="0">
                <a:solidFill>
                  <a:srgbClr val="002060"/>
                </a:solidFill>
                <a:latin typeface="Times New Roman (Headings)"/>
              </a:rPr>
              <a:t> </a:t>
            </a:r>
            <a:r>
              <a:rPr lang="en-US" sz="3000" b="1" dirty="0" err="1">
                <a:solidFill>
                  <a:srgbClr val="002060"/>
                </a:solidFill>
                <a:latin typeface="Times New Roman (Headings)"/>
              </a:rPr>
              <a:t>và</a:t>
            </a:r>
            <a:r>
              <a:rPr lang="en-US" sz="3000" b="1" dirty="0">
                <a:solidFill>
                  <a:srgbClr val="002060"/>
                </a:solidFill>
                <a:latin typeface="Times New Roman (Headings)"/>
              </a:rPr>
              <a:t> </a:t>
            </a:r>
            <a:r>
              <a:rPr lang="en-US" sz="3000" b="1" dirty="0" err="1">
                <a:solidFill>
                  <a:srgbClr val="002060"/>
                </a:solidFill>
                <a:latin typeface="Times New Roman (Headings)"/>
              </a:rPr>
              <a:t>chỉ</a:t>
            </a:r>
            <a:r>
              <a:rPr lang="en-US" sz="3000" b="1" dirty="0">
                <a:solidFill>
                  <a:srgbClr val="002060"/>
                </a:solidFill>
                <a:latin typeface="Times New Roman (Headings)"/>
              </a:rPr>
              <a:t> </a:t>
            </a:r>
            <a:r>
              <a:rPr lang="en-US" sz="3000" b="1" dirty="0" err="1">
                <a:solidFill>
                  <a:srgbClr val="002060"/>
                </a:solidFill>
                <a:latin typeface="Times New Roman (Headings)"/>
              </a:rPr>
              <a:t>ra</a:t>
            </a:r>
            <a:r>
              <a:rPr lang="en-US" sz="3000" b="1" dirty="0">
                <a:solidFill>
                  <a:srgbClr val="002060"/>
                </a:solidFill>
                <a:latin typeface="Times New Roman (Headings)"/>
              </a:rPr>
              <a:t> </a:t>
            </a:r>
            <a:r>
              <a:rPr lang="en-US" sz="3000" b="1" dirty="0" err="1">
                <a:solidFill>
                  <a:srgbClr val="002060"/>
                </a:solidFill>
                <a:latin typeface="Times New Roman (Headings)"/>
              </a:rPr>
              <a:t>nguyên</a:t>
            </a:r>
            <a:r>
              <a:rPr lang="en-US" sz="3000" b="1" dirty="0">
                <a:solidFill>
                  <a:srgbClr val="002060"/>
                </a:solidFill>
                <a:latin typeface="Times New Roman (Headings)"/>
              </a:rPr>
              <a:t> </a:t>
            </a:r>
            <a:r>
              <a:rPr lang="en-US" sz="3000" b="1" dirty="0" err="1">
                <a:solidFill>
                  <a:srgbClr val="002060"/>
                </a:solidFill>
                <a:latin typeface="Times New Roman (Headings)"/>
              </a:rPr>
              <a:t>nhân</a:t>
            </a:r>
            <a:r>
              <a:rPr lang="en-US" sz="3000" b="1" dirty="0">
                <a:solidFill>
                  <a:srgbClr val="002060"/>
                </a:solidFill>
                <a:latin typeface="Times New Roman (Headings)"/>
              </a:rPr>
              <a:t> </a:t>
            </a:r>
            <a:r>
              <a:rPr lang="en-US" sz="3000" b="1" dirty="0" err="1">
                <a:solidFill>
                  <a:srgbClr val="002060"/>
                </a:solidFill>
                <a:latin typeface="Times New Roman (Headings)"/>
              </a:rPr>
              <a:t>dẫn</a:t>
            </a:r>
            <a:r>
              <a:rPr lang="en-US" sz="3000" b="1" dirty="0">
                <a:solidFill>
                  <a:srgbClr val="002060"/>
                </a:solidFill>
                <a:latin typeface="Times New Roman (Headings)"/>
              </a:rPr>
              <a:t> </a:t>
            </a:r>
            <a:r>
              <a:rPr lang="en-US" sz="3000" b="1" dirty="0" err="1">
                <a:solidFill>
                  <a:srgbClr val="002060"/>
                </a:solidFill>
                <a:latin typeface="Times New Roman (Headings)"/>
              </a:rPr>
              <a:t>đến</a:t>
            </a:r>
            <a:r>
              <a:rPr lang="en-US" sz="3000" b="1" dirty="0">
                <a:solidFill>
                  <a:srgbClr val="002060"/>
                </a:solidFill>
                <a:latin typeface="Times New Roman (Headings)"/>
              </a:rPr>
              <a:t> tai </a:t>
            </a:r>
            <a:r>
              <a:rPr lang="en-US" sz="3000" b="1" dirty="0" err="1">
                <a:solidFill>
                  <a:srgbClr val="002060"/>
                </a:solidFill>
                <a:latin typeface="Times New Roman (Headings)"/>
              </a:rPr>
              <a:t>nạn</a:t>
            </a:r>
            <a:r>
              <a:rPr lang="en-US" sz="3000" b="1" dirty="0">
                <a:solidFill>
                  <a:srgbClr val="002060"/>
                </a:solidFill>
                <a:latin typeface="Times New Roman (Headings)"/>
              </a:rPr>
              <a:t> </a:t>
            </a:r>
            <a:r>
              <a:rPr lang="en-US" sz="3000" b="1" dirty="0" err="1">
                <a:solidFill>
                  <a:srgbClr val="002060"/>
                </a:solidFill>
                <a:latin typeface="Times New Roman (Headings)"/>
              </a:rPr>
              <a:t>giao</a:t>
            </a:r>
            <a:r>
              <a:rPr lang="en-US" sz="3000" b="1" dirty="0">
                <a:solidFill>
                  <a:srgbClr val="002060"/>
                </a:solidFill>
                <a:latin typeface="Times New Roman (Headings)"/>
              </a:rPr>
              <a:t> </a:t>
            </a:r>
            <a:r>
              <a:rPr lang="en-US" sz="3000" b="1" dirty="0" err="1">
                <a:solidFill>
                  <a:srgbClr val="002060"/>
                </a:solidFill>
                <a:latin typeface="Times New Roman (Headings)"/>
              </a:rPr>
              <a:t>thông</a:t>
            </a:r>
            <a:endParaRPr lang="en-US" sz="3000" b="1" dirty="0">
              <a:solidFill>
                <a:srgbClr val="002060"/>
              </a:solidFill>
              <a:latin typeface="Times New Roman (Headings)"/>
            </a:endParaRPr>
          </a:p>
        </p:txBody>
      </p:sp>
    </p:spTree>
    <p:extLst>
      <p:ext uri="{BB962C8B-B14F-4D97-AF65-F5344CB8AC3E}">
        <p14:creationId xmlns:p14="http://schemas.microsoft.com/office/powerpoint/2010/main" val="2276717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52" t="10062" r="7112" b="63799"/>
          <a:stretch/>
        </p:blipFill>
        <p:spPr bwMode="auto">
          <a:xfrm>
            <a:off x="286601" y="152400"/>
            <a:ext cx="11382233"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871119" y="4953000"/>
            <a:ext cx="3886200" cy="914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indent="0" algn="ctr" eaLnBrk="1" hangingPunct="1">
              <a:buFont typeface="Arial" charset="0"/>
              <a:buNone/>
            </a:pPr>
            <a:r>
              <a:rPr lang="en-US" sz="4800" b="1" dirty="0" err="1">
                <a:solidFill>
                  <a:srgbClr val="002060"/>
                </a:solidFill>
                <a:latin typeface="Times New Roman" pitchFamily="18" charset="0"/>
                <a:cs typeface="Times New Roman" pitchFamily="18" charset="0"/>
              </a:rPr>
              <a:t>Vượt</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đèn</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đỏ</a:t>
            </a:r>
            <a:r>
              <a:rPr lang="en-US" sz="4800" b="1" dirty="0">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374697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6919" y="4953000"/>
            <a:ext cx="10896600" cy="1752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indent="0" algn="ctr" eaLnBrk="1" hangingPunct="1">
              <a:buFont typeface="Arial" charset="0"/>
              <a:buNone/>
            </a:pPr>
            <a:r>
              <a:rPr lang="en-US" sz="4800" dirty="0" err="1">
                <a:solidFill>
                  <a:srgbClr val="002060"/>
                </a:solidFill>
                <a:latin typeface="Times New Roman" pitchFamily="18" charset="0"/>
                <a:cs typeface="Times New Roman" pitchFamily="18" charset="0"/>
              </a:rPr>
              <a:t>Đi</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không</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đúng</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phần</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đường</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làn</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đường</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lạng</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lách</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đánh</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võng</a:t>
            </a:r>
            <a:r>
              <a:rPr lang="en-US" sz="4800" dirty="0">
                <a:solidFill>
                  <a:srgbClr val="002060"/>
                </a:solidFill>
                <a:latin typeface="Times New Roman" pitchFamily="18" charset="0"/>
                <a:cs typeface="Times New Roman" pitchFamily="18" charset="0"/>
              </a:rPr>
              <a:t>.</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105" t="35603" r="5872" b="36187"/>
          <a:stretch/>
        </p:blipFill>
        <p:spPr bwMode="auto">
          <a:xfrm>
            <a:off x="365919" y="31845"/>
            <a:ext cx="11668837" cy="476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946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6919" y="4953000"/>
            <a:ext cx="10896600" cy="1752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indent="0" algn="ctr" eaLnBrk="1" hangingPunct="1">
              <a:buFont typeface="Arial" charset="0"/>
              <a:buNone/>
            </a:pPr>
            <a:r>
              <a:rPr lang="en-US" sz="4800" dirty="0" err="1">
                <a:solidFill>
                  <a:srgbClr val="002060"/>
                </a:solidFill>
                <a:latin typeface="Times New Roman" pitchFamily="18" charset="0"/>
                <a:cs typeface="Times New Roman" pitchFamily="18" charset="0"/>
              </a:rPr>
              <a:t>Đi</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xe</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bằng</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một</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tay</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tay</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còn</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lại</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cầm</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dù</a:t>
            </a:r>
            <a:r>
              <a:rPr lang="en-US" sz="4800" dirty="0">
                <a:solidFill>
                  <a:srgbClr val="002060"/>
                </a:solidFill>
                <a:latin typeface="Times New Roman" pitchFamily="18" charset="0"/>
                <a:cs typeface="Times New Roman" pitchFamily="18" charset="0"/>
              </a:rPr>
              <a:t>.</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07" t="62846" r="4683" b="7977"/>
          <a:stretch/>
        </p:blipFill>
        <p:spPr bwMode="auto">
          <a:xfrm>
            <a:off x="170301" y="30708"/>
            <a:ext cx="11886480" cy="4769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194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19" y="2362200"/>
            <a:ext cx="2575719" cy="3286842"/>
          </a:xfrm>
          <a:prstGeom prst="rect">
            <a:avLst/>
          </a:prstGeom>
        </p:spPr>
      </p:pic>
      <p:sp>
        <p:nvSpPr>
          <p:cNvPr id="4" name="Cloud Callout 3"/>
          <p:cNvSpPr/>
          <p:nvPr/>
        </p:nvSpPr>
        <p:spPr>
          <a:xfrm>
            <a:off x="3794919" y="-23884"/>
            <a:ext cx="7315200" cy="2919484"/>
          </a:xfrm>
          <a:prstGeom prst="cloudCallout">
            <a:avLst>
              <a:gd name="adj1" fmla="val -72848"/>
              <a:gd name="adj2" fmla="val 73807"/>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Headings)"/>
              </a:rPr>
              <a:t>Hãy</a:t>
            </a:r>
            <a:r>
              <a:rPr lang="en-US" sz="3600" dirty="0">
                <a:solidFill>
                  <a:srgbClr val="002060"/>
                </a:solidFill>
                <a:latin typeface="Times New Roman (Headings)"/>
              </a:rPr>
              <a:t> </a:t>
            </a:r>
            <a:r>
              <a:rPr lang="en-US" sz="3600" dirty="0" err="1">
                <a:solidFill>
                  <a:srgbClr val="002060"/>
                </a:solidFill>
                <a:latin typeface="Times New Roman (Headings)"/>
              </a:rPr>
              <a:t>nêu</a:t>
            </a:r>
            <a:r>
              <a:rPr lang="en-US" sz="3600" dirty="0">
                <a:solidFill>
                  <a:srgbClr val="002060"/>
                </a:solidFill>
                <a:latin typeface="Times New Roman (Headings)"/>
              </a:rPr>
              <a:t> </a:t>
            </a:r>
            <a:r>
              <a:rPr lang="en-US" sz="3600" dirty="0" err="1">
                <a:solidFill>
                  <a:srgbClr val="002060"/>
                </a:solidFill>
                <a:latin typeface="Times New Roman (Headings)"/>
              </a:rPr>
              <a:t>một</a:t>
            </a:r>
            <a:r>
              <a:rPr lang="en-US" sz="3600" dirty="0">
                <a:solidFill>
                  <a:srgbClr val="002060"/>
                </a:solidFill>
                <a:latin typeface="Times New Roman (Headings)"/>
              </a:rPr>
              <a:t> </a:t>
            </a:r>
            <a:r>
              <a:rPr lang="en-US" sz="3600" dirty="0" err="1">
                <a:solidFill>
                  <a:srgbClr val="002060"/>
                </a:solidFill>
                <a:latin typeface="Times New Roman (Headings)"/>
              </a:rPr>
              <a:t>số</a:t>
            </a:r>
            <a:r>
              <a:rPr lang="en-US" sz="3600" dirty="0">
                <a:solidFill>
                  <a:srgbClr val="002060"/>
                </a:solidFill>
                <a:latin typeface="Times New Roman (Headings)"/>
              </a:rPr>
              <a:t> </a:t>
            </a:r>
            <a:r>
              <a:rPr lang="en-US" sz="3600" dirty="0" err="1">
                <a:solidFill>
                  <a:srgbClr val="002060"/>
                </a:solidFill>
                <a:latin typeface="Times New Roman (Headings)"/>
              </a:rPr>
              <a:t>nguyên</a:t>
            </a:r>
            <a:r>
              <a:rPr lang="en-US" sz="3600" dirty="0">
                <a:solidFill>
                  <a:srgbClr val="002060"/>
                </a:solidFill>
                <a:latin typeface="Times New Roman (Headings)"/>
              </a:rPr>
              <a:t> </a:t>
            </a:r>
            <a:r>
              <a:rPr lang="en-US" sz="3600" dirty="0" err="1">
                <a:solidFill>
                  <a:srgbClr val="002060"/>
                </a:solidFill>
                <a:latin typeface="Times New Roman (Headings)"/>
              </a:rPr>
              <a:t>nhân</a:t>
            </a:r>
            <a:r>
              <a:rPr lang="en-US" sz="3600" dirty="0">
                <a:solidFill>
                  <a:srgbClr val="002060"/>
                </a:solidFill>
                <a:latin typeface="Times New Roman (Headings)"/>
              </a:rPr>
              <a:t> </a:t>
            </a:r>
            <a:r>
              <a:rPr lang="en-US" sz="3600" dirty="0" err="1">
                <a:solidFill>
                  <a:srgbClr val="002060"/>
                </a:solidFill>
                <a:latin typeface="Times New Roman (Headings)"/>
              </a:rPr>
              <a:t>gây</a:t>
            </a:r>
            <a:r>
              <a:rPr lang="en-US" sz="3600" dirty="0">
                <a:solidFill>
                  <a:srgbClr val="002060"/>
                </a:solidFill>
                <a:latin typeface="Times New Roman (Headings)"/>
              </a:rPr>
              <a:t> </a:t>
            </a:r>
            <a:r>
              <a:rPr lang="en-US" sz="3600" dirty="0" err="1">
                <a:solidFill>
                  <a:srgbClr val="002060"/>
                </a:solidFill>
                <a:latin typeface="Times New Roman (Headings)"/>
              </a:rPr>
              <a:t>ra</a:t>
            </a:r>
            <a:r>
              <a:rPr lang="en-US" sz="3600" dirty="0">
                <a:solidFill>
                  <a:srgbClr val="002060"/>
                </a:solidFill>
                <a:latin typeface="Times New Roman (Headings)"/>
              </a:rPr>
              <a:t> tai </a:t>
            </a:r>
            <a:r>
              <a:rPr lang="en-US" sz="3600" dirty="0" err="1">
                <a:solidFill>
                  <a:srgbClr val="002060"/>
                </a:solidFill>
                <a:latin typeface="Times New Roman (Headings)"/>
              </a:rPr>
              <a:t>nạn</a:t>
            </a:r>
            <a:r>
              <a:rPr lang="en-US" sz="3600" dirty="0">
                <a:solidFill>
                  <a:srgbClr val="002060"/>
                </a:solidFill>
                <a:latin typeface="Times New Roman (Headings)"/>
              </a:rPr>
              <a:t> </a:t>
            </a:r>
            <a:r>
              <a:rPr lang="en-US" sz="3600" dirty="0" err="1">
                <a:solidFill>
                  <a:srgbClr val="002060"/>
                </a:solidFill>
                <a:latin typeface="Times New Roman (Headings)"/>
              </a:rPr>
              <a:t>giao</a:t>
            </a:r>
            <a:r>
              <a:rPr lang="en-US" sz="3600" dirty="0">
                <a:solidFill>
                  <a:srgbClr val="002060"/>
                </a:solidFill>
                <a:latin typeface="Times New Roman (Headings)"/>
              </a:rPr>
              <a:t> </a:t>
            </a:r>
            <a:r>
              <a:rPr lang="en-US" sz="3600" dirty="0" err="1">
                <a:solidFill>
                  <a:srgbClr val="002060"/>
                </a:solidFill>
                <a:latin typeface="Times New Roman (Headings)"/>
              </a:rPr>
              <a:t>thông</a:t>
            </a:r>
            <a:r>
              <a:rPr lang="en-US" sz="3600" dirty="0">
                <a:solidFill>
                  <a:srgbClr val="002060"/>
                </a:solidFill>
                <a:latin typeface="Times New Roman (Headings)"/>
              </a:rPr>
              <a:t> </a:t>
            </a:r>
            <a:r>
              <a:rPr lang="en-US" sz="3600" dirty="0" err="1">
                <a:solidFill>
                  <a:srgbClr val="002060"/>
                </a:solidFill>
                <a:latin typeface="Times New Roman (Headings)"/>
              </a:rPr>
              <a:t>mà</a:t>
            </a:r>
            <a:r>
              <a:rPr lang="en-US" sz="3600" dirty="0">
                <a:solidFill>
                  <a:srgbClr val="002060"/>
                </a:solidFill>
                <a:latin typeface="Times New Roman (Headings)"/>
              </a:rPr>
              <a:t> </a:t>
            </a:r>
            <a:r>
              <a:rPr lang="en-US" sz="3600" dirty="0" err="1">
                <a:solidFill>
                  <a:srgbClr val="002060"/>
                </a:solidFill>
                <a:latin typeface="Times New Roman (Headings)"/>
              </a:rPr>
              <a:t>em</a:t>
            </a:r>
            <a:r>
              <a:rPr lang="en-US" sz="3600" dirty="0">
                <a:solidFill>
                  <a:srgbClr val="002060"/>
                </a:solidFill>
                <a:latin typeface="Times New Roman (Headings)"/>
              </a:rPr>
              <a:t> </a:t>
            </a:r>
            <a:r>
              <a:rPr lang="en-US" sz="3600" dirty="0" err="1">
                <a:solidFill>
                  <a:srgbClr val="002060"/>
                </a:solidFill>
                <a:latin typeface="Times New Roman (Headings)"/>
              </a:rPr>
              <a:t>biết</a:t>
            </a:r>
            <a:r>
              <a:rPr lang="en-US" sz="3600" dirty="0">
                <a:solidFill>
                  <a:srgbClr val="002060"/>
                </a:solidFill>
                <a:latin typeface="Times New Roman (Headings)"/>
              </a:rPr>
              <a:t> ?</a:t>
            </a:r>
          </a:p>
        </p:txBody>
      </p:sp>
    </p:spTree>
    <p:extLst>
      <p:ext uri="{BB962C8B-B14F-4D97-AF65-F5344CB8AC3E}">
        <p14:creationId xmlns:p14="http://schemas.microsoft.com/office/powerpoint/2010/main" val="395081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719" y="2971800"/>
            <a:ext cx="2575719" cy="3286842"/>
          </a:xfrm>
          <a:prstGeom prst="rect">
            <a:avLst/>
          </a:prstGeom>
        </p:spPr>
      </p:pic>
      <p:sp>
        <p:nvSpPr>
          <p:cNvPr id="3" name="Cloud Callout 2"/>
          <p:cNvSpPr/>
          <p:nvPr/>
        </p:nvSpPr>
        <p:spPr>
          <a:xfrm>
            <a:off x="2347119" y="-71651"/>
            <a:ext cx="8763000" cy="2995684"/>
          </a:xfrm>
          <a:prstGeom prst="cloudCallout">
            <a:avLst>
              <a:gd name="adj1" fmla="val -49954"/>
              <a:gd name="adj2" fmla="val 96131"/>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2060"/>
              </a:solidFill>
              <a:latin typeface="Times New Roman (Headings)"/>
            </a:endParaRPr>
          </a:p>
        </p:txBody>
      </p:sp>
      <p:sp>
        <p:nvSpPr>
          <p:cNvPr id="5" name="Rectangle 4"/>
          <p:cNvSpPr/>
          <p:nvPr/>
        </p:nvSpPr>
        <p:spPr>
          <a:xfrm>
            <a:off x="3947318" y="504462"/>
            <a:ext cx="6080125" cy="1938992"/>
          </a:xfrm>
          <a:prstGeom prst="rect">
            <a:avLst/>
          </a:prstGeom>
        </p:spPr>
        <p:txBody>
          <a:bodyPr>
            <a:spAutoFit/>
          </a:bodyPr>
          <a:lstStyle/>
          <a:p>
            <a:pPr marL="0" indent="0" algn="just" eaLnBrk="1" hangingPunct="1">
              <a:buFont typeface="Arial" charset="0"/>
              <a:buNone/>
            </a:pPr>
            <a:r>
              <a:rPr lang="en-US" sz="3000" dirty="0" err="1">
                <a:solidFill>
                  <a:srgbClr val="002060"/>
                </a:solidFill>
                <a:latin typeface="Times New Roman" pitchFamily="18" charset="0"/>
                <a:cs typeface="Times New Roman" pitchFamily="18" charset="0"/>
              </a:rPr>
              <a:t>Phóng</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nhanh</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vượt</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ẩu</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lạng</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lách</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đánh</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võng</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đi</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dàn</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hàng</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ngang</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trên</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đường</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mang</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vác</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vật</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cồng</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kềnh</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khi</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tham</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gia</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giao</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thông</a:t>
            </a:r>
            <a:r>
              <a:rPr lang="en-US" sz="3000" dirty="0">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214299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71" t="22335" r="2567"/>
          <a:stretch/>
        </p:blipFill>
        <p:spPr bwMode="auto">
          <a:xfrm>
            <a:off x="37234" y="1524000"/>
            <a:ext cx="12124603" cy="54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loud Callout 4"/>
          <p:cNvSpPr/>
          <p:nvPr/>
        </p:nvSpPr>
        <p:spPr>
          <a:xfrm>
            <a:off x="6538119" y="-32982"/>
            <a:ext cx="5181600" cy="1219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Headings)"/>
              </a:rPr>
              <a:t>Xử</a:t>
            </a:r>
            <a:r>
              <a:rPr lang="en-US" sz="2800" dirty="0">
                <a:latin typeface="Times New Roman (Headings)"/>
              </a:rPr>
              <a:t> </a:t>
            </a:r>
            <a:r>
              <a:rPr lang="en-US" sz="2800" dirty="0" err="1">
                <a:latin typeface="Times New Roman (Headings)"/>
              </a:rPr>
              <a:t>lí</a:t>
            </a:r>
            <a:r>
              <a:rPr lang="en-US" sz="2800" dirty="0">
                <a:latin typeface="Times New Roman (Headings)"/>
              </a:rPr>
              <a:t> </a:t>
            </a:r>
            <a:r>
              <a:rPr lang="en-US" sz="2800" dirty="0" err="1">
                <a:latin typeface="Times New Roman (Headings)"/>
              </a:rPr>
              <a:t>tình</a:t>
            </a:r>
            <a:r>
              <a:rPr lang="en-US" sz="2800" dirty="0">
                <a:latin typeface="Times New Roman (Headings)"/>
              </a:rPr>
              <a:t> </a:t>
            </a:r>
            <a:r>
              <a:rPr lang="en-US" sz="2800" dirty="0" err="1">
                <a:latin typeface="Times New Roman (Headings)"/>
              </a:rPr>
              <a:t>huống</a:t>
            </a:r>
            <a:endParaRPr lang="en-US" sz="2800" dirty="0">
              <a:latin typeface="Times New Roman (Headings)"/>
            </a:endParaRPr>
          </a:p>
        </p:txBody>
      </p:sp>
      <p:sp>
        <p:nvSpPr>
          <p:cNvPr id="6" name="Cloud 5"/>
          <p:cNvSpPr/>
          <p:nvPr/>
        </p:nvSpPr>
        <p:spPr>
          <a:xfrm>
            <a:off x="-91281" y="1524000"/>
            <a:ext cx="12161838" cy="5029200"/>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defRPr/>
            </a:pPr>
            <a:r>
              <a:rPr lang="en-US" sz="3000" dirty="0">
                <a:solidFill>
                  <a:srgbClr val="FF0000"/>
                </a:solidFill>
                <a:latin typeface="Times New Roman" pitchFamily="18" charset="0"/>
                <a:cs typeface="Times New Roman" pitchFamily="18" charset="0"/>
              </a:rPr>
              <a:t>	</a:t>
            </a:r>
            <a:endParaRPr lang="en-US" sz="3000" dirty="0"/>
          </a:p>
        </p:txBody>
      </p:sp>
      <p:sp>
        <p:nvSpPr>
          <p:cNvPr id="7" name="TextBox 6"/>
          <p:cNvSpPr txBox="1"/>
          <p:nvPr/>
        </p:nvSpPr>
        <p:spPr>
          <a:xfrm>
            <a:off x="975519" y="2743200"/>
            <a:ext cx="10591800" cy="3323987"/>
          </a:xfrm>
          <a:prstGeom prst="rect">
            <a:avLst/>
          </a:prstGeom>
          <a:noFill/>
        </p:spPr>
        <p:txBody>
          <a:bodyPr wrap="square" rtlCol="0">
            <a:spAutoFit/>
          </a:bodyPr>
          <a:lstStyle/>
          <a:p>
            <a:pPr algn="just">
              <a:defRPr/>
            </a:pP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Nếu</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là</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Bống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em</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sẽ</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nói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với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các</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bạn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Các</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bạn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ơi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không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nên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dàn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hàng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ngang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trên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đường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các</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bạn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phải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vào</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đường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dành</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riêng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cho</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xe</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đạp</a:t>
            </a:r>
            <a:r>
              <a:rPr lang="en-US" sz="3000" dirty="0">
                <a:solidFill>
                  <a:srgbClr val="FF0000"/>
                </a:solidFill>
                <a:latin typeface="Times New Roman" pitchFamily="18" charset="0"/>
                <a:cs typeface="Times New Roman" pitchFamily="18" charset="0"/>
              </a:rPr>
              <a:t>.</a:t>
            </a:r>
          </a:p>
          <a:p>
            <a:pPr algn="just">
              <a:defRPr/>
            </a:pP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Vì</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dàn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hàng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ngang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trên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đường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và</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không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đúng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phần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đường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làn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đường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của</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mình</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dễ</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gây</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ra</a:t>
            </a:r>
            <a:r>
              <a:rPr lang="en-US" sz="3000" dirty="0">
                <a:solidFill>
                  <a:srgbClr val="FF0000"/>
                </a:solidFill>
                <a:latin typeface="Times New Roman" pitchFamily="18" charset="0"/>
                <a:cs typeface="Times New Roman" pitchFamily="18" charset="0"/>
              </a:rPr>
              <a:t> tai </a:t>
            </a:r>
            <a:r>
              <a:rPr lang="en-US" sz="3000" dirty="0" err="1">
                <a:solidFill>
                  <a:srgbClr val="FF0000"/>
                </a:solidFill>
                <a:latin typeface="Times New Roman" pitchFamily="18" charset="0"/>
                <a:cs typeface="Times New Roman" pitchFamily="18" charset="0"/>
              </a:rPr>
              <a:t>nạn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giao</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thông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cho</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mình</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và</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những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người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cùng</a:t>
            </a:r>
            <a:r>
              <a:rPr lang="en-US" sz="3000" dirty="0">
                <a:solidFill>
                  <a:srgbClr val="FF0000"/>
                </a:solidFill>
                <a:latin typeface="Times New Roman" pitchFamily="18" charset="0"/>
                <a:cs typeface="Times New Roman" pitchFamily="18" charset="0"/>
              </a:rPr>
              <a:t> than </a:t>
            </a:r>
            <a:r>
              <a:rPr lang="en-US" sz="3000" dirty="0" err="1">
                <a:solidFill>
                  <a:srgbClr val="FF0000"/>
                </a:solidFill>
                <a:latin typeface="Times New Roman" pitchFamily="18" charset="0"/>
                <a:cs typeface="Times New Roman" pitchFamily="18" charset="0"/>
              </a:rPr>
              <a:t>gia</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giao</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thông</a:t>
            </a:r>
            <a:endParaRPr lang="en-US" sz="3000" dirty="0">
              <a:solidFill>
                <a:srgbClr val="FF0000"/>
              </a:solidFill>
              <a:latin typeface="Times New Roman" pitchFamily="18" charset="0"/>
              <a:cs typeface="Times New Roman" pitchFamily="18" charset="0"/>
            </a:endParaRPr>
          </a:p>
          <a:p>
            <a:endParaRPr lang="en-US" sz="3000" dirty="0"/>
          </a:p>
        </p:txBody>
      </p:sp>
    </p:spTree>
    <p:extLst>
      <p:ext uri="{BB962C8B-B14F-4D97-AF65-F5344CB8AC3E}">
        <p14:creationId xmlns:p14="http://schemas.microsoft.com/office/powerpoint/2010/main" val="367441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2"/>
                                        </p:tgtEl>
                                        <p:attrNameLst>
                                          <p:attrName>ppt_x</p:attrName>
                                        </p:attrNameLst>
                                      </p:cBhvr>
                                      <p:tavLst>
                                        <p:tav tm="0">
                                          <p:val>
                                            <p:strVal val="ppt_x"/>
                                          </p:val>
                                        </p:tav>
                                        <p:tav tm="100000">
                                          <p:val>
                                            <p:strVal val="ppt_x"/>
                                          </p:val>
                                        </p:tav>
                                      </p:tavLst>
                                    </p:anim>
                                    <p:anim calcmode="lin" valueType="num">
                                      <p:cBhvr additive="base">
                                        <p:cTn id="15" dur="500"/>
                                        <p:tgtEl>
                                          <p:spTgt spid="2"/>
                                        </p:tgtEl>
                                        <p:attrNameLst>
                                          <p:attrName>ppt_y</p:attrName>
                                        </p:attrNameLst>
                                      </p:cBhvr>
                                      <p:tavLst>
                                        <p:tav tm="0">
                                          <p:val>
                                            <p:strVal val="ppt_y"/>
                                          </p:val>
                                        </p:tav>
                                        <p:tav tm="100000">
                                          <p:val>
                                            <p:strVal val="1+ppt_h/2"/>
                                          </p:val>
                                        </p:tav>
                                      </p:tavLst>
                                    </p:anim>
                                    <p:set>
                                      <p:cBhvr>
                                        <p:cTn id="16" dur="1" fill="hold">
                                          <p:stCondLst>
                                            <p:cond delay="4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19" y="-2383179"/>
            <a:ext cx="12134850" cy="9298329"/>
          </a:xfrm>
          <a:prstGeom prst="rect">
            <a:avLst/>
          </a:prstGeom>
        </p:spPr>
      </p:pic>
      <p:sp>
        <p:nvSpPr>
          <p:cNvPr id="3" name="Rectangle 2"/>
          <p:cNvSpPr/>
          <p:nvPr/>
        </p:nvSpPr>
        <p:spPr>
          <a:xfrm>
            <a:off x="4436649" y="285750"/>
            <a:ext cx="52578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GAME </a:t>
            </a:r>
          </a:p>
          <a:p>
            <a:pPr algn="ctr"/>
            <a:r>
              <a:rPr lang="en-US" sz="3600" b="1" i="1">
                <a:solidFill>
                  <a:srgbClr val="FF0000"/>
                </a:solidFill>
              </a:rPr>
              <a:t>NHỔ CỎ VƯỜN RAU</a:t>
            </a:r>
          </a:p>
        </p:txBody>
      </p:sp>
      <p:pic>
        <p:nvPicPr>
          <p:cNvPr id="1026" name="Picture 2" descr="Farmer Children are Holding Carrots clipart. Free download transparent .PNG  | Creazilla"/>
          <p:cNvPicPr>
            <a:picLocks noChangeAspect="1" noChangeArrowheads="1"/>
          </p:cNvPicPr>
          <p:nvPr/>
        </p:nvPicPr>
        <p:blipFill rotWithShape="1">
          <a:blip r:embed="rId6">
            <a:extLst>
              <a:ext uri="{28A0092B-C50C-407E-A947-70E740481C1C}">
                <a14:useLocalDpi xmlns:a14="http://schemas.microsoft.com/office/drawing/2010/main" val="0"/>
              </a:ext>
            </a:extLst>
          </a:blip>
          <a:srcRect r="49275"/>
          <a:stretch/>
        </p:blipFill>
        <p:spPr bwMode="auto">
          <a:xfrm>
            <a:off x="7300119" y="1842661"/>
            <a:ext cx="1905000" cy="29027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armer Children are Holding Carrots clipart. Free download transparent .PNG  | Creazilla"/>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r="-725"/>
          <a:stretch/>
        </p:blipFill>
        <p:spPr bwMode="auto">
          <a:xfrm>
            <a:off x="9091614" y="2743200"/>
            <a:ext cx="1905000" cy="2902748"/>
          </a:xfrm>
          <a:prstGeom prst="rect">
            <a:avLst/>
          </a:prstGeom>
          <a:noFill/>
          <a:extLst>
            <a:ext uri="{909E8E84-426E-40DD-AFC4-6F175D3DCCD1}">
              <a14:hiddenFill xmlns:a14="http://schemas.microsoft.com/office/drawing/2010/main">
                <a:solidFill>
                  <a:srgbClr val="FFFFFF"/>
                </a:solidFill>
              </a14:hiddenFill>
            </a:ext>
          </a:extLst>
        </p:spPr>
      </p:pic>
      <p:pic>
        <p:nvPicPr>
          <p:cNvPr id="6" name="Jazz Me Blues - E's Jammy Jams.mp3" descr="Jazz Me Blues - E's Jammy Jams.mp3">
            <a:hlinkClick r:id="" action="ppaction://media"/>
            <a:extLst>
              <a:ext uri="{FF2B5EF4-FFF2-40B4-BE49-F238E27FC236}">
                <a16:creationId xmlns:a16="http://schemas.microsoft.com/office/drawing/2014/main" id="{13F8CD0C-4B12-7741-AD13-DCB0766C71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75189" y="6849517"/>
            <a:ext cx="1081052" cy="1081052"/>
          </a:xfrm>
          <a:prstGeom prst="rect">
            <a:avLst/>
          </a:prstGeom>
        </p:spPr>
      </p:pic>
      <p:pic>
        <p:nvPicPr>
          <p:cNvPr id="7" name="Picture 2" descr="Grass - Blades Of Grass Cartoon Clipart - Large Size Png Image - PikPng"/>
          <p:cNvPicPr>
            <a:picLocks noChangeAspect="1" noChangeArrowheads="1"/>
          </p:cNvPicPr>
          <p:nvPr/>
        </p:nvPicPr>
        <p:blipFill rotWithShape="1">
          <a:blip r:embed="rId8">
            <a:extLst>
              <a:ext uri="{BEBA8EAE-BF5A-486C-A8C5-ECC9F3942E4B}">
                <a14:imgProps xmlns:a14="http://schemas.microsoft.com/office/drawing/2010/main">
                  <a14:imgLayer r:embed="rId9">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rcRect t="74743" r="61501"/>
          <a:stretch/>
        </p:blipFill>
        <p:spPr bwMode="auto">
          <a:xfrm>
            <a:off x="26988" y="3072550"/>
            <a:ext cx="1958181" cy="19125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Grass Cartoon - Un Brin D Herbe - (1170x2335) Png Clipart Download"/>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642519" y="3370235"/>
            <a:ext cx="1656523" cy="33059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rass - Blades Of Grass Cartoon Clipart - Large Size Png Image - PikPng"/>
          <p:cNvPicPr>
            <a:picLocks noChangeAspect="1" noChangeArrowheads="1"/>
          </p:cNvPicPr>
          <p:nvPr/>
        </p:nvPicPr>
        <p:blipFill rotWithShape="1">
          <a:blip r:embed="rId12">
            <a:extLst>
              <a:ext uri="{BEBA8EAE-BF5A-486C-A8C5-ECC9F3942E4B}">
                <a14:imgProps xmlns:a14="http://schemas.microsoft.com/office/drawing/2010/main">
                  <a14:imgLayer r:embed="rId9">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rcRect l="-3924" t="52605" r="65425" b="22138"/>
          <a:stretch/>
        </p:blipFill>
        <p:spPr bwMode="auto">
          <a:xfrm>
            <a:off x="1432719" y="4763633"/>
            <a:ext cx="1958181" cy="19125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rass - Blades Of Grass Cartoon Clipart - Large Size Png Image - PikPng"/>
          <p:cNvPicPr>
            <a:picLocks noChangeAspect="1" noChangeArrowheads="1"/>
          </p:cNvPicPr>
          <p:nvPr/>
        </p:nvPicPr>
        <p:blipFill rotWithShape="1">
          <a:blip r:embed="rId12">
            <a:extLst>
              <a:ext uri="{BEBA8EAE-BF5A-486C-A8C5-ECC9F3942E4B}">
                <a14:imgProps xmlns:a14="http://schemas.microsoft.com/office/drawing/2010/main">
                  <a14:imgLayer r:embed="rId9">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rcRect l="11502" t="1028" r="19740" b="73715"/>
          <a:stretch/>
        </p:blipFill>
        <p:spPr bwMode="auto">
          <a:xfrm>
            <a:off x="5106591" y="3118484"/>
            <a:ext cx="1967706" cy="10760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Grass - Blades Of Grass Cartoon Clipart - Large Size Png Image - PikPng"/>
          <p:cNvPicPr>
            <a:picLocks noChangeAspect="1" noChangeArrowheads="1"/>
          </p:cNvPicPr>
          <p:nvPr/>
        </p:nvPicPr>
        <p:blipFill rotWithShape="1">
          <a:blip r:embed="rId12">
            <a:extLst>
              <a:ext uri="{BEBA8EAE-BF5A-486C-A8C5-ECC9F3942E4B}">
                <a14:imgProps xmlns:a14="http://schemas.microsoft.com/office/drawing/2010/main">
                  <a14:imgLayer r:embed="rId9">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rcRect l="61423" t="24743" r="10940" b="50000"/>
          <a:stretch/>
        </p:blipFill>
        <p:spPr bwMode="auto">
          <a:xfrm>
            <a:off x="10731104" y="3214291"/>
            <a:ext cx="1197371" cy="16290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ge of Cavemen – Age of Cavemen is a free to play multiplayer game. Thanks  to the cross-platform technology Fuero Games has developed, the game allows  people use different kind of devices">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03494" y="5162549"/>
            <a:ext cx="30480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29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l="2806" t="2582" r="1077"/>
          <a:stretch>
            <a:fillRect/>
          </a:stretch>
        </p:blipFill>
        <p:spPr bwMode="auto">
          <a:xfrm>
            <a:off x="7664" y="1186218"/>
            <a:ext cx="12154173" cy="5824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6538119" y="-32982"/>
            <a:ext cx="5181600" cy="1219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Headings)"/>
              </a:rPr>
              <a:t>Xử</a:t>
            </a:r>
            <a:r>
              <a:rPr lang="en-US" sz="2800" dirty="0">
                <a:latin typeface="Times New Roman (Headings)"/>
              </a:rPr>
              <a:t> </a:t>
            </a:r>
            <a:r>
              <a:rPr lang="en-US" sz="2800" dirty="0" err="1">
                <a:latin typeface="Times New Roman (Headings)"/>
              </a:rPr>
              <a:t>lí</a:t>
            </a:r>
            <a:r>
              <a:rPr lang="en-US" sz="2800" dirty="0">
                <a:latin typeface="Times New Roman (Headings)"/>
              </a:rPr>
              <a:t> </a:t>
            </a:r>
            <a:r>
              <a:rPr lang="en-US" sz="2800" dirty="0" err="1">
                <a:latin typeface="Times New Roman (Headings)"/>
              </a:rPr>
              <a:t>tình</a:t>
            </a:r>
            <a:r>
              <a:rPr lang="en-US" sz="2800" dirty="0">
                <a:latin typeface="Times New Roman (Headings)"/>
              </a:rPr>
              <a:t> </a:t>
            </a:r>
            <a:r>
              <a:rPr lang="en-US" sz="2800" dirty="0" err="1">
                <a:latin typeface="Times New Roman (Headings)"/>
              </a:rPr>
              <a:t>huống</a:t>
            </a:r>
            <a:endParaRPr lang="en-US" sz="2800" dirty="0">
              <a:latin typeface="Times New Roman (Headings)"/>
            </a:endParaRPr>
          </a:p>
        </p:txBody>
      </p:sp>
      <p:sp>
        <p:nvSpPr>
          <p:cNvPr id="4" name="Round Diagonal Corner Rectangle 3"/>
          <p:cNvSpPr/>
          <p:nvPr/>
        </p:nvSpPr>
        <p:spPr>
          <a:xfrm>
            <a:off x="406144" y="1676400"/>
            <a:ext cx="11357212" cy="396240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Nếu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em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Bông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em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sẽ</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nói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với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em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của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mình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không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trèo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rao</a:t>
            </a:r>
            <a:r>
              <a:rPr lang="en-US" sz="3200" dirty="0">
                <a:solidFill>
                  <a:srgbClr val="FF0000"/>
                </a:solidFill>
                <a:latin typeface="Times New Roman" pitchFamily="18" charset="0"/>
                <a:cs typeface="Times New Roman" pitchFamily="18" charset="0"/>
              </a:rPr>
              <a:t> sang </a:t>
            </a:r>
            <a:r>
              <a:rPr lang="en-US" sz="3200" dirty="0" err="1">
                <a:solidFill>
                  <a:srgbClr val="FF0000"/>
                </a:solidFill>
                <a:latin typeface="Times New Roman" pitchFamily="18" charset="0"/>
                <a:cs typeface="Times New Roman" pitchFamily="18" charset="0"/>
              </a:rPr>
              <a:t>đường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phải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đi</a:t>
            </a:r>
            <a:r>
              <a:rPr lang="en-US" sz="3200" dirty="0">
                <a:solidFill>
                  <a:srgbClr val="FF0000"/>
                </a:solidFill>
                <a:latin typeface="Times New Roman" pitchFamily="18" charset="0"/>
                <a:cs typeface="Times New Roman" pitchFamily="18" charset="0"/>
              </a:rPr>
              <a:t> qua </a:t>
            </a:r>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vượt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dành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người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bộ</a:t>
            </a:r>
            <a:r>
              <a:rPr lang="en-US" sz="3200" dirty="0">
                <a:solidFill>
                  <a:srgbClr val="FF0000"/>
                </a:solidFill>
                <a:latin typeface="Times New Roman" pitchFamily="18" charset="0"/>
                <a:cs typeface="Times New Roman" pitchFamily="18" charset="0"/>
              </a:rPr>
              <a:t>. </a:t>
            </a:r>
          </a:p>
          <a:p>
            <a:pPr algn="just">
              <a:defRPr/>
            </a:pP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Vì</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trèo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rào</a:t>
            </a:r>
            <a:r>
              <a:rPr lang="en-US" sz="3200" dirty="0">
                <a:solidFill>
                  <a:srgbClr val="FF0000"/>
                </a:solidFill>
                <a:latin typeface="Times New Roman" pitchFamily="18" charset="0"/>
                <a:cs typeface="Times New Roman" pitchFamily="18" charset="0"/>
              </a:rPr>
              <a:t> qua </a:t>
            </a:r>
            <a:r>
              <a:rPr lang="en-US" sz="3200" dirty="0" err="1">
                <a:solidFill>
                  <a:srgbClr val="FF0000"/>
                </a:solidFill>
                <a:latin typeface="Times New Roman" pitchFamily="18" charset="0"/>
                <a:cs typeface="Times New Roman" pitchFamily="18" charset="0"/>
              </a:rPr>
              <a:t>đường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rất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nguy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hiểm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mình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người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khác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đang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tham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gia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giao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thông</a:t>
            </a:r>
            <a:endParaRPr lang="en-US" sz="3200" dirty="0">
              <a:solidFill>
                <a:srgbClr val="FF0000"/>
              </a:solidFill>
              <a:latin typeface="Times New Roman" pitchFamily="18" charset="0"/>
              <a:cs typeface="Times New Roman" pitchFamily="18" charset="0"/>
            </a:endParaRPr>
          </a:p>
          <a:p>
            <a:pPr algn="ctr"/>
            <a:endParaRPr lang="en-US" sz="2000" dirty="0"/>
          </a:p>
        </p:txBody>
      </p:sp>
    </p:spTree>
    <p:extLst>
      <p:ext uri="{BB962C8B-B14F-4D97-AF65-F5344CB8AC3E}">
        <p14:creationId xmlns:p14="http://schemas.microsoft.com/office/powerpoint/2010/main" val="424969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0" y="0"/>
            <a:ext cx="12161838" cy="6858000"/>
          </a:xfrm>
        </p:spPr>
        <p:txBody>
          <a:bodyPr/>
          <a:lstStyle/>
          <a:p>
            <a:pPr eaLnBrk="1" hangingPunct="1"/>
            <a:endParaRPr lang="en-US"/>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l="4227" t="2747" r="4929" b="42958"/>
          <a:stretch>
            <a:fillRect/>
          </a:stretch>
        </p:blipFill>
        <p:spPr bwMode="auto">
          <a:xfrm>
            <a:off x="0"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a:spLocks noChangeArrowheads="1"/>
          </p:cNvSpPr>
          <p:nvPr/>
        </p:nvSpPr>
        <p:spPr bwMode="auto">
          <a:xfrm>
            <a:off x="1520230" y="2128839"/>
            <a:ext cx="106416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20000"/>
              </a:spcBef>
            </a:pPr>
            <a:r>
              <a:rPr lang="en-US" sz="3200" dirty="0" err="1">
                <a:solidFill>
                  <a:srgbClr val="FF0000"/>
                </a:solidFill>
                <a:latin typeface="Times New Roman" pitchFamily="18" charset="0"/>
                <a:cs typeface="Times New Roman" pitchFamily="18" charset="0"/>
              </a:rPr>
              <a:t>Không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phóng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nhanh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vượt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ẩu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lạng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lách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đánh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võng</a:t>
            </a:r>
            <a:endParaRPr lang="en-US" sz="3200" dirty="0">
              <a:solidFill>
                <a:srgbClr val="FF0000"/>
              </a:solidFill>
              <a:latin typeface="Times New Roman" pitchFamily="18" charset="0"/>
              <a:cs typeface="Times New Roman" pitchFamily="18" charset="0"/>
            </a:endParaRPr>
          </a:p>
        </p:txBody>
      </p:sp>
      <p:sp>
        <p:nvSpPr>
          <p:cNvPr id="5" name="TextBox 4"/>
          <p:cNvSpPr txBox="1">
            <a:spLocks noChangeArrowheads="1"/>
          </p:cNvSpPr>
          <p:nvPr/>
        </p:nvSpPr>
        <p:spPr bwMode="auto">
          <a:xfrm>
            <a:off x="1520230" y="2743200"/>
            <a:ext cx="942542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20000"/>
              </a:spcBef>
            </a:pPr>
            <a:r>
              <a:rPr lang="en-US" sz="3200" dirty="0" err="1">
                <a:solidFill>
                  <a:srgbClr val="FF0000"/>
                </a:solidFill>
                <a:latin typeface="Times New Roman" pitchFamily="18" charset="0"/>
                <a:cs typeface="Times New Roman" pitchFamily="18" charset="0"/>
              </a:rPr>
              <a:t>Không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dàn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hàng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ngang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trên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đường</a:t>
            </a:r>
            <a:r>
              <a:rPr lang="en-US" sz="3200" dirty="0">
                <a:solidFill>
                  <a:srgbClr val="FF0000"/>
                </a:solidFill>
                <a:latin typeface="Times New Roman" pitchFamily="18" charset="0"/>
                <a:cs typeface="Times New Roman" pitchFamily="18" charset="0"/>
              </a:rPr>
              <a:t>.</a:t>
            </a:r>
          </a:p>
        </p:txBody>
      </p:sp>
      <p:sp>
        <p:nvSpPr>
          <p:cNvPr id="6" name="TextBox 5"/>
          <p:cNvSpPr txBox="1">
            <a:spLocks noChangeArrowheads="1"/>
          </p:cNvSpPr>
          <p:nvPr/>
        </p:nvSpPr>
        <p:spPr bwMode="auto">
          <a:xfrm>
            <a:off x="1585685" y="3505201"/>
            <a:ext cx="1064160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20000"/>
              </a:spcBef>
            </a:pPr>
            <a:r>
              <a:rPr lang="en-US" sz="3000" b="1" dirty="0" err="1">
                <a:solidFill>
                  <a:srgbClr val="FF0000"/>
                </a:solidFill>
                <a:latin typeface="Times New Roman" pitchFamily="18" charset="0"/>
                <a:cs typeface="Times New Roman" pitchFamily="18" charset="0"/>
              </a:rPr>
              <a:t>Không</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chạy</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xe</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bằng</a:t>
            </a:r>
            <a:r>
              <a:rPr lang="en-US" sz="3000" b="1" dirty="0">
                <a:solidFill>
                  <a:srgbClr val="FF0000"/>
                </a:solidFill>
                <a:latin typeface="Times New Roman" pitchFamily="18" charset="0"/>
                <a:cs typeface="Times New Roman" pitchFamily="18" charset="0"/>
              </a:rPr>
              <a:t> 1 </a:t>
            </a:r>
            <a:r>
              <a:rPr lang="en-US" sz="3000" b="1" dirty="0" err="1">
                <a:solidFill>
                  <a:srgbClr val="FF0000"/>
                </a:solidFill>
                <a:latin typeface="Times New Roman" pitchFamily="18" charset="0"/>
                <a:cs typeface="Times New Roman" pitchFamily="18" charset="0"/>
              </a:rPr>
              <a:t>tay</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tay</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kia</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mang</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vác</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vật</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cồng</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kềnh</a:t>
            </a:r>
            <a:r>
              <a:rPr lang="en-US" sz="3000" b="1" dirty="0">
                <a:solidFill>
                  <a:srgbClr val="FF0000"/>
                </a:solidFill>
                <a:latin typeface="Times New Roman" pitchFamily="18" charset="0"/>
                <a:cs typeface="Times New Roman" pitchFamily="18" charset="0"/>
              </a:rPr>
              <a:t>.</a:t>
            </a:r>
          </a:p>
        </p:txBody>
      </p:sp>
      <p:sp>
        <p:nvSpPr>
          <p:cNvPr id="7" name="TextBox 6"/>
          <p:cNvSpPr txBox="1">
            <a:spLocks noChangeArrowheads="1"/>
          </p:cNvSpPr>
          <p:nvPr/>
        </p:nvSpPr>
        <p:spPr bwMode="auto">
          <a:xfrm>
            <a:off x="1520230" y="4108450"/>
            <a:ext cx="962812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20000"/>
              </a:spcBef>
            </a:pPr>
            <a:r>
              <a:rPr lang="en-US" sz="3200" dirty="0" err="1">
                <a:solidFill>
                  <a:srgbClr val="FF0000"/>
                </a:solidFill>
                <a:latin typeface="Times New Roman" pitchFamily="18" charset="0"/>
                <a:cs typeface="Times New Roman" pitchFamily="18" charset="0"/>
              </a:rPr>
              <a:t>Đi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đúng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phần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đường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làn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đường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của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mình</a:t>
            </a:r>
            <a:r>
              <a:rPr lang="en-US" sz="3200" dirty="0">
                <a:solidFill>
                  <a:srgbClr val="FF0000"/>
                </a:solidFill>
                <a:latin typeface="Times New Roman" pitchFamily="18" charset="0"/>
                <a:cs typeface="Times New Roman" pitchFamily="18" charset="0"/>
              </a:rPr>
              <a:t>.</a:t>
            </a:r>
          </a:p>
        </p:txBody>
      </p:sp>
      <p:sp>
        <p:nvSpPr>
          <p:cNvPr id="8" name="TextBox 7"/>
          <p:cNvSpPr txBox="1">
            <a:spLocks noChangeArrowheads="1"/>
          </p:cNvSpPr>
          <p:nvPr/>
        </p:nvSpPr>
        <p:spPr bwMode="auto">
          <a:xfrm>
            <a:off x="1482224" y="4810125"/>
            <a:ext cx="10337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20000"/>
              </a:spcBef>
            </a:pPr>
            <a:r>
              <a:rPr lang="en-US" sz="3200" dirty="0" err="1">
                <a:solidFill>
                  <a:srgbClr val="FF0000"/>
                </a:solidFill>
                <a:latin typeface="Times New Roman" pitchFamily="18" charset="0"/>
                <a:cs typeface="Times New Roman" pitchFamily="18" charset="0"/>
              </a:rPr>
              <a:t>Chấp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hành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tốt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hiệu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của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đèn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báo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giao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thông</a:t>
            </a:r>
            <a:endParaRPr lang="en-US" sz="3200" dirty="0">
              <a:solidFill>
                <a:srgbClr val="FF0000"/>
              </a:solidFill>
              <a:latin typeface="Times New Roman" pitchFamily="18" charset="0"/>
              <a:cs typeface="Times New Roman" pitchFamily="18" charset="0"/>
            </a:endParaRPr>
          </a:p>
        </p:txBody>
      </p:sp>
      <p:sp>
        <p:nvSpPr>
          <p:cNvPr id="24585" name="TextBox 8"/>
          <p:cNvSpPr txBox="1">
            <a:spLocks noChangeArrowheads="1"/>
          </p:cNvSpPr>
          <p:nvPr/>
        </p:nvSpPr>
        <p:spPr bwMode="auto">
          <a:xfrm>
            <a:off x="1087388" y="4852988"/>
            <a:ext cx="736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b="1">
                <a:solidFill>
                  <a:srgbClr val="0070C0"/>
                </a:solidFill>
                <a:latin typeface="Times New Roman" pitchFamily="18" charset="0"/>
                <a:cs typeface="Times New Roman" pitchFamily="18" charset="0"/>
              </a:rPr>
              <a:t>5.</a:t>
            </a:r>
          </a:p>
        </p:txBody>
      </p:sp>
      <p:sp>
        <p:nvSpPr>
          <p:cNvPr id="24586" name="TextBox 1"/>
          <p:cNvSpPr txBox="1">
            <a:spLocks noChangeArrowheads="1"/>
          </p:cNvSpPr>
          <p:nvPr/>
        </p:nvSpPr>
        <p:spPr bwMode="auto">
          <a:xfrm>
            <a:off x="1068385" y="5529264"/>
            <a:ext cx="713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800">
                <a:solidFill>
                  <a:srgbClr val="3333FF"/>
                </a:solidFill>
                <a:latin typeface="Times New Roman" pitchFamily="18" charset="0"/>
                <a:cs typeface="Times New Roman" pitchFamily="18" charset="0"/>
              </a:rPr>
              <a:t>6.</a:t>
            </a:r>
          </a:p>
        </p:txBody>
      </p:sp>
    </p:spTree>
    <p:extLst>
      <p:ext uri="{BB962C8B-B14F-4D97-AF65-F5344CB8AC3E}">
        <p14:creationId xmlns:p14="http://schemas.microsoft.com/office/powerpoint/2010/main" val="1874505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9519" y="838200"/>
            <a:ext cx="7086600" cy="25545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8000" dirty="0" err="1">
                <a:latin typeface="Times New Roman (Headings)"/>
              </a:rPr>
              <a:t>Chào</a:t>
            </a:r>
            <a:r>
              <a:rPr lang="en-US" sz="8000" dirty="0">
                <a:latin typeface="Times New Roman (Headings)"/>
              </a:rPr>
              <a:t> </a:t>
            </a:r>
            <a:r>
              <a:rPr lang="en-US" sz="8000" dirty="0" err="1">
                <a:latin typeface="Times New Roman (Headings)"/>
              </a:rPr>
              <a:t>tạm</a:t>
            </a:r>
            <a:r>
              <a:rPr lang="en-US" sz="8000" dirty="0">
                <a:latin typeface="Times New Roman (Headings)"/>
              </a:rPr>
              <a:t> </a:t>
            </a:r>
            <a:r>
              <a:rPr lang="en-US" sz="8000" dirty="0" err="1">
                <a:latin typeface="Times New Roman (Headings)"/>
              </a:rPr>
              <a:t>biệt</a:t>
            </a:r>
            <a:r>
              <a:rPr lang="en-US" sz="8000" dirty="0">
                <a:latin typeface="Times New Roman (Headings)"/>
              </a:rPr>
              <a:t> </a:t>
            </a:r>
            <a:r>
              <a:rPr lang="en-US" sz="8000" dirty="0" err="1">
                <a:latin typeface="Times New Roman (Headings)"/>
              </a:rPr>
              <a:t>các</a:t>
            </a:r>
            <a:r>
              <a:rPr lang="en-US" sz="8000" dirty="0">
                <a:latin typeface="Times New Roman (Headings)"/>
              </a:rPr>
              <a:t> </a:t>
            </a:r>
            <a:r>
              <a:rPr lang="en-US" sz="8000" dirty="0" err="1">
                <a:latin typeface="Times New Roman (Headings)"/>
              </a:rPr>
              <a:t>em</a:t>
            </a:r>
            <a:r>
              <a:rPr lang="en-US" sz="8000" dirty="0">
                <a:latin typeface="Times New Roman (Headings)"/>
              </a:rPr>
              <a:t> !!!</a:t>
            </a:r>
            <a:endParaRPr lang="en-US" sz="11500" dirty="0">
              <a:latin typeface="Times New Roman (Headings)"/>
            </a:endParaRPr>
          </a:p>
        </p:txBody>
      </p:sp>
    </p:spTree>
    <p:extLst>
      <p:ext uri="{BB962C8B-B14F-4D97-AF65-F5344CB8AC3E}">
        <p14:creationId xmlns:p14="http://schemas.microsoft.com/office/powerpoint/2010/main" val="3918097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19" y="-2383179"/>
            <a:ext cx="12134850" cy="9298329"/>
          </a:xfrm>
          <a:prstGeom prst="rect">
            <a:avLst/>
          </a:prstGeom>
        </p:spPr>
      </p:pic>
      <p:pic>
        <p:nvPicPr>
          <p:cNvPr id="1026" name="Picture 2" descr="Farmer Children are Holding Carrots clipart. Free download transparent .PNG  | Creazilla"/>
          <p:cNvPicPr>
            <a:picLocks noChangeAspect="1" noChangeArrowheads="1"/>
          </p:cNvPicPr>
          <p:nvPr/>
        </p:nvPicPr>
        <p:blipFill rotWithShape="1">
          <a:blip r:embed="rId4">
            <a:extLst>
              <a:ext uri="{28A0092B-C50C-407E-A947-70E740481C1C}">
                <a14:useLocalDpi xmlns:a14="http://schemas.microsoft.com/office/drawing/2010/main" val="0"/>
              </a:ext>
            </a:extLst>
          </a:blip>
          <a:srcRect r="49275"/>
          <a:stretch/>
        </p:blipFill>
        <p:spPr bwMode="auto">
          <a:xfrm>
            <a:off x="6884988" y="1621176"/>
            <a:ext cx="1905000" cy="29027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armer Children are Holding Carrots clipart. Free download transparent .PNG  | Creazilla"/>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r="-725"/>
          <a:stretch/>
        </p:blipFill>
        <p:spPr bwMode="auto">
          <a:xfrm>
            <a:off x="8066088" y="1964350"/>
            <a:ext cx="1905000" cy="2902748"/>
          </a:xfrm>
          <a:prstGeom prst="rect">
            <a:avLst/>
          </a:prstGeom>
          <a:noFill/>
          <a:extLst>
            <a:ext uri="{909E8E84-426E-40DD-AFC4-6F175D3DCCD1}">
              <a14:hiddenFill xmlns:a14="http://schemas.microsoft.com/office/drawing/2010/main">
                <a:solidFill>
                  <a:srgbClr val="FFFFFF"/>
                </a:solidFill>
              </a14:hiddenFill>
            </a:ext>
          </a:extLst>
        </p:spPr>
      </p:pic>
      <p:pic>
        <p:nvPicPr>
          <p:cNvPr id="2050" name="4 lá" descr="Grass - Blades Of Grass Cartoon Clipart - Large Size Png Image - PikPng">
            <a:hlinkClick r:id="rId5" action="ppaction://hlinksldjump"/>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rcRect t="74743" r="61501"/>
          <a:stretch/>
        </p:blipFill>
        <p:spPr bwMode="auto">
          <a:xfrm>
            <a:off x="26988" y="3072550"/>
            <a:ext cx="1958181" cy="19125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nhiều lá" descr="Grass Cartoon - Un Brin D Herbe - (1170x2335) Png Clipart Download">
            <a:hlinkClick r:id="rId8" action="ppaction://hlinksldjump"/>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642519" y="3370235"/>
            <a:ext cx="1656523" cy="3305965"/>
          </a:xfrm>
          <a:prstGeom prst="rect">
            <a:avLst/>
          </a:prstGeom>
          <a:noFill/>
          <a:extLst>
            <a:ext uri="{909E8E84-426E-40DD-AFC4-6F175D3DCCD1}">
              <a14:hiddenFill xmlns:a14="http://schemas.microsoft.com/office/drawing/2010/main">
                <a:solidFill>
                  <a:srgbClr val="FFFFFF"/>
                </a:solidFill>
              </a14:hiddenFill>
            </a:ext>
          </a:extLst>
        </p:spPr>
      </p:pic>
      <p:pic>
        <p:nvPicPr>
          <p:cNvPr id="9" name="3 lá" descr="Grass - Blades Of Grass Cartoon Clipart - Large Size Png Image - PikPng">
            <a:hlinkClick r:id="rId11" action="ppaction://hlinksldjump"/>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rcRect l="-3924" t="52605" r="65425" b="22138"/>
          <a:stretch/>
        </p:blipFill>
        <p:spPr bwMode="auto">
          <a:xfrm>
            <a:off x="1432719" y="4763633"/>
            <a:ext cx="1958181" cy="1912567"/>
          </a:xfrm>
          <a:prstGeom prst="rect">
            <a:avLst/>
          </a:prstGeom>
          <a:noFill/>
          <a:extLst>
            <a:ext uri="{909E8E84-426E-40DD-AFC4-6F175D3DCCD1}">
              <a14:hiddenFill xmlns:a14="http://schemas.microsoft.com/office/drawing/2010/main">
                <a:solidFill>
                  <a:srgbClr val="FFFFFF"/>
                </a:solidFill>
              </a14:hiddenFill>
            </a:ext>
          </a:extLst>
        </p:spPr>
      </p:pic>
      <p:pic>
        <p:nvPicPr>
          <p:cNvPr id="10" name="ụ cỏ" descr="Grass - Blades Of Grass Cartoon Clipart - Large Size Png Image - PikPng">
            <a:hlinkClick r:id="rId13" action="ppaction://hlinksldjump"/>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rcRect l="11502" t="1028" r="19740" b="73715"/>
          <a:stretch/>
        </p:blipFill>
        <p:spPr bwMode="auto">
          <a:xfrm>
            <a:off x="5106591" y="3118484"/>
            <a:ext cx="1967706" cy="1076090"/>
          </a:xfrm>
          <a:prstGeom prst="rect">
            <a:avLst/>
          </a:prstGeom>
          <a:noFill/>
          <a:extLst>
            <a:ext uri="{909E8E84-426E-40DD-AFC4-6F175D3DCCD1}">
              <a14:hiddenFill xmlns:a14="http://schemas.microsoft.com/office/drawing/2010/main">
                <a:solidFill>
                  <a:srgbClr val="FFFFFF"/>
                </a:solidFill>
              </a14:hiddenFill>
            </a:ext>
          </a:extLst>
        </p:spPr>
      </p:pic>
      <p:pic>
        <p:nvPicPr>
          <p:cNvPr id="11" name="2 lá" descr="Grass - Blades Of Grass Cartoon Clipart - Large Size Png Image - PikPng">
            <a:hlinkClick r:id="rId14" action="ppaction://hlinksldjump"/>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rcRect l="61423" t="24743" r="10940" b="50000"/>
          <a:stretch/>
        </p:blipFill>
        <p:spPr bwMode="auto">
          <a:xfrm>
            <a:off x="10964467" y="2894841"/>
            <a:ext cx="1197371" cy="16290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31104" y="6056102"/>
            <a:ext cx="1253331" cy="704998"/>
          </a:xfrm>
          <a:prstGeom prst="rect">
            <a:avLst/>
          </a:prstGeom>
        </p:spPr>
      </p:pic>
    </p:spTree>
    <p:extLst>
      <p:ext uri="{BB962C8B-B14F-4D97-AF65-F5344CB8AC3E}">
        <p14:creationId xmlns:p14="http://schemas.microsoft.com/office/powerpoint/2010/main" val="41536348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5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0"/>
                                        </p:tgtEl>
                                      </p:cBhvr>
                                    </p:animEffect>
                                    <p:set>
                                      <p:cBhvr>
                                        <p:cTn id="7" dur="1" fill="hold">
                                          <p:stCondLst>
                                            <p:cond delay="499"/>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2050"/>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205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052"/>
                                        </p:tgtEl>
                                      </p:cBhvr>
                                    </p:animEffect>
                                    <p:set>
                                      <p:cBhvr>
                                        <p:cTn id="19" dur="1" fill="hold">
                                          <p:stCondLst>
                                            <p:cond delay="499"/>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2052"/>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31186" y="2179915"/>
            <a:ext cx="6178982" cy="10189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lgn="ctr"/>
            <a:r>
              <a:rPr lang="vi-VN" sz="4400" dirty="0">
                <a:solidFill>
                  <a:schemeClr val="accent6"/>
                </a:solidFill>
                <a:latin typeface="Arial-Rounded" pitchFamily="34" charset="0"/>
                <a:ea typeface="Arial-Rounded" pitchFamily="34" charset="0"/>
                <a:cs typeface="Arial-Rounded" pitchFamily="34" charset="0"/>
              </a:rPr>
              <a:t> </a:t>
            </a:r>
            <a:r>
              <a:rPr lang="en-US" sz="4400" dirty="0">
                <a:solidFill>
                  <a:schemeClr val="accent6"/>
                </a:solidFill>
                <a:latin typeface="Arial-Rounded" pitchFamily="34" charset="0"/>
                <a:ea typeface="Arial-Rounded" pitchFamily="34" charset="0"/>
                <a:cs typeface="Arial-Rounded" pitchFamily="34" charset="0"/>
              </a:rPr>
              <a:t>   </a:t>
            </a:r>
            <a:r>
              <a:rPr lang="en-US" sz="3000" b="1" dirty="0" err="1">
                <a:solidFill>
                  <a:srgbClr val="002060"/>
                </a:solidFill>
                <a:latin typeface="Times New Roman" pitchFamily="18" charset="0"/>
                <a:cs typeface="Times New Roman" pitchFamily="18" charset="0"/>
              </a:rPr>
              <a:t>Người</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tham</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gia</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giao</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thông</a:t>
            </a:r>
            <a:r>
              <a:rPr lang="en-US" sz="3000" b="1" dirty="0">
                <a:solidFill>
                  <a:srgbClr val="002060"/>
                </a:solidFill>
                <a:latin typeface="Times New Roman" pitchFamily="18" charset="0"/>
                <a:cs typeface="Times New Roman" pitchFamily="18" charset="0"/>
              </a:rPr>
              <a:t> ở </a:t>
            </a:r>
            <a:r>
              <a:rPr lang="en-US" sz="3000" b="1" dirty="0" err="1">
                <a:solidFill>
                  <a:srgbClr val="002060"/>
                </a:solidFill>
                <a:latin typeface="Times New Roman" pitchFamily="18" charset="0"/>
                <a:cs typeface="Times New Roman" pitchFamily="18" charset="0"/>
              </a:rPr>
              <a:t>tất</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cả</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các</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hướng</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phải</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dừng</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lại</a:t>
            </a:r>
            <a:endParaRPr lang="en-US" sz="3000" b="1" dirty="0">
              <a:solidFill>
                <a:srgbClr val="002060"/>
              </a:solidFill>
              <a:latin typeface="Times New Roman" pitchFamily="18" charset="0"/>
              <a:cs typeface="Times New Roman" pitchFamily="18" charset="0"/>
            </a:endParaRPr>
          </a:p>
        </p:txBody>
      </p:sp>
      <p:sp>
        <p:nvSpPr>
          <p:cNvPr id="6" name="Rectangle 5"/>
          <p:cNvSpPr/>
          <p:nvPr/>
        </p:nvSpPr>
        <p:spPr>
          <a:xfrm>
            <a:off x="4822657" y="5077573"/>
            <a:ext cx="6178982" cy="112305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lgn="ctr"/>
            <a:r>
              <a:rPr lang="en-US" sz="4400" dirty="0">
                <a:solidFill>
                  <a:srgbClr val="002060"/>
                </a:solidFill>
                <a:latin typeface="Arial-Rounded" pitchFamily="34" charset="0"/>
                <a:ea typeface="Arial-Rounded" pitchFamily="34" charset="0"/>
                <a:cs typeface="Arial-Rounded" pitchFamily="34" charset="0"/>
              </a:rPr>
              <a:t>    </a:t>
            </a:r>
            <a:r>
              <a:rPr lang="en-US" sz="3000" b="1" dirty="0" err="1">
                <a:solidFill>
                  <a:srgbClr val="002060"/>
                </a:solidFill>
                <a:latin typeface="Times New Roman" pitchFamily="18" charset="0"/>
                <a:cs typeface="Times New Roman" pitchFamily="18" charset="0"/>
              </a:rPr>
              <a:t>Người</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tham</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gia</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giao</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thông</a:t>
            </a:r>
            <a:r>
              <a:rPr lang="en-US" sz="3000" b="1" dirty="0">
                <a:solidFill>
                  <a:srgbClr val="002060"/>
                </a:solidFill>
                <a:latin typeface="Times New Roman" pitchFamily="18" charset="0"/>
                <a:cs typeface="Times New Roman" pitchFamily="18" charset="0"/>
              </a:rPr>
              <a:t> ở </a:t>
            </a:r>
            <a:r>
              <a:rPr lang="en-US" sz="3000" b="1" dirty="0" err="1">
                <a:solidFill>
                  <a:srgbClr val="002060"/>
                </a:solidFill>
                <a:latin typeface="Times New Roman" pitchFamily="18" charset="0"/>
                <a:cs typeface="Times New Roman" pitchFamily="18" charset="0"/>
              </a:rPr>
              <a:t>tất</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cả</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các</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hướng</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phải</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đi</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chậm</a:t>
            </a:r>
            <a:endParaRPr lang="en-US" sz="3000" b="1" dirty="0">
              <a:solidFill>
                <a:srgbClr val="002060"/>
              </a:solidFill>
              <a:latin typeface="Times New Roman" pitchFamily="18" charset="0"/>
              <a:cs typeface="Times New Roman" pitchFamily="18"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76096" y="2689405"/>
            <a:ext cx="725543" cy="711583"/>
          </a:xfrm>
          <a:prstGeom prst="rect">
            <a:avLst/>
          </a:prstGeom>
          <a:solidFill>
            <a:srgbClr val="FFFF00"/>
          </a:solidFill>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59837" y="5683727"/>
            <a:ext cx="734142" cy="707593"/>
          </a:xfrm>
          <a:prstGeom prst="rect">
            <a:avLst/>
          </a:prstGeom>
          <a:solidFill>
            <a:srgbClr val="00B0F0"/>
          </a:solidFill>
        </p:spPr>
      </p:pic>
      <p:sp>
        <p:nvSpPr>
          <p:cNvPr id="9" name="Rectangle 8"/>
          <p:cNvSpPr/>
          <p:nvPr/>
        </p:nvSpPr>
        <p:spPr>
          <a:xfrm>
            <a:off x="4785519" y="3538768"/>
            <a:ext cx="6178982" cy="119893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lgn="ctr"/>
            <a:r>
              <a:rPr lang="en-US" sz="4400" dirty="0">
                <a:latin typeface="Arial-Rounded" pitchFamily="34" charset="0"/>
                <a:ea typeface="Arial-Rounded" pitchFamily="34" charset="0"/>
                <a:cs typeface="Arial-Rounded" pitchFamily="34" charset="0"/>
              </a:rPr>
              <a:t>    </a:t>
            </a:r>
            <a:r>
              <a:rPr lang="en-US" sz="3000" b="1" dirty="0" err="1">
                <a:solidFill>
                  <a:srgbClr val="002060"/>
                </a:solidFill>
                <a:latin typeface="Times New Roman" pitchFamily="18" charset="0"/>
                <a:cs typeface="Times New Roman" pitchFamily="18" charset="0"/>
              </a:rPr>
              <a:t>Người</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tham</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gia</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giao</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thông</a:t>
            </a:r>
            <a:r>
              <a:rPr lang="en-US" sz="3000" b="1" dirty="0">
                <a:solidFill>
                  <a:srgbClr val="002060"/>
                </a:solidFill>
                <a:latin typeface="Times New Roman" pitchFamily="18" charset="0"/>
                <a:cs typeface="Times New Roman" pitchFamily="18" charset="0"/>
              </a:rPr>
              <a:t> ở </a:t>
            </a:r>
            <a:r>
              <a:rPr lang="en-US" sz="3000" b="1" dirty="0" err="1">
                <a:solidFill>
                  <a:srgbClr val="002060"/>
                </a:solidFill>
                <a:latin typeface="Times New Roman" pitchFamily="18" charset="0"/>
                <a:cs typeface="Times New Roman" pitchFamily="18" charset="0"/>
              </a:rPr>
              <a:t>tất</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cả</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các</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hướng</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được</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đi</a:t>
            </a:r>
            <a:endParaRPr lang="en-US" sz="3000" b="1" dirty="0">
              <a:solidFill>
                <a:srgbClr val="002060"/>
              </a:solidFill>
              <a:latin typeface="Times New Roman" pitchFamily="18" charset="0"/>
              <a:cs typeface="Times New Roman" pitchFamily="18"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32136" y="4180716"/>
            <a:ext cx="734142" cy="707593"/>
          </a:xfrm>
          <a:prstGeom prst="rect">
            <a:avLst/>
          </a:prstGeom>
          <a:solidFill>
            <a:srgbClr val="00B0F0"/>
          </a:solidFill>
        </p:spPr>
      </p:pic>
      <p:sp>
        <p:nvSpPr>
          <p:cNvPr id="12" name="Cloud Callout 11"/>
          <p:cNvSpPr/>
          <p:nvPr/>
        </p:nvSpPr>
        <p:spPr>
          <a:xfrm>
            <a:off x="4036717" y="216105"/>
            <a:ext cx="7315200" cy="1981200"/>
          </a:xfrm>
          <a:prstGeom prst="cloudCallout">
            <a:avLst>
              <a:gd name="adj1" fmla="val -59602"/>
              <a:gd name="adj2" fmla="val 12165"/>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tx1"/>
              </a:solidFill>
              <a:latin typeface="Arial-Rounded" pitchFamily="34" charset="0"/>
              <a:ea typeface="Arial-Rounded" pitchFamily="34" charset="0"/>
              <a:cs typeface="Arial-Rounded" pitchFamily="34" charset="0"/>
            </a:endParaRPr>
          </a:p>
        </p:txBody>
      </p:sp>
      <p:sp>
        <p:nvSpPr>
          <p:cNvPr id="2" name="TextBox 1"/>
          <p:cNvSpPr txBox="1"/>
          <p:nvPr/>
        </p:nvSpPr>
        <p:spPr>
          <a:xfrm>
            <a:off x="4785519" y="544986"/>
            <a:ext cx="5713688" cy="1323439"/>
          </a:xfrm>
          <a:prstGeom prst="rect">
            <a:avLst/>
          </a:prstGeom>
          <a:noFill/>
        </p:spPr>
        <p:txBody>
          <a:bodyPr wrap="square" rtlCol="0">
            <a:spAutoFit/>
          </a:bodyPr>
          <a:lstStyle/>
          <a:p>
            <a:pPr algn="ctr"/>
            <a:r>
              <a:rPr lang="en-US" sz="4000" dirty="0" err="1">
                <a:latin typeface="Times New Roman" pitchFamily="18" charset="0"/>
                <a:ea typeface="Arial-Rounded" pitchFamily="34" charset="0"/>
                <a:cs typeface="Times New Roman" pitchFamily="18" charset="0"/>
              </a:rPr>
              <a:t>Cô</a:t>
            </a:r>
            <a:r>
              <a:rPr lang="en-US" sz="4000" dirty="0">
                <a:latin typeface="Times New Roman" pitchFamily="18" charset="0"/>
                <a:ea typeface="Arial-Rounded" pitchFamily="34" charset="0"/>
                <a:cs typeface="Times New Roman" pitchFamily="18" charset="0"/>
              </a:rPr>
              <a:t> </a:t>
            </a:r>
            <a:r>
              <a:rPr lang="en-US" sz="4000" dirty="0" err="1">
                <a:latin typeface="Times New Roman" pitchFamily="18" charset="0"/>
                <a:ea typeface="Arial-Rounded" pitchFamily="34" charset="0"/>
                <a:cs typeface="Times New Roman" pitchFamily="18" charset="0"/>
              </a:rPr>
              <a:t>Cảnh</a:t>
            </a:r>
            <a:r>
              <a:rPr lang="en-US" sz="4000" dirty="0">
                <a:latin typeface="Times New Roman" pitchFamily="18" charset="0"/>
                <a:ea typeface="Arial-Rounded" pitchFamily="34" charset="0"/>
                <a:cs typeface="Times New Roman" pitchFamily="18" charset="0"/>
              </a:rPr>
              <a:t> </a:t>
            </a:r>
            <a:r>
              <a:rPr lang="en-US" sz="4000" dirty="0" err="1">
                <a:latin typeface="Times New Roman" pitchFamily="18" charset="0"/>
                <a:ea typeface="Arial-Rounded" pitchFamily="34" charset="0"/>
                <a:cs typeface="Times New Roman" pitchFamily="18" charset="0"/>
              </a:rPr>
              <a:t>sát</a:t>
            </a:r>
            <a:r>
              <a:rPr lang="en-US" sz="4000" dirty="0">
                <a:latin typeface="Times New Roman" pitchFamily="18" charset="0"/>
                <a:ea typeface="Arial-Rounded" pitchFamily="34" charset="0"/>
                <a:cs typeface="Times New Roman" pitchFamily="18" charset="0"/>
              </a:rPr>
              <a:t> </a:t>
            </a:r>
            <a:r>
              <a:rPr lang="en-US" sz="4000" dirty="0" err="1">
                <a:latin typeface="Times New Roman" pitchFamily="18" charset="0"/>
                <a:ea typeface="Arial-Rounded" pitchFamily="34" charset="0"/>
                <a:cs typeface="Times New Roman" pitchFamily="18" charset="0"/>
              </a:rPr>
              <a:t>giao</a:t>
            </a:r>
            <a:r>
              <a:rPr lang="en-US" sz="4000" dirty="0">
                <a:latin typeface="Times New Roman" pitchFamily="18" charset="0"/>
                <a:ea typeface="Arial-Rounded" pitchFamily="34" charset="0"/>
                <a:cs typeface="Times New Roman" pitchFamily="18" charset="0"/>
              </a:rPr>
              <a:t>  </a:t>
            </a:r>
            <a:r>
              <a:rPr lang="en-US" sz="4000" dirty="0" err="1">
                <a:latin typeface="Times New Roman" pitchFamily="18" charset="0"/>
                <a:ea typeface="Arial-Rounded" pitchFamily="34" charset="0"/>
                <a:cs typeface="Times New Roman" pitchFamily="18" charset="0"/>
              </a:rPr>
              <a:t>thông</a:t>
            </a:r>
            <a:r>
              <a:rPr lang="en-US" sz="4000" dirty="0">
                <a:latin typeface="Times New Roman" pitchFamily="18" charset="0"/>
                <a:ea typeface="Arial-Rounded" pitchFamily="34" charset="0"/>
                <a:cs typeface="Times New Roman" pitchFamily="18" charset="0"/>
              </a:rPr>
              <a:t> </a:t>
            </a:r>
            <a:r>
              <a:rPr lang="en-US" sz="4000" dirty="0" err="1">
                <a:latin typeface="Times New Roman" pitchFamily="18" charset="0"/>
                <a:ea typeface="Arial-Rounded" pitchFamily="34" charset="0"/>
                <a:cs typeface="Times New Roman" pitchFamily="18" charset="0"/>
              </a:rPr>
              <a:t>đang</a:t>
            </a:r>
            <a:r>
              <a:rPr lang="en-US" sz="4000" dirty="0">
                <a:latin typeface="Times New Roman" pitchFamily="18" charset="0"/>
                <a:ea typeface="Arial-Rounded" pitchFamily="34" charset="0"/>
                <a:cs typeface="Times New Roman" pitchFamily="18" charset="0"/>
              </a:rPr>
              <a:t> </a:t>
            </a:r>
            <a:r>
              <a:rPr lang="en-US" sz="4000" dirty="0" err="1">
                <a:latin typeface="Times New Roman" pitchFamily="18" charset="0"/>
                <a:ea typeface="Arial-Rounded" pitchFamily="34" charset="0"/>
                <a:cs typeface="Times New Roman" pitchFamily="18" charset="0"/>
              </a:rPr>
              <a:t>làm</a:t>
            </a:r>
            <a:r>
              <a:rPr lang="en-US" sz="4000" dirty="0">
                <a:latin typeface="Times New Roman" pitchFamily="18" charset="0"/>
                <a:ea typeface="Arial-Rounded" pitchFamily="34" charset="0"/>
                <a:cs typeface="Times New Roman" pitchFamily="18" charset="0"/>
              </a:rPr>
              <a:t> </a:t>
            </a:r>
            <a:r>
              <a:rPr lang="en-US" sz="4000" dirty="0" err="1">
                <a:latin typeface="Times New Roman" pitchFamily="18" charset="0"/>
                <a:ea typeface="Arial-Rounded" pitchFamily="34" charset="0"/>
                <a:cs typeface="Times New Roman" pitchFamily="18" charset="0"/>
              </a:rPr>
              <a:t>hiệu</a:t>
            </a:r>
            <a:r>
              <a:rPr lang="en-US" sz="4000" dirty="0">
                <a:latin typeface="Times New Roman" pitchFamily="18" charset="0"/>
                <a:ea typeface="Arial-Rounded" pitchFamily="34" charset="0"/>
                <a:cs typeface="Times New Roman" pitchFamily="18" charset="0"/>
              </a:rPr>
              <a:t> </a:t>
            </a:r>
            <a:r>
              <a:rPr lang="en-US" sz="4000" dirty="0" err="1">
                <a:latin typeface="Times New Roman" pitchFamily="18" charset="0"/>
                <a:ea typeface="Arial-Rounded" pitchFamily="34" charset="0"/>
                <a:cs typeface="Times New Roman" pitchFamily="18" charset="0"/>
              </a:rPr>
              <a:t>lệnh</a:t>
            </a:r>
            <a:r>
              <a:rPr lang="en-US" sz="4000" dirty="0">
                <a:latin typeface="Times New Roman" pitchFamily="18" charset="0"/>
                <a:ea typeface="Arial-Rounded" pitchFamily="34" charset="0"/>
                <a:cs typeface="Times New Roman" pitchFamily="18" charset="0"/>
              </a:rPr>
              <a:t> </a:t>
            </a:r>
            <a:r>
              <a:rPr lang="en-US" sz="4000" dirty="0" err="1">
                <a:latin typeface="Times New Roman" pitchFamily="18" charset="0"/>
                <a:ea typeface="Arial-Rounded" pitchFamily="34" charset="0"/>
                <a:cs typeface="Times New Roman" pitchFamily="18" charset="0"/>
              </a:rPr>
              <a:t>gì</a:t>
            </a:r>
            <a:r>
              <a:rPr lang="en-US" sz="4000" dirty="0">
                <a:latin typeface="Times New Roman" pitchFamily="18" charset="0"/>
                <a:ea typeface="Arial-Rounded" pitchFamily="34" charset="0"/>
                <a:cs typeface="Times New Roman" pitchFamily="18" charset="0"/>
              </a:rPr>
              <a:t> ?</a:t>
            </a:r>
          </a:p>
        </p:txBody>
      </p:sp>
      <p:pic>
        <p:nvPicPr>
          <p:cNvPr id="16" name="sóc"/>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90260" y="2063420"/>
            <a:ext cx="1364284" cy="1364284"/>
          </a:xfrm>
          <a:prstGeom prst="rect">
            <a:avLst/>
          </a:prstGeom>
          <a:noFill/>
          <a:extLst>
            <a:ext uri="{909E8E84-426E-40DD-AFC4-6F175D3DCCD1}">
              <a14:hiddenFill xmlns:a14="http://schemas.microsoft.com/office/drawing/2010/main">
                <a:solidFill>
                  <a:srgbClr val="FFFFFF"/>
                </a:solidFill>
              </a14:hiddenFill>
            </a:ext>
          </a:extLst>
        </p:spPr>
      </p:pic>
      <p:pic>
        <p:nvPicPr>
          <p:cNvPr id="17" name="cú"/>
          <p:cNvPicPr>
            <a:picLocks noChangeAspect="1" noChangeArrowheads="1"/>
          </p:cNvPicPr>
          <p:nvPr/>
        </p:nvPicPr>
        <p:blipFill rotWithShape="1">
          <a:blip r:embed="rId9">
            <a:extLst>
              <a:ext uri="{28A0092B-C50C-407E-A947-70E740481C1C}">
                <a14:useLocalDpi xmlns:a14="http://schemas.microsoft.com/office/drawing/2010/main" val="0"/>
              </a:ext>
            </a:extLst>
          </a:blip>
          <a:srcRect l="25000" r="50000" b="68265"/>
          <a:stretch/>
        </p:blipFill>
        <p:spPr bwMode="auto">
          <a:xfrm>
            <a:off x="4637977" y="4996579"/>
            <a:ext cx="1038340" cy="1318050"/>
          </a:xfrm>
          <a:prstGeom prst="rect">
            <a:avLst/>
          </a:prstGeom>
          <a:noFill/>
          <a:extLst>
            <a:ext uri="{909E8E84-426E-40DD-AFC4-6F175D3DCCD1}">
              <a14:hiddenFill xmlns:a14="http://schemas.microsoft.com/office/drawing/2010/main">
                <a:solidFill>
                  <a:srgbClr val="FFFFFF"/>
                </a:solidFill>
              </a14:hiddenFill>
            </a:ext>
          </a:extLst>
        </p:spPr>
      </p:pic>
      <p:pic>
        <p:nvPicPr>
          <p:cNvPr id="4098" name="mèo"/>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730703" y="3368649"/>
            <a:ext cx="1288057" cy="1288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Download Vegetable Clip Art ~ Free Clipart of Vegetables: Mushroom,  Tomatoe, Carrot &amp;amp; More | Fruits drawing, Clip art, Free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5513" y="303499"/>
            <a:ext cx="1654937" cy="18322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am Character clipart. Free download transparent .PNG | Creazilla">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86319" y="5890516"/>
            <a:ext cx="795705" cy="8808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rotWithShape="1">
          <a:blip r:embed="rId14">
            <a:extLst>
              <a:ext uri="{28A0092B-C50C-407E-A947-70E740481C1C}">
                <a14:useLocalDpi xmlns:a14="http://schemas.microsoft.com/office/drawing/2010/main" val="0"/>
              </a:ext>
            </a:extLst>
          </a:blip>
          <a:srcRect l="32954" t="3427" r="34318"/>
          <a:stretch/>
        </p:blipFill>
        <p:spPr bwMode="auto">
          <a:xfrm>
            <a:off x="289719" y="2377794"/>
            <a:ext cx="3505200" cy="408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52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500"/>
                                        <p:tgtEl>
                                          <p:spTgt spid="409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098"/>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withEffect">
                                  <p:stCondLst>
                                    <p:cond delay="0"/>
                                  </p:stCondLst>
                                  <p:childTnLst>
                                    <p:animClr clrSpc="rgb" dir="cw">
                                      <p:cBhvr>
                                        <p:cTn id="39" dur="250" fill="hold"/>
                                        <p:tgtEl>
                                          <p:spTgt spid="9"/>
                                        </p:tgtEl>
                                        <p:attrNameLst>
                                          <p:attrName>fillcolor</p:attrName>
                                        </p:attrNameLst>
                                      </p:cBhvr>
                                      <p:to>
                                        <a:schemeClr val="accent1"/>
                                      </p:to>
                                    </p:animClr>
                                    <p:set>
                                      <p:cBhvr>
                                        <p:cTn id="40" dur="250" fill="hold"/>
                                        <p:tgtEl>
                                          <p:spTgt spid="9"/>
                                        </p:tgtEl>
                                        <p:attrNameLst>
                                          <p:attrName>fill.type</p:attrName>
                                        </p:attrNameLst>
                                      </p:cBhvr>
                                      <p:to>
                                        <p:strVal val="solid"/>
                                      </p:to>
                                    </p:set>
                                    <p:set>
                                      <p:cBhvr>
                                        <p:cTn id="41" dur="250" fill="hold"/>
                                        <p:tgtEl>
                                          <p:spTgt spid="9"/>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1" presetClass="emph" presetSubtype="2" fill="hold" nodeType="withEffect">
                                  <p:stCondLst>
                                    <p:cond delay="500"/>
                                  </p:stCondLst>
                                  <p:childTnLst>
                                    <p:animClr clrSpc="rgb" dir="cw">
                                      <p:cBhvr>
                                        <p:cTn id="43" dur="250" fill="hold"/>
                                        <p:tgtEl>
                                          <p:spTgt spid="9"/>
                                        </p:tgtEl>
                                        <p:attrNameLst>
                                          <p:attrName>fillcolor</p:attrName>
                                        </p:attrNameLst>
                                      </p:cBhvr>
                                      <p:to>
                                        <a:schemeClr val="accent1"/>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par>
                                <p:cTn id="46" presetID="23" presetClass="entr" presetSubtype="32" fill="hold" nodeType="withEffect">
                                  <p:stCondLst>
                                    <p:cond delay="500"/>
                                  </p:stCondLst>
                                  <p:childTnLst>
                                    <p:set>
                                      <p:cBhvr>
                                        <p:cTn id="47" dur="1" fill="hold">
                                          <p:stCondLst>
                                            <p:cond delay="0"/>
                                          </p:stCondLst>
                                        </p:cTn>
                                        <p:tgtEl>
                                          <p:spTgt spid="10"/>
                                        </p:tgtEl>
                                        <p:attrNameLst>
                                          <p:attrName>style.visibility</p:attrName>
                                        </p:attrNameLst>
                                      </p:cBhvr>
                                      <p:to>
                                        <p:strVal val="visible"/>
                                      </p:to>
                                    </p:set>
                                    <p:anim calcmode="lin" valueType="num">
                                      <p:cBhvr>
                                        <p:cTn id="48" dur="250" fill="hold"/>
                                        <p:tgtEl>
                                          <p:spTgt spid="10"/>
                                        </p:tgtEl>
                                        <p:attrNameLst>
                                          <p:attrName>ppt_w</p:attrName>
                                        </p:attrNameLst>
                                      </p:cBhvr>
                                      <p:tavLst>
                                        <p:tav tm="0">
                                          <p:val>
                                            <p:strVal val="4*#ppt_w"/>
                                          </p:val>
                                        </p:tav>
                                        <p:tav tm="100000">
                                          <p:val>
                                            <p:strVal val="#ppt_w"/>
                                          </p:val>
                                        </p:tav>
                                      </p:tavLst>
                                    </p:anim>
                                    <p:anim calcmode="lin" valueType="num">
                                      <p:cBhvr>
                                        <p:cTn id="4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098"/>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withEffect">
                                  <p:stCondLst>
                                    <p:cond delay="0"/>
                                  </p:stCondLst>
                                  <p:childTnLst>
                                    <p:animClr clrSpc="rgb" dir="cw">
                                      <p:cBhvr>
                                        <p:cTn id="54" dur="250" fill="hold"/>
                                        <p:tgtEl>
                                          <p:spTgt spid="5"/>
                                        </p:tgtEl>
                                        <p:attrNameLst>
                                          <p:attrName>fillcolor</p:attrName>
                                        </p:attrNameLst>
                                      </p:cBhvr>
                                      <p:to>
                                        <a:schemeClr val="bg2"/>
                                      </p:to>
                                    </p:animClr>
                                    <p:set>
                                      <p:cBhvr>
                                        <p:cTn id="55" dur="250" fill="hold"/>
                                        <p:tgtEl>
                                          <p:spTgt spid="5"/>
                                        </p:tgtEl>
                                        <p:attrNameLst>
                                          <p:attrName>fill.type</p:attrName>
                                        </p:attrNameLst>
                                      </p:cBhvr>
                                      <p:to>
                                        <p:strVal val="solid"/>
                                      </p:to>
                                    </p:set>
                                    <p:set>
                                      <p:cBhvr>
                                        <p:cTn id="56" dur="250" fill="hold"/>
                                        <p:tgtEl>
                                          <p:spTgt spid="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1" presetClass="emph" presetSubtype="2" fill="hold" nodeType="withEffect">
                                  <p:stCondLst>
                                    <p:cond delay="500"/>
                                  </p:stCondLst>
                                  <p:childTnLst>
                                    <p:animClr clrSpc="rgb" dir="cw">
                                      <p:cBhvr>
                                        <p:cTn id="58" dur="250" fill="hold"/>
                                        <p:tgtEl>
                                          <p:spTgt spid="5"/>
                                        </p:tgtEl>
                                        <p:attrNameLst>
                                          <p:attrName>fillcolor</p:attrName>
                                        </p:attrNameLst>
                                      </p:cBhvr>
                                      <p:to>
                                        <a:schemeClr val="bg2"/>
                                      </p:to>
                                    </p:animClr>
                                    <p:set>
                                      <p:cBhvr>
                                        <p:cTn id="59" dur="250" fill="hold"/>
                                        <p:tgtEl>
                                          <p:spTgt spid="5"/>
                                        </p:tgtEl>
                                        <p:attrNameLst>
                                          <p:attrName>fill.type</p:attrName>
                                        </p:attrNameLst>
                                      </p:cBhvr>
                                      <p:to>
                                        <p:strVal val="solid"/>
                                      </p:to>
                                    </p:set>
                                    <p:set>
                                      <p:cBhvr>
                                        <p:cTn id="60" dur="250" fill="hold"/>
                                        <p:tgtEl>
                                          <p:spTgt spid="5"/>
                                        </p:tgtEl>
                                        <p:attrNameLst>
                                          <p:attrName>fill.on</p:attrName>
                                        </p:attrNameLst>
                                      </p:cBhvr>
                                      <p:to>
                                        <p:strVal val="true"/>
                                      </p:to>
                                    </p:set>
                                  </p:childTnLst>
                                </p:cTn>
                              </p:par>
                              <p:par>
                                <p:cTn id="61" presetID="23" presetClass="entr" presetSubtype="32" fill="hold" nodeType="withEffect">
                                  <p:stCondLst>
                                    <p:cond delay="500"/>
                                  </p:stCondLst>
                                  <p:childTnLst>
                                    <p:set>
                                      <p:cBhvr>
                                        <p:cTn id="62" dur="1" fill="hold">
                                          <p:stCondLst>
                                            <p:cond delay="0"/>
                                          </p:stCondLst>
                                        </p:cTn>
                                        <p:tgtEl>
                                          <p:spTgt spid="7"/>
                                        </p:tgtEl>
                                        <p:attrNameLst>
                                          <p:attrName>style.visibility</p:attrName>
                                        </p:attrNameLst>
                                      </p:cBhvr>
                                      <p:to>
                                        <p:strVal val="visible"/>
                                      </p:to>
                                    </p:set>
                                    <p:anim calcmode="lin" valueType="num">
                                      <p:cBhvr>
                                        <p:cTn id="63" dur="250" fill="hold"/>
                                        <p:tgtEl>
                                          <p:spTgt spid="7"/>
                                        </p:tgtEl>
                                        <p:attrNameLst>
                                          <p:attrName>ppt_w</p:attrName>
                                        </p:attrNameLst>
                                      </p:cBhvr>
                                      <p:tavLst>
                                        <p:tav tm="0">
                                          <p:val>
                                            <p:strVal val="4*#ppt_w"/>
                                          </p:val>
                                        </p:tav>
                                        <p:tav tm="100000">
                                          <p:val>
                                            <p:strVal val="#ppt_w"/>
                                          </p:val>
                                        </p:tav>
                                      </p:tavLst>
                                    </p:anim>
                                    <p:anim calcmode="lin" valueType="num">
                                      <p:cBhvr>
                                        <p:cTn id="6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6"/>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withEffect">
                                  <p:stCondLst>
                                    <p:cond delay="0"/>
                                  </p:stCondLst>
                                  <p:childTnLst>
                                    <p:animClr clrSpc="rgb" dir="cw">
                                      <p:cBhvr>
                                        <p:cTn id="69" dur="250" fill="hold"/>
                                        <p:tgtEl>
                                          <p:spTgt spid="6"/>
                                        </p:tgtEl>
                                        <p:attrNameLst>
                                          <p:attrName>fillcolor</p:attrName>
                                        </p:attrNameLst>
                                      </p:cBhvr>
                                      <p:to>
                                        <a:schemeClr val="accent1"/>
                                      </p:to>
                                    </p:animClr>
                                    <p:set>
                                      <p:cBhvr>
                                        <p:cTn id="70" dur="250" fill="hold"/>
                                        <p:tgtEl>
                                          <p:spTgt spid="6"/>
                                        </p:tgtEl>
                                        <p:attrNameLst>
                                          <p:attrName>fill.type</p:attrName>
                                        </p:attrNameLst>
                                      </p:cBhvr>
                                      <p:to>
                                        <p:strVal val="solid"/>
                                      </p:to>
                                    </p:set>
                                    <p:set>
                                      <p:cBhvr>
                                        <p:cTn id="71" dur="250" fill="hold"/>
                                        <p:tgtEl>
                                          <p:spTgt spid="6"/>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click.wav"/>
                                        </p:tgtEl>
                                      </p:cMediaNode>
                                    </p:audio>
                                  </p:subTnLst>
                                </p:cTn>
                              </p:par>
                              <p:par>
                                <p:cTn id="72" presetID="1" presetClass="emph" presetSubtype="2" fill="hold" nodeType="withEffect">
                                  <p:stCondLst>
                                    <p:cond delay="500"/>
                                  </p:stCondLst>
                                  <p:childTnLst>
                                    <p:animClr clrSpc="rgb" dir="cw">
                                      <p:cBhvr>
                                        <p:cTn id="73" dur="250" fill="hold"/>
                                        <p:tgtEl>
                                          <p:spTgt spid="6"/>
                                        </p:tgtEl>
                                        <p:attrNameLst>
                                          <p:attrName>fillcolor</p:attrName>
                                        </p:attrNameLst>
                                      </p:cBhvr>
                                      <p:to>
                                        <a:schemeClr val="accent1"/>
                                      </p:to>
                                    </p:animClr>
                                    <p:set>
                                      <p:cBhvr>
                                        <p:cTn id="74" dur="250" fill="hold"/>
                                        <p:tgtEl>
                                          <p:spTgt spid="6"/>
                                        </p:tgtEl>
                                        <p:attrNameLst>
                                          <p:attrName>fill.type</p:attrName>
                                        </p:attrNameLst>
                                      </p:cBhvr>
                                      <p:to>
                                        <p:strVal val="solid"/>
                                      </p:to>
                                    </p:set>
                                    <p:set>
                                      <p:cBhvr>
                                        <p:cTn id="75" dur="250" fill="hold"/>
                                        <p:tgtEl>
                                          <p:spTgt spid="6"/>
                                        </p:tgtEl>
                                        <p:attrNameLst>
                                          <p:attrName>fill.on</p:attrName>
                                        </p:attrNameLst>
                                      </p:cBhvr>
                                      <p:to>
                                        <p:strVal val="true"/>
                                      </p:to>
                                    </p:set>
                                  </p:childTnLst>
                                </p:cTn>
                              </p:par>
                              <p:par>
                                <p:cTn id="76" presetID="23" presetClass="entr" presetSubtype="32" fill="hold" nodeType="withEffect">
                                  <p:stCondLst>
                                    <p:cond delay="500"/>
                                  </p:stCondLst>
                                  <p:childTnLst>
                                    <p:set>
                                      <p:cBhvr>
                                        <p:cTn id="77" dur="1" fill="hold">
                                          <p:stCondLst>
                                            <p:cond delay="0"/>
                                          </p:stCondLst>
                                        </p:cTn>
                                        <p:tgtEl>
                                          <p:spTgt spid="8"/>
                                        </p:tgtEl>
                                        <p:attrNameLst>
                                          <p:attrName>style.visibility</p:attrName>
                                        </p:attrNameLst>
                                      </p:cBhvr>
                                      <p:to>
                                        <p:strVal val="visible"/>
                                      </p:to>
                                    </p:set>
                                    <p:anim calcmode="lin" valueType="num">
                                      <p:cBhvr>
                                        <p:cTn id="78" dur="250" fill="hold"/>
                                        <p:tgtEl>
                                          <p:spTgt spid="8"/>
                                        </p:tgtEl>
                                        <p:attrNameLst>
                                          <p:attrName>ppt_w</p:attrName>
                                        </p:attrNameLst>
                                      </p:cBhvr>
                                      <p:tavLst>
                                        <p:tav tm="0">
                                          <p:val>
                                            <p:strVal val="4*#ppt_w"/>
                                          </p:val>
                                        </p:tav>
                                        <p:tav tm="100000">
                                          <p:val>
                                            <p:strVal val="#ppt_w"/>
                                          </p:val>
                                        </p:tav>
                                      </p:tavLst>
                                    </p:anim>
                                    <p:anim calcmode="lin" valueType="num">
                                      <p:cBhvr>
                                        <p:cTn id="7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5" grpId="0" animBg="1"/>
      <p:bldP spid="6" grpId="0" animBg="1"/>
      <p:bldP spid="9" grpId="0" animBg="1"/>
      <p:bldP spid="12"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74260" y="2788942"/>
            <a:ext cx="3374059" cy="3132957"/>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000" b="1" dirty="0" err="1">
                <a:solidFill>
                  <a:srgbClr val="002060"/>
                </a:solidFill>
                <a:latin typeface="Times New Roman" pitchFamily="18" charset="0"/>
                <a:cs typeface="Times New Roman" pitchFamily="18" charset="0"/>
              </a:rPr>
              <a:t>Người</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tham</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gia</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giao</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thông</a:t>
            </a:r>
            <a:r>
              <a:rPr lang="en-US" sz="3000" b="1" dirty="0">
                <a:solidFill>
                  <a:srgbClr val="002060"/>
                </a:solidFill>
                <a:latin typeface="Times New Roman" pitchFamily="18" charset="0"/>
                <a:cs typeface="Times New Roman" pitchFamily="18" charset="0"/>
              </a:rPr>
              <a:t> ở </a:t>
            </a:r>
            <a:r>
              <a:rPr lang="en-US" sz="3000" b="1" dirty="0" err="1">
                <a:solidFill>
                  <a:srgbClr val="002060"/>
                </a:solidFill>
                <a:latin typeface="Times New Roman" pitchFamily="18" charset="0"/>
                <a:cs typeface="Times New Roman" pitchFamily="18" charset="0"/>
              </a:rPr>
              <a:t>phía</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bên</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trái</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người</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điều</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khiển</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được</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rẽ</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trái</a:t>
            </a:r>
            <a:r>
              <a:rPr lang="en-US" sz="3000" b="1" dirty="0">
                <a:solidFill>
                  <a:srgbClr val="002060"/>
                </a:solidFill>
                <a:latin typeface="Times New Roman" pitchFamily="18" charset="0"/>
                <a:cs typeface="Times New Roman" pitchFamily="18" charset="0"/>
              </a:rPr>
              <a:t> qua </a:t>
            </a:r>
            <a:r>
              <a:rPr lang="en-US" sz="3000" b="1" dirty="0" err="1">
                <a:solidFill>
                  <a:srgbClr val="002060"/>
                </a:solidFill>
                <a:latin typeface="Times New Roman" pitchFamily="18" charset="0"/>
                <a:cs typeface="Times New Roman" pitchFamily="18" charset="0"/>
              </a:rPr>
              <a:t>trước</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mặt</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người</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điều</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khiển</a:t>
            </a:r>
            <a:r>
              <a:rPr lang="en-US" sz="3000" b="1" dirty="0">
                <a:solidFill>
                  <a:srgbClr val="002060"/>
                </a:solidFill>
                <a:latin typeface="Times New Roman" pitchFamily="18" charset="0"/>
                <a:cs typeface="Times New Roman" pitchFamily="18" charset="0"/>
              </a:rPr>
              <a:t>.</a:t>
            </a:r>
          </a:p>
          <a:p>
            <a:endParaRPr lang="en-US" sz="2800" dirty="0">
              <a:solidFill>
                <a:srgbClr val="002060"/>
              </a:solidFill>
              <a:latin typeface="Arial-Rounded" pitchFamily="34" charset="0"/>
              <a:ea typeface="Arial-Rounded" pitchFamily="34" charset="0"/>
              <a:cs typeface="Arial-Rounded" pitchFamily="34" charset="0"/>
            </a:endParaRPr>
          </a:p>
        </p:txBody>
      </p:sp>
      <p:sp>
        <p:nvSpPr>
          <p:cNvPr id="6" name="Rectangle 5"/>
          <p:cNvSpPr/>
          <p:nvPr/>
        </p:nvSpPr>
        <p:spPr>
          <a:xfrm>
            <a:off x="4252119" y="2971800"/>
            <a:ext cx="3505200" cy="2974453"/>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endParaRPr lang="en-US" sz="3000" b="1" dirty="0">
              <a:solidFill>
                <a:srgbClr val="FF0000"/>
              </a:solidFill>
              <a:latin typeface="Times New Roman" pitchFamily="18" charset="0"/>
              <a:cs typeface="Times New Roman" pitchFamily="18" charset="0"/>
            </a:endParaRPr>
          </a:p>
          <a:p>
            <a:r>
              <a:rPr lang="en-US" sz="3000" b="1" dirty="0" err="1">
                <a:solidFill>
                  <a:srgbClr val="002060"/>
                </a:solidFill>
                <a:latin typeface="Times New Roman" pitchFamily="18" charset="0"/>
                <a:cs typeface="Times New Roman" pitchFamily="18" charset="0"/>
              </a:rPr>
              <a:t>Người</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tham</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gia</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giao</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thông</a:t>
            </a:r>
            <a:r>
              <a:rPr lang="en-US" sz="3000" b="1" dirty="0">
                <a:solidFill>
                  <a:srgbClr val="002060"/>
                </a:solidFill>
                <a:latin typeface="Times New Roman" pitchFamily="18" charset="0"/>
                <a:cs typeface="Times New Roman" pitchFamily="18" charset="0"/>
              </a:rPr>
              <a:t> ở </a:t>
            </a:r>
            <a:r>
              <a:rPr lang="en-US" sz="3000" b="1" dirty="0" err="1">
                <a:solidFill>
                  <a:srgbClr val="002060"/>
                </a:solidFill>
                <a:latin typeface="Times New Roman" pitchFamily="18" charset="0"/>
                <a:cs typeface="Times New Roman" pitchFamily="18" charset="0"/>
              </a:rPr>
              <a:t>phía</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bên</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phải</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người</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điều</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khiển</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được</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rẽ</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trái</a:t>
            </a:r>
            <a:r>
              <a:rPr lang="en-US" sz="3000" b="1" dirty="0">
                <a:solidFill>
                  <a:srgbClr val="002060"/>
                </a:solidFill>
                <a:latin typeface="Times New Roman" pitchFamily="18" charset="0"/>
                <a:cs typeface="Times New Roman" pitchFamily="18" charset="0"/>
              </a:rPr>
              <a:t> qua </a:t>
            </a:r>
            <a:r>
              <a:rPr lang="en-US" sz="3000" b="1" dirty="0" err="1">
                <a:solidFill>
                  <a:srgbClr val="002060"/>
                </a:solidFill>
                <a:latin typeface="Times New Roman" pitchFamily="18" charset="0"/>
                <a:cs typeface="Times New Roman" pitchFamily="18" charset="0"/>
              </a:rPr>
              <a:t>trước</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mặt</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người</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điều</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khiển</a:t>
            </a:r>
            <a:r>
              <a:rPr lang="en-US" sz="3000" b="1" dirty="0">
                <a:solidFill>
                  <a:srgbClr val="002060"/>
                </a:solidFill>
                <a:latin typeface="Times New Roman" pitchFamily="18" charset="0"/>
                <a:cs typeface="Times New Roman" pitchFamily="18" charset="0"/>
              </a:rPr>
              <a:t>.</a:t>
            </a:r>
          </a:p>
          <a:p>
            <a:endParaRPr lang="en-US" sz="2800" dirty="0">
              <a:solidFill>
                <a:srgbClr val="002060"/>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36295" y="2743200"/>
            <a:ext cx="725543" cy="71158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7719" y="2964658"/>
            <a:ext cx="734142" cy="707593"/>
          </a:xfrm>
          <a:prstGeom prst="rect">
            <a:avLst/>
          </a:prstGeom>
        </p:spPr>
      </p:pic>
      <p:sp>
        <p:nvSpPr>
          <p:cNvPr id="12" name="Cloud Callout 11"/>
          <p:cNvSpPr/>
          <p:nvPr/>
        </p:nvSpPr>
        <p:spPr>
          <a:xfrm>
            <a:off x="4099719" y="478862"/>
            <a:ext cx="7315200" cy="1981200"/>
          </a:xfrm>
          <a:prstGeom prst="cloudCallout">
            <a:avLst>
              <a:gd name="adj1" fmla="val -59602"/>
              <a:gd name="adj2" fmla="val 12165"/>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tx1"/>
              </a:solidFill>
              <a:latin typeface="Arial-Rounded" pitchFamily="34" charset="0"/>
              <a:ea typeface="Arial-Rounded" pitchFamily="34" charset="0"/>
              <a:cs typeface="Arial-Rounded" pitchFamily="34" charset="0"/>
            </a:endParaRPr>
          </a:p>
        </p:txBody>
      </p:sp>
      <p:pic>
        <p:nvPicPr>
          <p:cNvPr id="16" name="sóc"/>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769139" y="3458248"/>
            <a:ext cx="988234" cy="1254901"/>
          </a:xfrm>
          <a:prstGeom prst="rect">
            <a:avLst/>
          </a:prstGeom>
          <a:noFill/>
          <a:extLst>
            <a:ext uri="{909E8E84-426E-40DD-AFC4-6F175D3DCCD1}">
              <a14:hiddenFill xmlns:a14="http://schemas.microsoft.com/office/drawing/2010/main">
                <a:solidFill>
                  <a:srgbClr val="FFFFFF"/>
                </a:solidFill>
              </a14:hiddenFill>
            </a:ext>
          </a:extLst>
        </p:spPr>
      </p:pic>
      <p:pic>
        <p:nvPicPr>
          <p:cNvPr id="17" name="cú"/>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454231" y="3706185"/>
            <a:ext cx="1006964" cy="10069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ownload Vegetable Clip Art ~ Free Clipart of Vegetables: Mushroom,  Tomatoe, Carrot &amp;amp; More | Fruits drawing, Clip art, Free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49641" y="303499"/>
            <a:ext cx="1650809" cy="18276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Ham Character clipart. Free download transparent .PNG | Creazilla">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86319" y="5890516"/>
            <a:ext cx="795705" cy="88085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826641" y="807742"/>
            <a:ext cx="5713688" cy="1323439"/>
          </a:xfrm>
          <a:prstGeom prst="rect">
            <a:avLst/>
          </a:prstGeom>
          <a:noFill/>
        </p:spPr>
        <p:txBody>
          <a:bodyPr wrap="square" rtlCol="0">
            <a:spAutoFit/>
          </a:bodyPr>
          <a:lstStyle/>
          <a:p>
            <a:pPr algn="ctr"/>
            <a:r>
              <a:rPr lang="en-US" sz="4000" dirty="0" err="1">
                <a:latin typeface="Times New Roman" pitchFamily="18" charset="0"/>
                <a:ea typeface="Arial-Rounded" pitchFamily="34" charset="0"/>
                <a:cs typeface="Times New Roman" pitchFamily="18" charset="0"/>
              </a:rPr>
              <a:t>Chú</a:t>
            </a:r>
            <a:r>
              <a:rPr lang="en-US" sz="4000" dirty="0">
                <a:latin typeface="Times New Roman" pitchFamily="18" charset="0"/>
                <a:ea typeface="Arial-Rounded" pitchFamily="34" charset="0"/>
                <a:cs typeface="Times New Roman" pitchFamily="18" charset="0"/>
              </a:rPr>
              <a:t> </a:t>
            </a:r>
            <a:r>
              <a:rPr lang="en-US" sz="4000" dirty="0" err="1">
                <a:latin typeface="Times New Roman" pitchFamily="18" charset="0"/>
                <a:ea typeface="Arial-Rounded" pitchFamily="34" charset="0"/>
                <a:cs typeface="Times New Roman" pitchFamily="18" charset="0"/>
              </a:rPr>
              <a:t>Cảnh</a:t>
            </a:r>
            <a:r>
              <a:rPr lang="en-US" sz="4000" dirty="0">
                <a:latin typeface="Times New Roman" pitchFamily="18" charset="0"/>
                <a:ea typeface="Arial-Rounded" pitchFamily="34" charset="0"/>
                <a:cs typeface="Times New Roman" pitchFamily="18" charset="0"/>
              </a:rPr>
              <a:t> </a:t>
            </a:r>
            <a:r>
              <a:rPr lang="en-US" sz="4000" dirty="0" err="1">
                <a:latin typeface="Times New Roman" pitchFamily="18" charset="0"/>
                <a:ea typeface="Arial-Rounded" pitchFamily="34" charset="0"/>
                <a:cs typeface="Times New Roman" pitchFamily="18" charset="0"/>
              </a:rPr>
              <a:t>sát</a:t>
            </a:r>
            <a:r>
              <a:rPr lang="en-US" sz="4000" dirty="0">
                <a:latin typeface="Times New Roman" pitchFamily="18" charset="0"/>
                <a:ea typeface="Arial-Rounded" pitchFamily="34" charset="0"/>
                <a:cs typeface="Times New Roman" pitchFamily="18" charset="0"/>
              </a:rPr>
              <a:t> </a:t>
            </a:r>
            <a:r>
              <a:rPr lang="en-US" sz="4000" dirty="0" err="1">
                <a:latin typeface="Times New Roman" pitchFamily="18" charset="0"/>
                <a:ea typeface="Arial-Rounded" pitchFamily="34" charset="0"/>
                <a:cs typeface="Times New Roman" pitchFamily="18" charset="0"/>
              </a:rPr>
              <a:t>giao</a:t>
            </a:r>
            <a:r>
              <a:rPr lang="en-US" sz="4000" dirty="0">
                <a:latin typeface="Times New Roman" pitchFamily="18" charset="0"/>
                <a:ea typeface="Arial-Rounded" pitchFamily="34" charset="0"/>
                <a:cs typeface="Times New Roman" pitchFamily="18" charset="0"/>
              </a:rPr>
              <a:t>  </a:t>
            </a:r>
            <a:r>
              <a:rPr lang="en-US" sz="4000" dirty="0" err="1">
                <a:latin typeface="Times New Roman" pitchFamily="18" charset="0"/>
                <a:ea typeface="Arial-Rounded" pitchFamily="34" charset="0"/>
                <a:cs typeface="Times New Roman" pitchFamily="18" charset="0"/>
              </a:rPr>
              <a:t>thông</a:t>
            </a:r>
            <a:r>
              <a:rPr lang="en-US" sz="4000" dirty="0">
                <a:latin typeface="Times New Roman" pitchFamily="18" charset="0"/>
                <a:ea typeface="Arial-Rounded" pitchFamily="34" charset="0"/>
                <a:cs typeface="Times New Roman" pitchFamily="18" charset="0"/>
              </a:rPr>
              <a:t> </a:t>
            </a:r>
            <a:r>
              <a:rPr lang="en-US" sz="4000" dirty="0" err="1">
                <a:latin typeface="Times New Roman" pitchFamily="18" charset="0"/>
                <a:ea typeface="Arial-Rounded" pitchFamily="34" charset="0"/>
                <a:cs typeface="Times New Roman" pitchFamily="18" charset="0"/>
              </a:rPr>
              <a:t>đang</a:t>
            </a:r>
            <a:r>
              <a:rPr lang="en-US" sz="4000" dirty="0">
                <a:latin typeface="Times New Roman" pitchFamily="18" charset="0"/>
                <a:ea typeface="Arial-Rounded" pitchFamily="34" charset="0"/>
                <a:cs typeface="Times New Roman" pitchFamily="18" charset="0"/>
              </a:rPr>
              <a:t> </a:t>
            </a:r>
            <a:r>
              <a:rPr lang="en-US" sz="4000" dirty="0" err="1">
                <a:latin typeface="Times New Roman" pitchFamily="18" charset="0"/>
                <a:ea typeface="Arial-Rounded" pitchFamily="34" charset="0"/>
                <a:cs typeface="Times New Roman" pitchFamily="18" charset="0"/>
              </a:rPr>
              <a:t>làm</a:t>
            </a:r>
            <a:r>
              <a:rPr lang="en-US" sz="4000" dirty="0">
                <a:latin typeface="Times New Roman" pitchFamily="18" charset="0"/>
                <a:ea typeface="Arial-Rounded" pitchFamily="34" charset="0"/>
                <a:cs typeface="Times New Roman" pitchFamily="18" charset="0"/>
              </a:rPr>
              <a:t> </a:t>
            </a:r>
            <a:r>
              <a:rPr lang="en-US" sz="4000" dirty="0" err="1">
                <a:latin typeface="Times New Roman" pitchFamily="18" charset="0"/>
                <a:ea typeface="Arial-Rounded" pitchFamily="34" charset="0"/>
                <a:cs typeface="Times New Roman" pitchFamily="18" charset="0"/>
              </a:rPr>
              <a:t>hiệu</a:t>
            </a:r>
            <a:r>
              <a:rPr lang="en-US" sz="4000" dirty="0">
                <a:latin typeface="Times New Roman" pitchFamily="18" charset="0"/>
                <a:ea typeface="Arial-Rounded" pitchFamily="34" charset="0"/>
                <a:cs typeface="Times New Roman" pitchFamily="18" charset="0"/>
              </a:rPr>
              <a:t> </a:t>
            </a:r>
            <a:r>
              <a:rPr lang="en-US" sz="4000" dirty="0" err="1">
                <a:latin typeface="Times New Roman" pitchFamily="18" charset="0"/>
                <a:ea typeface="Arial-Rounded" pitchFamily="34" charset="0"/>
                <a:cs typeface="Times New Roman" pitchFamily="18" charset="0"/>
              </a:rPr>
              <a:t>lệnh</a:t>
            </a:r>
            <a:r>
              <a:rPr lang="en-US" sz="4000" dirty="0">
                <a:latin typeface="Times New Roman" pitchFamily="18" charset="0"/>
                <a:ea typeface="Arial-Rounded" pitchFamily="34" charset="0"/>
                <a:cs typeface="Times New Roman" pitchFamily="18" charset="0"/>
              </a:rPr>
              <a:t> </a:t>
            </a:r>
            <a:r>
              <a:rPr lang="en-US" sz="4000" dirty="0" err="1">
                <a:latin typeface="Times New Roman" pitchFamily="18" charset="0"/>
                <a:ea typeface="Arial-Rounded" pitchFamily="34" charset="0"/>
                <a:cs typeface="Times New Roman" pitchFamily="18" charset="0"/>
              </a:rPr>
              <a:t>gì</a:t>
            </a:r>
            <a:r>
              <a:rPr lang="en-US" sz="4000" dirty="0">
                <a:latin typeface="Times New Roman" pitchFamily="18" charset="0"/>
                <a:ea typeface="Arial-Rounded" pitchFamily="34" charset="0"/>
                <a:cs typeface="Times New Roman" pitchFamily="18" charset="0"/>
              </a:rPr>
              <a:t> ?</a:t>
            </a:r>
          </a:p>
        </p:txBody>
      </p:sp>
      <p:pic>
        <p:nvPicPr>
          <p:cNvPr id="19" name="Picture 2"/>
          <p:cNvPicPr>
            <a:picLocks noChangeAspect="1" noChangeArrowheads="1"/>
          </p:cNvPicPr>
          <p:nvPr/>
        </p:nvPicPr>
        <p:blipFill rotWithShape="1">
          <a:blip r:embed="rId13">
            <a:extLst>
              <a:ext uri="{28A0092B-C50C-407E-A947-70E740481C1C}">
                <a14:useLocalDpi xmlns:a14="http://schemas.microsoft.com/office/drawing/2010/main" val="0"/>
              </a:ext>
            </a:extLst>
          </a:blip>
          <a:srcRect l="20682" t="6887" r="23181"/>
          <a:stretch/>
        </p:blipFill>
        <p:spPr bwMode="auto">
          <a:xfrm>
            <a:off x="39510" y="2286000"/>
            <a:ext cx="3526809" cy="4479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110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5"/>
                                        </p:tgtEl>
                                        <p:attrNameLst>
                                          <p:attrName>fillcolor</p:attrName>
                                        </p:attrNameLst>
                                      </p:cBhvr>
                                      <p:to>
                                        <a:schemeClr val="bg2"/>
                                      </p:to>
                                    </p:animClr>
                                    <p:set>
                                      <p:cBhvr>
                                        <p:cTn id="29" dur="250" fill="hold"/>
                                        <p:tgtEl>
                                          <p:spTgt spid="5"/>
                                        </p:tgtEl>
                                        <p:attrNameLst>
                                          <p:attrName>fill.type</p:attrName>
                                        </p:attrNameLst>
                                      </p:cBhvr>
                                      <p:to>
                                        <p:strVal val="solid"/>
                                      </p:to>
                                    </p:set>
                                    <p:set>
                                      <p:cBhvr>
                                        <p:cTn id="30" dur="250" fill="hold"/>
                                        <p:tgtEl>
                                          <p:spTgt spid="5"/>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5"/>
                                        </p:tgtEl>
                                        <p:attrNameLst>
                                          <p:attrName>fillcolor</p:attrName>
                                        </p:attrNameLst>
                                      </p:cBhvr>
                                      <p:to>
                                        <a:srgbClr val="FEE5B3"/>
                                      </p:to>
                                    </p:animClr>
                                    <p:set>
                                      <p:cBhvr>
                                        <p:cTn id="33" dur="250" fill="hold"/>
                                        <p:tgtEl>
                                          <p:spTgt spid="5"/>
                                        </p:tgtEl>
                                        <p:attrNameLst>
                                          <p:attrName>fill.type</p:attrName>
                                        </p:attrNameLst>
                                      </p:cBhvr>
                                      <p:to>
                                        <p:strVal val="solid"/>
                                      </p:to>
                                    </p:set>
                                    <p:set>
                                      <p:cBhvr>
                                        <p:cTn id="34" dur="250" fill="hold"/>
                                        <p:tgtEl>
                                          <p:spTgt spid="5"/>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7"/>
                                        </p:tgtEl>
                                        <p:attrNameLst>
                                          <p:attrName>style.visibility</p:attrName>
                                        </p:attrNameLst>
                                      </p:cBhvr>
                                      <p:to>
                                        <p:strVal val="visible"/>
                                      </p:to>
                                    </p:set>
                                    <p:anim calcmode="lin" valueType="num">
                                      <p:cBhvr>
                                        <p:cTn id="37" dur="250" fill="hold"/>
                                        <p:tgtEl>
                                          <p:spTgt spid="7"/>
                                        </p:tgtEl>
                                        <p:attrNameLst>
                                          <p:attrName>ppt_w</p:attrName>
                                        </p:attrNameLst>
                                      </p:cBhvr>
                                      <p:tavLst>
                                        <p:tav tm="0">
                                          <p:val>
                                            <p:strVal val="4*#ppt_w"/>
                                          </p:val>
                                        </p:tav>
                                        <p:tav tm="100000">
                                          <p:val>
                                            <p:strVal val="#ppt_w"/>
                                          </p:val>
                                        </p:tav>
                                      </p:tavLst>
                                    </p:anim>
                                    <p:anim calcmode="lin" valueType="num">
                                      <p:cBhvr>
                                        <p:cTn id="3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6"/>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6"/>
                                        </p:tgtEl>
                                        <p:attrNameLst>
                                          <p:attrName>fillcolor</p:attrName>
                                        </p:attrNameLst>
                                      </p:cBhvr>
                                      <p:to>
                                        <a:schemeClr val="accent1"/>
                                      </p:to>
                                    </p:animClr>
                                    <p:set>
                                      <p:cBhvr>
                                        <p:cTn id="44" dur="250" fill="hold"/>
                                        <p:tgtEl>
                                          <p:spTgt spid="6"/>
                                        </p:tgtEl>
                                        <p:attrNameLst>
                                          <p:attrName>fill.type</p:attrName>
                                        </p:attrNameLst>
                                      </p:cBhvr>
                                      <p:to>
                                        <p:strVal val="solid"/>
                                      </p:to>
                                    </p:set>
                                    <p:set>
                                      <p:cBhvr>
                                        <p:cTn id="45" dur="250" fill="hold"/>
                                        <p:tgtEl>
                                          <p:spTgt spid="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6"/>
                                        </p:tgtEl>
                                        <p:attrNameLst>
                                          <p:attrName>fillcolor</p:attrName>
                                        </p:attrNameLst>
                                      </p:cBhvr>
                                      <p:to>
                                        <a:srgbClr val="CCD5C1"/>
                                      </p:to>
                                    </p:animClr>
                                    <p:set>
                                      <p:cBhvr>
                                        <p:cTn id="48" dur="250" fill="hold"/>
                                        <p:tgtEl>
                                          <p:spTgt spid="6"/>
                                        </p:tgtEl>
                                        <p:attrNameLst>
                                          <p:attrName>fill.type</p:attrName>
                                        </p:attrNameLst>
                                      </p:cBhvr>
                                      <p:to>
                                        <p:strVal val="solid"/>
                                      </p:to>
                                    </p:set>
                                    <p:set>
                                      <p:cBhvr>
                                        <p:cTn id="49" dur="250" fill="hold"/>
                                        <p:tgtEl>
                                          <p:spTgt spid="6"/>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8"/>
                                        </p:tgtEl>
                                        <p:attrNameLst>
                                          <p:attrName>style.visibility</p:attrName>
                                        </p:attrNameLst>
                                      </p:cBhvr>
                                      <p:to>
                                        <p:strVal val="visible"/>
                                      </p:to>
                                    </p:set>
                                    <p:anim calcmode="lin" valueType="num">
                                      <p:cBhvr>
                                        <p:cTn id="52" dur="250" fill="hold"/>
                                        <p:tgtEl>
                                          <p:spTgt spid="8"/>
                                        </p:tgtEl>
                                        <p:attrNameLst>
                                          <p:attrName>ppt_w</p:attrName>
                                        </p:attrNameLst>
                                      </p:cBhvr>
                                      <p:tavLst>
                                        <p:tav tm="0">
                                          <p:val>
                                            <p:strVal val="4*#ppt_w"/>
                                          </p:val>
                                        </p:tav>
                                        <p:tav tm="100000">
                                          <p:val>
                                            <p:strVal val="#ppt_w"/>
                                          </p:val>
                                        </p:tav>
                                      </p:tavLst>
                                    </p:anim>
                                    <p:anim calcmode="lin" valueType="num">
                                      <p:cBhvr>
                                        <p:cTn id="53"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7"/>
                  </p:tgtEl>
                </p:cond>
              </p:nextCondLst>
            </p:seq>
          </p:childTnLst>
        </p:cTn>
      </p:par>
    </p:tnLst>
    <p:bldLst>
      <p:bldP spid="5" grpId="0" animBg="1"/>
      <p:bldP spid="6" grpId="0" animBg="1"/>
      <p:bldP spid="12"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4583" y="2955427"/>
            <a:ext cx="4406283" cy="3815943"/>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vi-VN" sz="3000" dirty="0">
                <a:latin typeface="+mj-lt"/>
              </a:rPr>
              <a:t>Người điều khiển giao thông có nhiệm vụ chỉ huy, điều khiển giao thông, phân luồng, phân tuyến, phòng ngừa và giải quyết ùn tắc giao thông,đảm bảo trật tự và an toàn giao thông.</a:t>
            </a:r>
            <a:endParaRPr lang="en-US" sz="3000" dirty="0">
              <a:latin typeface="+mj-lt"/>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7466" y="3174051"/>
            <a:ext cx="725543" cy="711583"/>
          </a:xfrm>
          <a:prstGeom prst="rect">
            <a:avLst/>
          </a:prstGeom>
        </p:spPr>
      </p:pic>
      <p:sp>
        <p:nvSpPr>
          <p:cNvPr id="9" name="Rectangle 8"/>
          <p:cNvSpPr/>
          <p:nvPr/>
        </p:nvSpPr>
        <p:spPr>
          <a:xfrm>
            <a:off x="7024448" y="2965857"/>
            <a:ext cx="4019848" cy="3815943"/>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vi-VN" sz="3000" dirty="0">
                <a:latin typeface="Times New Roman (Headings)"/>
              </a:rPr>
              <a:t>Người điều khiển giao thông </a:t>
            </a:r>
            <a:r>
              <a:rPr lang="en-US" sz="3000" dirty="0" err="1">
                <a:latin typeface="Times New Roman (Headings)"/>
              </a:rPr>
              <a:t>chỉ</a:t>
            </a:r>
            <a:r>
              <a:rPr lang="en-US" sz="3000" dirty="0">
                <a:latin typeface="Times New Roman (Headings)"/>
              </a:rPr>
              <a:t> </a:t>
            </a:r>
            <a:r>
              <a:rPr lang="en-US" sz="3000" dirty="0" err="1">
                <a:latin typeface="Times New Roman (Headings)"/>
              </a:rPr>
              <a:t>có</a:t>
            </a:r>
            <a:r>
              <a:rPr lang="vi-VN" sz="3000" dirty="0">
                <a:latin typeface="Times New Roman (Headings)"/>
              </a:rPr>
              <a:t> nhiệm </a:t>
            </a:r>
            <a:r>
              <a:rPr lang="en-US" sz="3000" dirty="0" err="1">
                <a:latin typeface="Times New Roman (Headings)"/>
              </a:rPr>
              <a:t>vụ</a:t>
            </a:r>
            <a:r>
              <a:rPr lang="en-US" sz="3000" dirty="0">
                <a:latin typeface="Times New Roman (Headings)"/>
              </a:rPr>
              <a:t> </a:t>
            </a:r>
            <a:r>
              <a:rPr lang="en-US" sz="3000" dirty="0" err="1">
                <a:latin typeface="Times New Roman (Headings)"/>
              </a:rPr>
              <a:t>giải</a:t>
            </a:r>
            <a:r>
              <a:rPr lang="en-US" sz="3000" dirty="0">
                <a:latin typeface="Times New Roman (Headings)"/>
              </a:rPr>
              <a:t> </a:t>
            </a:r>
            <a:r>
              <a:rPr lang="en-US" sz="3000" dirty="0" err="1">
                <a:latin typeface="Times New Roman (Headings)"/>
              </a:rPr>
              <a:t>quyết</a:t>
            </a:r>
            <a:r>
              <a:rPr lang="en-US" sz="3000" dirty="0">
                <a:latin typeface="Times New Roman (Headings)"/>
              </a:rPr>
              <a:t> </a:t>
            </a:r>
            <a:r>
              <a:rPr lang="en-US" sz="3000" dirty="0" err="1">
                <a:latin typeface="Times New Roman (Headings)"/>
              </a:rPr>
              <a:t>ùn</a:t>
            </a:r>
            <a:r>
              <a:rPr lang="en-US" sz="3000" dirty="0">
                <a:latin typeface="Times New Roman (Headings)"/>
              </a:rPr>
              <a:t> </a:t>
            </a:r>
            <a:r>
              <a:rPr lang="en-US" sz="3000" dirty="0" err="1">
                <a:latin typeface="Times New Roman (Headings)"/>
              </a:rPr>
              <a:t>tắc</a:t>
            </a:r>
            <a:r>
              <a:rPr lang="en-US" sz="3000" dirty="0">
                <a:latin typeface="Times New Roman (Headings)"/>
              </a:rPr>
              <a:t> </a:t>
            </a:r>
            <a:r>
              <a:rPr lang="en-US" sz="3000" dirty="0" err="1">
                <a:latin typeface="Times New Roman (Headings)"/>
              </a:rPr>
              <a:t>giao</a:t>
            </a:r>
            <a:r>
              <a:rPr lang="en-US" sz="3000" dirty="0">
                <a:latin typeface="Times New Roman (Headings)"/>
              </a:rPr>
              <a:t> </a:t>
            </a:r>
            <a:r>
              <a:rPr lang="en-US" sz="3000" dirty="0" err="1">
                <a:latin typeface="Times New Roman (Headings)"/>
              </a:rPr>
              <a:t>thông</a:t>
            </a:r>
            <a:r>
              <a:rPr lang="en-US" sz="3000" dirty="0">
                <a:latin typeface="Times New Roman (Headings)"/>
              </a:rPr>
              <a:t>.</a:t>
            </a:r>
            <a:endParaRPr lang="en-US" sz="3000" dirty="0">
              <a:solidFill>
                <a:srgbClr val="002060"/>
              </a:solidFill>
              <a:latin typeface="Times New Roman (Headings)"/>
              <a:ea typeface="Arial-Rounded" pitchFamily="34" charset="0"/>
              <a:cs typeface="Arial-Rounded" pitchFamily="34"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83565" y="3121297"/>
            <a:ext cx="734142" cy="707593"/>
          </a:xfrm>
          <a:prstGeom prst="rect">
            <a:avLst/>
          </a:prstGeom>
        </p:spPr>
      </p:pic>
      <p:sp>
        <p:nvSpPr>
          <p:cNvPr id="12" name="Cloud Callout 11"/>
          <p:cNvSpPr/>
          <p:nvPr/>
        </p:nvSpPr>
        <p:spPr>
          <a:xfrm>
            <a:off x="4099719" y="154551"/>
            <a:ext cx="7315200" cy="1981200"/>
          </a:xfrm>
          <a:prstGeom prst="cloudCallout">
            <a:avLst>
              <a:gd name="adj1" fmla="val -59602"/>
              <a:gd name="adj2" fmla="val 12165"/>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tx1"/>
              </a:solidFill>
              <a:latin typeface="Arial-Rounded" pitchFamily="34" charset="0"/>
              <a:ea typeface="Arial-Rounded" pitchFamily="34" charset="0"/>
              <a:cs typeface="Arial-Rounded" pitchFamily="34" charset="0"/>
            </a:endParaRPr>
          </a:p>
        </p:txBody>
      </p:sp>
      <p:sp>
        <p:nvSpPr>
          <p:cNvPr id="2" name="TextBox 1"/>
          <p:cNvSpPr txBox="1"/>
          <p:nvPr/>
        </p:nvSpPr>
        <p:spPr>
          <a:xfrm>
            <a:off x="4785519" y="544986"/>
            <a:ext cx="5713688" cy="1077218"/>
          </a:xfrm>
          <a:prstGeom prst="rect">
            <a:avLst/>
          </a:prstGeom>
          <a:noFill/>
        </p:spPr>
        <p:txBody>
          <a:bodyPr wrap="square" rtlCol="0">
            <a:spAutoFit/>
          </a:bodyPr>
          <a:lstStyle/>
          <a:p>
            <a:pPr algn="ctr"/>
            <a:r>
              <a:rPr lang="vi-VN" sz="3200" dirty="0">
                <a:latin typeface="Times New Roman" pitchFamily="18" charset="0"/>
                <a:cs typeface="Times New Roman" pitchFamily="18" charset="0"/>
              </a:rPr>
              <a:t>Ngườ</a:t>
            </a:r>
            <a:r>
              <a:rPr lang="en-US" sz="3200" dirty="0">
                <a:latin typeface="Times New Roman" pitchFamily="18" charset="0"/>
                <a:cs typeface="Times New Roman" pitchFamily="18" charset="0"/>
              </a:rPr>
              <a:t>i </a:t>
            </a:r>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trò</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lang="en-US" sz="3200" dirty="0">
                <a:latin typeface="Times New Roman" pitchFamily="18" charset="0"/>
                <a:cs typeface="Times New Roman" pitchFamily="18" charset="0"/>
              </a:rPr>
              <a:t> ?</a:t>
            </a:r>
          </a:p>
        </p:txBody>
      </p:sp>
      <p:pic>
        <p:nvPicPr>
          <p:cNvPr id="16" name="sóc"/>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42119" y="3745823"/>
            <a:ext cx="1324351" cy="1681717"/>
          </a:xfrm>
          <a:prstGeom prst="rect">
            <a:avLst/>
          </a:prstGeom>
          <a:noFill/>
          <a:extLst>
            <a:ext uri="{909E8E84-426E-40DD-AFC4-6F175D3DCCD1}">
              <a14:hiddenFill xmlns:a14="http://schemas.microsoft.com/office/drawing/2010/main">
                <a:solidFill>
                  <a:srgbClr val="FFFFFF"/>
                </a:solidFill>
              </a14:hiddenFill>
            </a:ext>
          </a:extLst>
        </p:spPr>
      </p:pic>
      <p:pic>
        <p:nvPicPr>
          <p:cNvPr id="4098" name="mèo"/>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233319" y="3807651"/>
            <a:ext cx="1062727" cy="171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Download Vegetable Clip Art ~ Free Clipart of Vegetables: Mushroom,  Tomatoe, Carrot &amp;amp; More | Fruits drawing, Clip art, Free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5161" y="303499"/>
            <a:ext cx="2395289" cy="26519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am Character clipart. Free download transparent .PNG | Creazilla">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86319" y="5890516"/>
            <a:ext cx="795705" cy="880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44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500"/>
                                        <p:tgtEl>
                                          <p:spTgt spid="409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09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9"/>
                                        </p:tgtEl>
                                        <p:attrNameLst>
                                          <p:attrName>fillcolor</p:attrName>
                                        </p:attrNameLst>
                                      </p:cBhvr>
                                      <p:to>
                                        <a:schemeClr val="accent1"/>
                                      </p:to>
                                    </p:animClr>
                                    <p:set>
                                      <p:cBhvr>
                                        <p:cTn id="29" dur="250" fill="hold"/>
                                        <p:tgtEl>
                                          <p:spTgt spid="9"/>
                                        </p:tgtEl>
                                        <p:attrNameLst>
                                          <p:attrName>fill.type</p:attrName>
                                        </p:attrNameLst>
                                      </p:cBhvr>
                                      <p:to>
                                        <p:strVal val="solid"/>
                                      </p:to>
                                    </p:set>
                                    <p:set>
                                      <p:cBhvr>
                                        <p:cTn id="30" dur="250" fill="hold"/>
                                        <p:tgtEl>
                                          <p:spTgt spid="9"/>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9"/>
                                        </p:tgtEl>
                                        <p:attrNameLst>
                                          <p:attrName>fillcolor</p:attrName>
                                        </p:attrNameLst>
                                      </p:cBhvr>
                                      <p:to>
                                        <a:srgbClr val="CCD5C1"/>
                                      </p:to>
                                    </p:animClr>
                                    <p:set>
                                      <p:cBhvr>
                                        <p:cTn id="33" dur="250" fill="hold"/>
                                        <p:tgtEl>
                                          <p:spTgt spid="9"/>
                                        </p:tgtEl>
                                        <p:attrNameLst>
                                          <p:attrName>fill.type</p:attrName>
                                        </p:attrNameLst>
                                      </p:cBhvr>
                                      <p:to>
                                        <p:strVal val="solid"/>
                                      </p:to>
                                    </p:set>
                                    <p:set>
                                      <p:cBhvr>
                                        <p:cTn id="34" dur="250" fill="hold"/>
                                        <p:tgtEl>
                                          <p:spTgt spid="9"/>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250" fill="hold"/>
                                        <p:tgtEl>
                                          <p:spTgt spid="10"/>
                                        </p:tgtEl>
                                        <p:attrNameLst>
                                          <p:attrName>ppt_w</p:attrName>
                                        </p:attrNameLst>
                                      </p:cBhvr>
                                      <p:tavLst>
                                        <p:tav tm="0">
                                          <p:val>
                                            <p:strVal val="4*#ppt_w"/>
                                          </p:val>
                                        </p:tav>
                                        <p:tav tm="100000">
                                          <p:val>
                                            <p:strVal val="#ppt_w"/>
                                          </p:val>
                                        </p:tav>
                                      </p:tavLst>
                                    </p:anim>
                                    <p:anim calcmode="lin" valueType="num">
                                      <p:cBhvr>
                                        <p:cTn id="38"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098"/>
                  </p:tgtEl>
                </p:cond>
              </p:nextCondLst>
            </p:seq>
            <p:seq concurrent="1" nextAc="seek">
              <p:cTn id="39" restart="whenNotActive" fill="hold" evtFilter="cancelBubble" nodeType="interactiveSeq">
                <p:stCondLst>
                  <p:cond evt="onClick" delay="0">
                    <p:tgtEl>
                      <p:spTgt spid="1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5"/>
                                        </p:tgtEl>
                                        <p:attrNameLst>
                                          <p:attrName>fillcolor</p:attrName>
                                        </p:attrNameLst>
                                      </p:cBhvr>
                                      <p:to>
                                        <a:schemeClr val="bg2"/>
                                      </p:to>
                                    </p:animClr>
                                    <p:set>
                                      <p:cBhvr>
                                        <p:cTn id="44" dur="250" fill="hold"/>
                                        <p:tgtEl>
                                          <p:spTgt spid="5"/>
                                        </p:tgtEl>
                                        <p:attrNameLst>
                                          <p:attrName>fill.type</p:attrName>
                                        </p:attrNameLst>
                                      </p:cBhvr>
                                      <p:to>
                                        <p:strVal val="solid"/>
                                      </p:to>
                                    </p:set>
                                    <p:set>
                                      <p:cBhvr>
                                        <p:cTn id="45" dur="250" fill="hold"/>
                                        <p:tgtEl>
                                          <p:spTgt spid="5"/>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5"/>
                                        </p:tgtEl>
                                        <p:attrNameLst>
                                          <p:attrName>fillcolor</p:attrName>
                                        </p:attrNameLst>
                                      </p:cBhvr>
                                      <p:to>
                                        <a:srgbClr val="FFD27D"/>
                                      </p:to>
                                    </p:animClr>
                                    <p:set>
                                      <p:cBhvr>
                                        <p:cTn id="48" dur="250" fill="hold"/>
                                        <p:tgtEl>
                                          <p:spTgt spid="5"/>
                                        </p:tgtEl>
                                        <p:attrNameLst>
                                          <p:attrName>fill.type</p:attrName>
                                        </p:attrNameLst>
                                      </p:cBhvr>
                                      <p:to>
                                        <p:strVal val="solid"/>
                                      </p:to>
                                    </p:set>
                                    <p:set>
                                      <p:cBhvr>
                                        <p:cTn id="49" dur="250" fill="hold"/>
                                        <p:tgtEl>
                                          <p:spTgt spid="5"/>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7"/>
                                        </p:tgtEl>
                                        <p:attrNameLst>
                                          <p:attrName>style.visibility</p:attrName>
                                        </p:attrNameLst>
                                      </p:cBhvr>
                                      <p:to>
                                        <p:strVal val="visible"/>
                                      </p:to>
                                    </p:set>
                                    <p:anim calcmode="lin" valueType="num">
                                      <p:cBhvr>
                                        <p:cTn id="52" dur="250" fill="hold"/>
                                        <p:tgtEl>
                                          <p:spTgt spid="7"/>
                                        </p:tgtEl>
                                        <p:attrNameLst>
                                          <p:attrName>ppt_w</p:attrName>
                                        </p:attrNameLst>
                                      </p:cBhvr>
                                      <p:tavLst>
                                        <p:tav tm="0">
                                          <p:val>
                                            <p:strVal val="4*#ppt_w"/>
                                          </p:val>
                                        </p:tav>
                                        <p:tav tm="100000">
                                          <p:val>
                                            <p:strVal val="#ppt_w"/>
                                          </p:val>
                                        </p:tav>
                                      </p:tavLst>
                                    </p:anim>
                                    <p:anim calcmode="lin" valueType="num">
                                      <p:cBhvr>
                                        <p:cTn id="53"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6"/>
                  </p:tgtEl>
                </p:cond>
              </p:nextCondLst>
            </p:seq>
          </p:childTnLst>
        </p:cTn>
      </p:par>
    </p:tnLst>
    <p:bldLst>
      <p:bldP spid="5" grpId="0" animBg="1"/>
      <p:bldP spid="9" grpId="0" animBg="1"/>
      <p:bldP spid="12"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06555" y="3085064"/>
            <a:ext cx="617898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vi-VN" sz="4400" dirty="0">
                <a:solidFill>
                  <a:schemeClr val="accent6"/>
                </a:solidFill>
                <a:latin typeface="Arial-Rounded" pitchFamily="34" charset="0"/>
                <a:ea typeface="Arial-Rounded" pitchFamily="34" charset="0"/>
                <a:cs typeface="Arial-Rounded" pitchFamily="34" charset="0"/>
              </a:rPr>
              <a:t> </a:t>
            </a:r>
            <a:r>
              <a:rPr lang="en-US" sz="4400" dirty="0">
                <a:solidFill>
                  <a:schemeClr val="accent6"/>
                </a:solidFill>
                <a:latin typeface="Arial-Rounded" pitchFamily="34" charset="0"/>
                <a:ea typeface="Arial-Rounded" pitchFamily="34" charset="0"/>
                <a:cs typeface="Arial-Rounded" pitchFamily="34" charset="0"/>
              </a:rPr>
              <a:t>	</a:t>
            </a:r>
            <a:r>
              <a:rPr lang="en-US" sz="3000" dirty="0">
                <a:solidFill>
                  <a:srgbClr val="002060"/>
                </a:solidFill>
                <a:latin typeface="Times New Roman (Headings)"/>
                <a:ea typeface="Arial-Rounded" pitchFamily="34" charset="0"/>
                <a:cs typeface="Arial-Rounded" pitchFamily="34" charset="0"/>
              </a:rPr>
              <a:t>N</a:t>
            </a:r>
            <a:r>
              <a:rPr lang="nl-NL" sz="3000" dirty="0">
                <a:solidFill>
                  <a:srgbClr val="002060"/>
                </a:solidFill>
                <a:latin typeface="Times New Roman" pitchFamily="18" charset="0"/>
                <a:cs typeface="Times New Roman" pitchFamily="18" charset="0"/>
              </a:rPr>
              <a:t>gười điều khiển giao thông</a:t>
            </a:r>
            <a:endParaRPr lang="en-US" sz="3000" dirty="0">
              <a:solidFill>
                <a:srgbClr val="002060"/>
              </a:solidFill>
              <a:latin typeface="Arial-Rounded" pitchFamily="34" charset="0"/>
              <a:ea typeface="Arial-Rounded" pitchFamily="34" charset="0"/>
              <a:cs typeface="Arial-Rounded" pitchFamily="34" charset="0"/>
            </a:endParaRPr>
          </a:p>
        </p:txBody>
      </p:sp>
      <p:sp>
        <p:nvSpPr>
          <p:cNvPr id="6" name="Rectangle 5"/>
          <p:cNvSpPr/>
          <p:nvPr/>
        </p:nvSpPr>
        <p:spPr>
          <a:xfrm>
            <a:off x="3199876" y="5517670"/>
            <a:ext cx="617898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lgn="ctr"/>
            <a:r>
              <a:rPr lang="en-US" sz="3000" dirty="0" err="1">
                <a:solidFill>
                  <a:srgbClr val="002060"/>
                </a:solidFill>
                <a:latin typeface="Times New Roman (Headings)"/>
                <a:ea typeface="Arial-Rounded" pitchFamily="34" charset="0"/>
                <a:cs typeface="Arial-Rounded" pitchFamily="34" charset="0"/>
              </a:rPr>
              <a:t>Không</a:t>
            </a:r>
            <a:r>
              <a:rPr lang="en-US" sz="3000" dirty="0">
                <a:solidFill>
                  <a:srgbClr val="002060"/>
                </a:solidFill>
                <a:latin typeface="Times New Roman (Headings)"/>
                <a:ea typeface="Arial-Rounded" pitchFamily="34" charset="0"/>
                <a:cs typeface="Arial-Rounded" pitchFamily="34" charset="0"/>
              </a:rPr>
              <a:t> </a:t>
            </a:r>
            <a:r>
              <a:rPr lang="en-US" sz="3000" dirty="0" err="1">
                <a:solidFill>
                  <a:srgbClr val="002060"/>
                </a:solidFill>
                <a:latin typeface="Times New Roman (Headings)"/>
                <a:ea typeface="Arial-Rounded" pitchFamily="34" charset="0"/>
                <a:cs typeface="Arial-Rounded" pitchFamily="34" charset="0"/>
              </a:rPr>
              <a:t>cần</a:t>
            </a:r>
            <a:r>
              <a:rPr lang="en-US" sz="3000" dirty="0">
                <a:solidFill>
                  <a:srgbClr val="002060"/>
                </a:solidFill>
                <a:latin typeface="Times New Roman (Headings)"/>
                <a:ea typeface="Arial-Rounded" pitchFamily="34" charset="0"/>
                <a:cs typeface="Arial-Rounded" pitchFamily="34" charset="0"/>
              </a:rPr>
              <a:t> </a:t>
            </a:r>
            <a:r>
              <a:rPr lang="en-US" sz="3000" dirty="0" err="1">
                <a:solidFill>
                  <a:srgbClr val="002060"/>
                </a:solidFill>
                <a:latin typeface="Times New Roman (Headings)"/>
                <a:ea typeface="Arial-Rounded" pitchFamily="34" charset="0"/>
                <a:cs typeface="Arial-Rounded" pitchFamily="34" charset="0"/>
              </a:rPr>
              <a:t>tuân</a:t>
            </a:r>
            <a:r>
              <a:rPr lang="en-US" sz="3000" dirty="0">
                <a:solidFill>
                  <a:srgbClr val="002060"/>
                </a:solidFill>
                <a:latin typeface="Times New Roman (Headings)"/>
                <a:ea typeface="Arial-Rounded" pitchFamily="34" charset="0"/>
                <a:cs typeface="Arial-Rounded" pitchFamily="34" charset="0"/>
              </a:rPr>
              <a:t> </a:t>
            </a:r>
            <a:r>
              <a:rPr lang="en-US" sz="3000" dirty="0" err="1">
                <a:solidFill>
                  <a:srgbClr val="002060"/>
                </a:solidFill>
                <a:latin typeface="Times New Roman (Headings)"/>
                <a:ea typeface="Arial-Rounded" pitchFamily="34" charset="0"/>
                <a:cs typeface="Arial-Rounded" pitchFamily="34" charset="0"/>
              </a:rPr>
              <a:t>theo</a:t>
            </a:r>
            <a:endParaRPr lang="en-US" sz="3000" dirty="0">
              <a:solidFill>
                <a:srgbClr val="002060"/>
              </a:solidFill>
              <a:latin typeface="Times New Roman (Headings)"/>
              <a:ea typeface="Arial-Rounded" pitchFamily="34" charset="0"/>
              <a:cs typeface="Arial-Rounded"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00992" y="3180582"/>
            <a:ext cx="725543" cy="71158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18828" y="5623350"/>
            <a:ext cx="734142" cy="707593"/>
          </a:xfrm>
          <a:prstGeom prst="rect">
            <a:avLst/>
          </a:prstGeom>
        </p:spPr>
      </p:pic>
      <p:sp>
        <p:nvSpPr>
          <p:cNvPr id="9" name="Rectangle 8"/>
          <p:cNvSpPr/>
          <p:nvPr/>
        </p:nvSpPr>
        <p:spPr>
          <a:xfrm>
            <a:off x="3204071" y="4309683"/>
            <a:ext cx="617898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lgn="ctr"/>
            <a:r>
              <a:rPr lang="en-US" sz="3000" dirty="0" err="1">
                <a:solidFill>
                  <a:srgbClr val="002060"/>
                </a:solidFill>
                <a:latin typeface="Times New Roman (Headings)"/>
                <a:ea typeface="Arial-Rounded" pitchFamily="34" charset="0"/>
                <a:cs typeface="Arial-Rounded" pitchFamily="34" charset="0"/>
              </a:rPr>
              <a:t>Người</a:t>
            </a:r>
            <a:r>
              <a:rPr lang="en-US" sz="3000" dirty="0">
                <a:solidFill>
                  <a:srgbClr val="002060"/>
                </a:solidFill>
                <a:latin typeface="Times New Roman (Headings)"/>
                <a:ea typeface="Arial-Rounded" pitchFamily="34" charset="0"/>
                <a:cs typeface="Arial-Rounded" pitchFamily="34" charset="0"/>
              </a:rPr>
              <a:t> </a:t>
            </a:r>
            <a:r>
              <a:rPr lang="en-US" sz="3000" dirty="0" err="1">
                <a:solidFill>
                  <a:srgbClr val="002060"/>
                </a:solidFill>
                <a:latin typeface="Times New Roman (Headings)"/>
                <a:ea typeface="Arial-Rounded" pitchFamily="34" charset="0"/>
                <a:cs typeface="Arial-Rounded" pitchFamily="34" charset="0"/>
              </a:rPr>
              <a:t>tham</a:t>
            </a:r>
            <a:r>
              <a:rPr lang="en-US" sz="3000" dirty="0">
                <a:solidFill>
                  <a:srgbClr val="002060"/>
                </a:solidFill>
                <a:latin typeface="Times New Roman (Headings)"/>
                <a:ea typeface="Arial-Rounded" pitchFamily="34" charset="0"/>
                <a:cs typeface="Arial-Rounded" pitchFamily="34" charset="0"/>
              </a:rPr>
              <a:t> </a:t>
            </a:r>
            <a:r>
              <a:rPr lang="en-US" sz="3000" dirty="0" err="1">
                <a:solidFill>
                  <a:srgbClr val="002060"/>
                </a:solidFill>
                <a:latin typeface="Times New Roman (Headings)"/>
                <a:ea typeface="Arial-Rounded" pitchFamily="34" charset="0"/>
                <a:cs typeface="Arial-Rounded" pitchFamily="34" charset="0"/>
              </a:rPr>
              <a:t>gia</a:t>
            </a:r>
            <a:r>
              <a:rPr lang="en-US" sz="3000" dirty="0">
                <a:solidFill>
                  <a:srgbClr val="002060"/>
                </a:solidFill>
                <a:latin typeface="Times New Roman (Headings)"/>
                <a:ea typeface="Arial-Rounded" pitchFamily="34" charset="0"/>
                <a:cs typeface="Arial-Rounded" pitchFamily="34" charset="0"/>
              </a:rPr>
              <a:t> </a:t>
            </a:r>
            <a:r>
              <a:rPr lang="en-US" sz="3000" dirty="0" err="1">
                <a:solidFill>
                  <a:srgbClr val="002060"/>
                </a:solidFill>
                <a:latin typeface="Times New Roman (Headings)"/>
                <a:ea typeface="Arial-Rounded" pitchFamily="34" charset="0"/>
                <a:cs typeface="Arial-Rounded" pitchFamily="34" charset="0"/>
              </a:rPr>
              <a:t>giao</a:t>
            </a:r>
            <a:r>
              <a:rPr lang="en-US" sz="3000" dirty="0">
                <a:solidFill>
                  <a:srgbClr val="002060"/>
                </a:solidFill>
                <a:latin typeface="Times New Roman (Headings)"/>
                <a:ea typeface="Arial-Rounded" pitchFamily="34" charset="0"/>
                <a:cs typeface="Arial-Rounded" pitchFamily="34" charset="0"/>
              </a:rPr>
              <a:t> </a:t>
            </a:r>
            <a:r>
              <a:rPr lang="en-US" sz="3000" dirty="0" err="1">
                <a:solidFill>
                  <a:srgbClr val="002060"/>
                </a:solidFill>
                <a:latin typeface="Times New Roman (Headings)"/>
                <a:ea typeface="Arial-Rounded" pitchFamily="34" charset="0"/>
                <a:cs typeface="Arial-Rounded" pitchFamily="34" charset="0"/>
              </a:rPr>
              <a:t>thông</a:t>
            </a:r>
            <a:endParaRPr lang="en-US" sz="3000" dirty="0">
              <a:solidFill>
                <a:srgbClr val="002060"/>
              </a:solidFill>
              <a:latin typeface="Times New Roman (Headings)"/>
              <a:ea typeface="Arial-Rounded" pitchFamily="34" charset="0"/>
              <a:cs typeface="Arial-Rounded" pitchFamily="34"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18054" y="4422018"/>
            <a:ext cx="734142" cy="707593"/>
          </a:xfrm>
          <a:prstGeom prst="rect">
            <a:avLst/>
          </a:prstGeom>
        </p:spPr>
      </p:pic>
      <p:sp>
        <p:nvSpPr>
          <p:cNvPr id="12" name="Cloud Callout 11"/>
          <p:cNvSpPr/>
          <p:nvPr/>
        </p:nvSpPr>
        <p:spPr>
          <a:xfrm>
            <a:off x="4099719" y="154551"/>
            <a:ext cx="7315200" cy="1981200"/>
          </a:xfrm>
          <a:prstGeom prst="cloudCallout">
            <a:avLst>
              <a:gd name="adj1" fmla="val -59602"/>
              <a:gd name="adj2" fmla="val 12165"/>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tx1"/>
              </a:solidFill>
              <a:latin typeface="Arial-Rounded" pitchFamily="34" charset="0"/>
              <a:ea typeface="Arial-Rounded" pitchFamily="34" charset="0"/>
              <a:cs typeface="Arial-Rounded" pitchFamily="34" charset="0"/>
            </a:endParaRPr>
          </a:p>
        </p:txBody>
      </p:sp>
      <p:sp>
        <p:nvSpPr>
          <p:cNvPr id="2" name="TextBox 1"/>
          <p:cNvSpPr txBox="1"/>
          <p:nvPr/>
        </p:nvSpPr>
        <p:spPr>
          <a:xfrm>
            <a:off x="4791777" y="713251"/>
            <a:ext cx="5713688" cy="1015663"/>
          </a:xfrm>
          <a:prstGeom prst="rect">
            <a:avLst/>
          </a:prstGeom>
          <a:noFill/>
        </p:spPr>
        <p:txBody>
          <a:bodyPr wrap="square" rtlCol="0">
            <a:spAutoFit/>
          </a:bodyPr>
          <a:lstStyle/>
          <a:p>
            <a:pPr algn="ctr"/>
            <a:r>
              <a:rPr lang="en-US" sz="3000" dirty="0" err="1">
                <a:latin typeface="Times New Roman (Headings)"/>
                <a:ea typeface="Arial-Rounded" pitchFamily="34" charset="0"/>
                <a:cs typeface="Arial-Rounded" pitchFamily="34" charset="0"/>
              </a:rPr>
              <a:t>Khi</a:t>
            </a:r>
            <a:r>
              <a:rPr lang="en-US" sz="3000" dirty="0">
                <a:latin typeface="Times New Roman (Headings)"/>
                <a:ea typeface="Arial-Rounded" pitchFamily="34" charset="0"/>
                <a:cs typeface="Arial-Rounded" pitchFamily="34" charset="0"/>
              </a:rPr>
              <a:t> </a:t>
            </a:r>
            <a:r>
              <a:rPr lang="en-US" sz="3000" dirty="0" err="1">
                <a:latin typeface="Times New Roman (Headings)"/>
                <a:ea typeface="Arial-Rounded" pitchFamily="34" charset="0"/>
                <a:cs typeface="Arial-Rounded" pitchFamily="34" charset="0"/>
              </a:rPr>
              <a:t>tham</a:t>
            </a:r>
            <a:r>
              <a:rPr lang="en-US" sz="3000" dirty="0">
                <a:latin typeface="Times New Roman (Headings)"/>
                <a:ea typeface="Arial-Rounded" pitchFamily="34" charset="0"/>
                <a:cs typeface="Arial-Rounded" pitchFamily="34" charset="0"/>
              </a:rPr>
              <a:t> </a:t>
            </a:r>
            <a:r>
              <a:rPr lang="en-US" sz="3000" dirty="0" err="1">
                <a:latin typeface="Times New Roman (Headings)"/>
                <a:ea typeface="Arial-Rounded" pitchFamily="34" charset="0"/>
                <a:cs typeface="Arial-Rounded" pitchFamily="34" charset="0"/>
              </a:rPr>
              <a:t>gia</a:t>
            </a:r>
            <a:r>
              <a:rPr lang="en-US" sz="3000" dirty="0">
                <a:latin typeface="Times New Roman (Headings)"/>
                <a:ea typeface="Arial-Rounded" pitchFamily="34" charset="0"/>
                <a:cs typeface="Arial-Rounded" pitchFamily="34" charset="0"/>
              </a:rPr>
              <a:t> </a:t>
            </a:r>
            <a:r>
              <a:rPr lang="en-US" sz="3000" dirty="0" err="1">
                <a:latin typeface="Times New Roman (Headings)"/>
                <a:ea typeface="Arial-Rounded" pitchFamily="34" charset="0"/>
                <a:cs typeface="Arial-Rounded" pitchFamily="34" charset="0"/>
              </a:rPr>
              <a:t>giao</a:t>
            </a:r>
            <a:r>
              <a:rPr lang="en-US" sz="3000" dirty="0">
                <a:latin typeface="Times New Roman (Headings)"/>
                <a:ea typeface="Arial-Rounded" pitchFamily="34" charset="0"/>
                <a:cs typeface="Arial-Rounded" pitchFamily="34" charset="0"/>
              </a:rPr>
              <a:t> </a:t>
            </a:r>
            <a:r>
              <a:rPr lang="en-US" sz="3000" dirty="0" err="1">
                <a:latin typeface="Times New Roman (Headings)"/>
                <a:ea typeface="Arial-Rounded" pitchFamily="34" charset="0"/>
                <a:cs typeface="Arial-Rounded" pitchFamily="34" charset="0"/>
              </a:rPr>
              <a:t>thông</a:t>
            </a:r>
            <a:r>
              <a:rPr lang="en-US" sz="3000" dirty="0">
                <a:latin typeface="Times New Roman (Headings)"/>
                <a:ea typeface="Arial-Rounded" pitchFamily="34" charset="0"/>
                <a:cs typeface="Arial-Rounded" pitchFamily="34" charset="0"/>
              </a:rPr>
              <a:t> </a:t>
            </a:r>
            <a:r>
              <a:rPr lang="en-US" sz="3000" dirty="0" err="1">
                <a:latin typeface="Times New Roman (Headings)"/>
                <a:ea typeface="Arial-Rounded" pitchFamily="34" charset="0"/>
                <a:cs typeface="Arial-Rounded" pitchFamily="34" charset="0"/>
              </a:rPr>
              <a:t>thì</a:t>
            </a:r>
            <a:r>
              <a:rPr lang="en-US" sz="3000" dirty="0">
                <a:latin typeface="Times New Roman (Headings)"/>
                <a:ea typeface="Arial-Rounded" pitchFamily="34" charset="0"/>
                <a:cs typeface="Arial-Rounded" pitchFamily="34" charset="0"/>
              </a:rPr>
              <a:t> </a:t>
            </a:r>
            <a:r>
              <a:rPr lang="en-US" sz="3000" dirty="0" err="1">
                <a:latin typeface="Times New Roman (Headings)"/>
                <a:ea typeface="Arial-Rounded" pitchFamily="34" charset="0"/>
                <a:cs typeface="Arial-Rounded" pitchFamily="34" charset="0"/>
              </a:rPr>
              <a:t>tuân</a:t>
            </a:r>
            <a:r>
              <a:rPr lang="en-US" sz="3000" dirty="0">
                <a:latin typeface="Times New Roman (Headings)"/>
                <a:ea typeface="Arial-Rounded" pitchFamily="34" charset="0"/>
                <a:cs typeface="Arial-Rounded" pitchFamily="34" charset="0"/>
              </a:rPr>
              <a:t> </a:t>
            </a:r>
            <a:r>
              <a:rPr lang="en-US" sz="3000" dirty="0" err="1">
                <a:latin typeface="Times New Roman (Headings)"/>
                <a:ea typeface="Arial-Rounded" pitchFamily="34" charset="0"/>
                <a:cs typeface="Arial-Rounded" pitchFamily="34" charset="0"/>
              </a:rPr>
              <a:t>theo</a:t>
            </a:r>
            <a:r>
              <a:rPr lang="en-US" sz="3000" dirty="0">
                <a:latin typeface="Times New Roman (Headings)"/>
                <a:ea typeface="Arial-Rounded" pitchFamily="34" charset="0"/>
                <a:cs typeface="Arial-Rounded" pitchFamily="34" charset="0"/>
              </a:rPr>
              <a:t> </a:t>
            </a:r>
            <a:r>
              <a:rPr lang="en-US" sz="3000" dirty="0" err="1">
                <a:latin typeface="Times New Roman (Headings)"/>
                <a:ea typeface="Arial-Rounded" pitchFamily="34" charset="0"/>
                <a:cs typeface="Arial-Rounded" pitchFamily="34" charset="0"/>
              </a:rPr>
              <a:t>hiệu</a:t>
            </a:r>
            <a:r>
              <a:rPr lang="en-US" sz="3000" dirty="0">
                <a:latin typeface="Times New Roman (Headings)"/>
                <a:ea typeface="Arial-Rounded" pitchFamily="34" charset="0"/>
                <a:cs typeface="Arial-Rounded" pitchFamily="34" charset="0"/>
              </a:rPr>
              <a:t> </a:t>
            </a:r>
            <a:r>
              <a:rPr lang="en-US" sz="3000" dirty="0" err="1">
                <a:latin typeface="Times New Roman (Headings)"/>
                <a:ea typeface="Arial-Rounded" pitchFamily="34" charset="0"/>
                <a:cs typeface="Arial-Rounded" pitchFamily="34" charset="0"/>
              </a:rPr>
              <a:t>lệnh</a:t>
            </a:r>
            <a:r>
              <a:rPr lang="en-US" sz="3000" dirty="0">
                <a:latin typeface="Times New Roman (Headings)"/>
                <a:ea typeface="Arial-Rounded" pitchFamily="34" charset="0"/>
                <a:cs typeface="Arial-Rounded" pitchFamily="34" charset="0"/>
              </a:rPr>
              <a:t> </a:t>
            </a:r>
            <a:r>
              <a:rPr lang="en-US" sz="3000" dirty="0" err="1">
                <a:latin typeface="Times New Roman (Headings)"/>
                <a:ea typeface="Arial-Rounded" pitchFamily="34" charset="0"/>
                <a:cs typeface="Arial-Rounded" pitchFamily="34" charset="0"/>
              </a:rPr>
              <a:t>của</a:t>
            </a:r>
            <a:r>
              <a:rPr lang="en-US" sz="3000" dirty="0">
                <a:latin typeface="Times New Roman (Headings)"/>
                <a:ea typeface="Arial-Rounded" pitchFamily="34" charset="0"/>
                <a:cs typeface="Arial-Rounded" pitchFamily="34" charset="0"/>
              </a:rPr>
              <a:t> </a:t>
            </a:r>
            <a:r>
              <a:rPr lang="en-US" sz="3000" dirty="0" err="1">
                <a:latin typeface="Times New Roman (Headings)"/>
                <a:ea typeface="Arial-Rounded" pitchFamily="34" charset="0"/>
                <a:cs typeface="Arial-Rounded" pitchFamily="34" charset="0"/>
              </a:rPr>
              <a:t>ai</a:t>
            </a:r>
            <a:r>
              <a:rPr lang="en-US" sz="3000" dirty="0">
                <a:latin typeface="Times New Roman (Headings)"/>
                <a:ea typeface="Arial-Rounded" pitchFamily="34" charset="0"/>
                <a:cs typeface="Arial-Rounded" pitchFamily="34" charset="0"/>
              </a:rPr>
              <a:t> ?</a:t>
            </a:r>
          </a:p>
        </p:txBody>
      </p:sp>
      <p:pic>
        <p:nvPicPr>
          <p:cNvPr id="16" name="sóc"/>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2418308" y="2585764"/>
            <a:ext cx="1364284" cy="1539389"/>
          </a:xfrm>
          <a:prstGeom prst="rect">
            <a:avLst/>
          </a:prstGeom>
          <a:noFill/>
          <a:extLst>
            <a:ext uri="{909E8E84-426E-40DD-AFC4-6F175D3DCCD1}">
              <a14:hiddenFill xmlns:a14="http://schemas.microsoft.com/office/drawing/2010/main">
                <a:solidFill>
                  <a:srgbClr val="FFFFFF"/>
                </a:solidFill>
              </a14:hiddenFill>
            </a:ext>
          </a:extLst>
        </p:spPr>
      </p:pic>
      <p:pic>
        <p:nvPicPr>
          <p:cNvPr id="17" name="cú"/>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494791" y="5305188"/>
            <a:ext cx="1211318" cy="1343915"/>
          </a:xfrm>
          <a:prstGeom prst="rect">
            <a:avLst/>
          </a:prstGeom>
          <a:noFill/>
          <a:extLst>
            <a:ext uri="{909E8E84-426E-40DD-AFC4-6F175D3DCCD1}">
              <a14:hiddenFill xmlns:a14="http://schemas.microsoft.com/office/drawing/2010/main">
                <a:solidFill>
                  <a:srgbClr val="FFFFFF"/>
                </a:solidFill>
              </a14:hiddenFill>
            </a:ext>
          </a:extLst>
        </p:spPr>
      </p:pic>
      <p:pic>
        <p:nvPicPr>
          <p:cNvPr id="4098" name="mèo"/>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867610" y="4125153"/>
            <a:ext cx="593475" cy="1055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Download Vegetable Clip Art ~ Free Clipart of Vegetables: Mushroom,  Tomatoe, Carrot &amp;amp; More | Fruits drawing, Clip art, Free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5161" y="303499"/>
            <a:ext cx="2395289" cy="26519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Ham Character clipart. Free download transparent .PNG | Creazilla">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86319" y="5890516"/>
            <a:ext cx="795705" cy="880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53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500"/>
                                        <p:tgtEl>
                                          <p:spTgt spid="409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09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9"/>
                                        </p:tgtEl>
                                        <p:attrNameLst>
                                          <p:attrName>fillcolor</p:attrName>
                                        </p:attrNameLst>
                                      </p:cBhvr>
                                      <p:to>
                                        <a:schemeClr val="accent1"/>
                                      </p:to>
                                    </p:animClr>
                                    <p:set>
                                      <p:cBhvr>
                                        <p:cTn id="35" dur="250" fill="hold"/>
                                        <p:tgtEl>
                                          <p:spTgt spid="9"/>
                                        </p:tgtEl>
                                        <p:attrNameLst>
                                          <p:attrName>fill.type</p:attrName>
                                        </p:attrNameLst>
                                      </p:cBhvr>
                                      <p:to>
                                        <p:strVal val="solid"/>
                                      </p:to>
                                    </p:set>
                                    <p:set>
                                      <p:cBhvr>
                                        <p:cTn id="36" dur="250" fill="hold"/>
                                        <p:tgtEl>
                                          <p:spTgt spid="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1" presetClass="emph" presetSubtype="2" fill="hold" nodeType="withEffect">
                                  <p:stCondLst>
                                    <p:cond delay="500"/>
                                  </p:stCondLst>
                                  <p:childTnLst>
                                    <p:animClr clrSpc="rgb" dir="cw">
                                      <p:cBhvr>
                                        <p:cTn id="38" dur="250" fill="hold"/>
                                        <p:tgtEl>
                                          <p:spTgt spid="9"/>
                                        </p:tgtEl>
                                        <p:attrNameLst>
                                          <p:attrName>fillcolor</p:attrName>
                                        </p:attrNameLst>
                                      </p:cBhvr>
                                      <p:to>
                                        <a:schemeClr val="accent1"/>
                                      </p:to>
                                    </p:animClr>
                                    <p:set>
                                      <p:cBhvr>
                                        <p:cTn id="39" dur="250" fill="hold"/>
                                        <p:tgtEl>
                                          <p:spTgt spid="9"/>
                                        </p:tgtEl>
                                        <p:attrNameLst>
                                          <p:attrName>fill.type</p:attrName>
                                        </p:attrNameLst>
                                      </p:cBhvr>
                                      <p:to>
                                        <p:strVal val="solid"/>
                                      </p:to>
                                    </p:set>
                                    <p:set>
                                      <p:cBhvr>
                                        <p:cTn id="40" dur="250" fill="hold"/>
                                        <p:tgtEl>
                                          <p:spTgt spid="9"/>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10"/>
                                        </p:tgtEl>
                                        <p:attrNameLst>
                                          <p:attrName>style.visibility</p:attrName>
                                        </p:attrNameLst>
                                      </p:cBhvr>
                                      <p:to>
                                        <p:strVal val="visible"/>
                                      </p:to>
                                    </p:set>
                                    <p:anim calcmode="lin" valueType="num">
                                      <p:cBhvr>
                                        <p:cTn id="43" dur="250" fill="hold"/>
                                        <p:tgtEl>
                                          <p:spTgt spid="10"/>
                                        </p:tgtEl>
                                        <p:attrNameLst>
                                          <p:attrName>ppt_w</p:attrName>
                                        </p:attrNameLst>
                                      </p:cBhvr>
                                      <p:tavLst>
                                        <p:tav tm="0">
                                          <p:val>
                                            <p:strVal val="4*#ppt_w"/>
                                          </p:val>
                                        </p:tav>
                                        <p:tav tm="100000">
                                          <p:val>
                                            <p:strVal val="#ppt_w"/>
                                          </p:val>
                                        </p:tav>
                                      </p:tavLst>
                                    </p:anim>
                                    <p:anim calcmode="lin" valueType="num">
                                      <p:cBhvr>
                                        <p:cTn id="4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098"/>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5"/>
                                        </p:tgtEl>
                                        <p:attrNameLst>
                                          <p:attrName>fillcolor</p:attrName>
                                        </p:attrNameLst>
                                      </p:cBhvr>
                                      <p:to>
                                        <a:schemeClr val="bg2"/>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1" presetClass="emph" presetSubtype="2" fill="hold" nodeType="withEffect">
                                  <p:stCondLst>
                                    <p:cond delay="500"/>
                                  </p:stCondLst>
                                  <p:childTnLst>
                                    <p:animClr clrSpc="rgb" dir="cw">
                                      <p:cBhvr>
                                        <p:cTn id="53" dur="250" fill="hold"/>
                                        <p:tgtEl>
                                          <p:spTgt spid="5"/>
                                        </p:tgtEl>
                                        <p:attrNameLst>
                                          <p:attrName>fillcolor</p:attrName>
                                        </p:attrNameLst>
                                      </p:cBhvr>
                                      <p:to>
                                        <a:schemeClr val="bg2"/>
                                      </p:to>
                                    </p:animClr>
                                    <p:set>
                                      <p:cBhvr>
                                        <p:cTn id="54" dur="250" fill="hold"/>
                                        <p:tgtEl>
                                          <p:spTgt spid="5"/>
                                        </p:tgtEl>
                                        <p:attrNameLst>
                                          <p:attrName>fill.type</p:attrName>
                                        </p:attrNameLst>
                                      </p:cBhvr>
                                      <p:to>
                                        <p:strVal val="solid"/>
                                      </p:to>
                                    </p:set>
                                    <p:set>
                                      <p:cBhvr>
                                        <p:cTn id="55" dur="250" fill="hold"/>
                                        <p:tgtEl>
                                          <p:spTgt spid="5"/>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7"/>
                                        </p:tgtEl>
                                        <p:attrNameLst>
                                          <p:attrName>style.visibility</p:attrName>
                                        </p:attrNameLst>
                                      </p:cBhvr>
                                      <p:to>
                                        <p:strVal val="visible"/>
                                      </p:to>
                                    </p:set>
                                    <p:anim calcmode="lin" valueType="num">
                                      <p:cBhvr>
                                        <p:cTn id="58" dur="250" fill="hold"/>
                                        <p:tgtEl>
                                          <p:spTgt spid="7"/>
                                        </p:tgtEl>
                                        <p:attrNameLst>
                                          <p:attrName>ppt_w</p:attrName>
                                        </p:attrNameLst>
                                      </p:cBhvr>
                                      <p:tavLst>
                                        <p:tav tm="0">
                                          <p:val>
                                            <p:strVal val="4*#ppt_w"/>
                                          </p:val>
                                        </p:tav>
                                        <p:tav tm="100000">
                                          <p:val>
                                            <p:strVal val="#ppt_w"/>
                                          </p:val>
                                        </p:tav>
                                      </p:tavLst>
                                    </p:anim>
                                    <p:anim calcmode="lin" valueType="num">
                                      <p:cBhvr>
                                        <p:cTn id="5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6"/>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6"/>
                                        </p:tgtEl>
                                        <p:attrNameLst>
                                          <p:attrName>fillcolor</p:attrName>
                                        </p:attrNameLst>
                                      </p:cBhvr>
                                      <p:to>
                                        <a:schemeClr val="accent1"/>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1" presetClass="emph" presetSubtype="2" fill="hold" nodeType="withEffect">
                                  <p:stCondLst>
                                    <p:cond delay="500"/>
                                  </p:stCondLst>
                                  <p:childTnLst>
                                    <p:animClr clrSpc="rgb" dir="cw">
                                      <p:cBhvr>
                                        <p:cTn id="68" dur="250" fill="hold"/>
                                        <p:tgtEl>
                                          <p:spTgt spid="6"/>
                                        </p:tgtEl>
                                        <p:attrNameLst>
                                          <p:attrName>fillcolor</p:attrName>
                                        </p:attrNameLst>
                                      </p:cBhvr>
                                      <p:to>
                                        <a:schemeClr val="accent1"/>
                                      </p:to>
                                    </p:animClr>
                                    <p:set>
                                      <p:cBhvr>
                                        <p:cTn id="69" dur="250" fill="hold"/>
                                        <p:tgtEl>
                                          <p:spTgt spid="6"/>
                                        </p:tgtEl>
                                        <p:attrNameLst>
                                          <p:attrName>fill.type</p:attrName>
                                        </p:attrNameLst>
                                      </p:cBhvr>
                                      <p:to>
                                        <p:strVal val="solid"/>
                                      </p:to>
                                    </p:set>
                                    <p:set>
                                      <p:cBhvr>
                                        <p:cTn id="70" dur="250" fill="hold"/>
                                        <p:tgtEl>
                                          <p:spTgt spid="6"/>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8"/>
                                        </p:tgtEl>
                                        <p:attrNameLst>
                                          <p:attrName>style.visibility</p:attrName>
                                        </p:attrNameLst>
                                      </p:cBhvr>
                                      <p:to>
                                        <p:strVal val="visible"/>
                                      </p:to>
                                    </p:set>
                                    <p:anim calcmode="lin" valueType="num">
                                      <p:cBhvr>
                                        <p:cTn id="73" dur="250" fill="hold"/>
                                        <p:tgtEl>
                                          <p:spTgt spid="8"/>
                                        </p:tgtEl>
                                        <p:attrNameLst>
                                          <p:attrName>ppt_w</p:attrName>
                                        </p:attrNameLst>
                                      </p:cBhvr>
                                      <p:tavLst>
                                        <p:tav tm="0">
                                          <p:val>
                                            <p:strVal val="4*#ppt_w"/>
                                          </p:val>
                                        </p:tav>
                                        <p:tav tm="100000">
                                          <p:val>
                                            <p:strVal val="#ppt_w"/>
                                          </p:val>
                                        </p:tav>
                                      </p:tavLst>
                                    </p:anim>
                                    <p:anim calcmode="lin" valueType="num">
                                      <p:cBhvr>
                                        <p:cTn id="7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5" grpId="0" animBg="1"/>
      <p:bldP spid="6" grpId="0" animBg="1"/>
      <p:bldP spid="9" grpId="0" animBg="1"/>
      <p:bldP spid="12"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73366" y="5746747"/>
            <a:ext cx="7982248"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vi-VN" sz="4000" dirty="0">
                <a:solidFill>
                  <a:schemeClr val="accent6"/>
                </a:solidFill>
                <a:latin typeface="Arial-Rounded" pitchFamily="34" charset="0"/>
                <a:ea typeface="Arial-Rounded" pitchFamily="34" charset="0"/>
                <a:cs typeface="Arial-Rounded" pitchFamily="34" charset="0"/>
              </a:rPr>
              <a:t> </a:t>
            </a:r>
            <a:r>
              <a:rPr lang="en-US" sz="4000" dirty="0">
                <a:solidFill>
                  <a:schemeClr val="accent6"/>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Người</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điều</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khiển</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giao</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thông</a:t>
            </a:r>
            <a:endParaRPr lang="en-US" sz="4000" dirty="0">
              <a:solidFill>
                <a:srgbClr val="002060"/>
              </a:solidFill>
              <a:latin typeface="Arial-Rounded" pitchFamily="34" charset="0"/>
              <a:ea typeface="Arial-Rounded" pitchFamily="34" charset="0"/>
              <a:cs typeface="Arial-Rounded" pitchFamily="34" charset="0"/>
            </a:endParaRPr>
          </a:p>
        </p:txBody>
      </p:sp>
      <p:sp>
        <p:nvSpPr>
          <p:cNvPr id="6" name="Rectangle 5"/>
          <p:cNvSpPr/>
          <p:nvPr/>
        </p:nvSpPr>
        <p:spPr>
          <a:xfrm>
            <a:off x="2366687" y="2871317"/>
            <a:ext cx="7982248"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Không</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cần</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tuân</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theo</a:t>
            </a:r>
            <a:endParaRPr lang="en-US" sz="4000" dirty="0">
              <a:solidFill>
                <a:srgbClr val="002060"/>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0962" y="5842265"/>
            <a:ext cx="725543" cy="71158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7823" y="2976997"/>
            <a:ext cx="734142" cy="707593"/>
          </a:xfrm>
          <a:prstGeom prst="rect">
            <a:avLst/>
          </a:prstGeom>
        </p:spPr>
      </p:pic>
      <p:sp>
        <p:nvSpPr>
          <p:cNvPr id="9" name="Rectangle 8"/>
          <p:cNvSpPr/>
          <p:nvPr/>
        </p:nvSpPr>
        <p:spPr>
          <a:xfrm>
            <a:off x="2370882" y="4309683"/>
            <a:ext cx="7982248"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000" dirty="0">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Tín</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hiệu</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đèn</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giao</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thông</a:t>
            </a:r>
            <a:endParaRPr lang="en-US" sz="4000" dirty="0">
              <a:solidFill>
                <a:srgbClr val="002060"/>
              </a:solidFill>
              <a:latin typeface="Arial-Rounded" pitchFamily="34" charset="0"/>
              <a:ea typeface="Arial-Rounded" pitchFamily="34" charset="0"/>
              <a:cs typeface="Arial-Rounded" pitchFamily="34"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7049" y="4422018"/>
            <a:ext cx="734142" cy="707593"/>
          </a:xfrm>
          <a:prstGeom prst="rect">
            <a:avLst/>
          </a:prstGeom>
        </p:spPr>
      </p:pic>
      <p:sp>
        <p:nvSpPr>
          <p:cNvPr id="12" name="Cloud Callout 11"/>
          <p:cNvSpPr/>
          <p:nvPr/>
        </p:nvSpPr>
        <p:spPr>
          <a:xfrm>
            <a:off x="3413918" y="1"/>
            <a:ext cx="8568105" cy="2804652"/>
          </a:xfrm>
          <a:prstGeom prst="cloudCallout">
            <a:avLst>
              <a:gd name="adj1" fmla="val -59602"/>
              <a:gd name="adj2" fmla="val 12165"/>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tx1"/>
              </a:solidFill>
              <a:latin typeface="Arial-Rounded" pitchFamily="34" charset="0"/>
              <a:ea typeface="Arial-Rounded" pitchFamily="34" charset="0"/>
              <a:cs typeface="Arial-Rounded" pitchFamily="34" charset="0"/>
            </a:endParaRPr>
          </a:p>
        </p:txBody>
      </p:sp>
      <p:sp>
        <p:nvSpPr>
          <p:cNvPr id="2" name="TextBox 1"/>
          <p:cNvSpPr txBox="1"/>
          <p:nvPr/>
        </p:nvSpPr>
        <p:spPr>
          <a:xfrm>
            <a:off x="4755176" y="269657"/>
            <a:ext cx="5713688" cy="2000548"/>
          </a:xfrm>
          <a:prstGeom prst="rect">
            <a:avLst/>
          </a:prstGeom>
          <a:noFill/>
        </p:spPr>
        <p:txBody>
          <a:bodyPr wrap="square" rtlCol="0">
            <a:spAutoFit/>
          </a:bodyPr>
          <a:lstStyle/>
          <a:p>
            <a:pPr algn="ctr"/>
            <a:r>
              <a:rPr lang="en-US" sz="3000" dirty="0" err="1">
                <a:solidFill>
                  <a:srgbClr val="0070C0"/>
                </a:solidFill>
                <a:latin typeface="Times New Roman" pitchFamily="18" charset="0"/>
                <a:cs typeface="Times New Roman" pitchFamily="18" charset="0"/>
              </a:rPr>
              <a:t>Trong</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trường</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hợp</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hiệu</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lệnh</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của</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người</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điều</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khiển</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giao</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thông</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trái</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với</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tín</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hiệu</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của</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đèn</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giao</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thông</a:t>
            </a:r>
            <a:r>
              <a:rPr lang="en-US" sz="32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thì</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phải</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tuân</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theo</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hiệu</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lệnh</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của</a:t>
            </a:r>
            <a:r>
              <a:rPr lang="en-US" sz="3000" dirty="0">
                <a:solidFill>
                  <a:srgbClr val="0070C0"/>
                </a:solidFill>
                <a:latin typeface="Times New Roman" pitchFamily="18" charset="0"/>
                <a:cs typeface="Times New Roman" pitchFamily="18" charset="0"/>
              </a:rPr>
              <a:t> ….. ? </a:t>
            </a:r>
            <a:endParaRPr lang="en-US" sz="3000" dirty="0">
              <a:latin typeface="Arial-Rounded" pitchFamily="34" charset="0"/>
              <a:ea typeface="Arial-Rounded" pitchFamily="34" charset="0"/>
              <a:cs typeface="Arial-Rounded" pitchFamily="34" charset="0"/>
            </a:endParaRPr>
          </a:p>
        </p:txBody>
      </p:sp>
      <p:pic>
        <p:nvPicPr>
          <p:cNvPr id="16" name="sóc"/>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794279" y="5332096"/>
            <a:ext cx="858320" cy="1525904"/>
          </a:xfrm>
          <a:prstGeom prst="rect">
            <a:avLst/>
          </a:prstGeom>
          <a:noFill/>
          <a:extLst>
            <a:ext uri="{909E8E84-426E-40DD-AFC4-6F175D3DCCD1}">
              <a14:hiddenFill xmlns:a14="http://schemas.microsoft.com/office/drawing/2010/main">
                <a:solidFill>
                  <a:srgbClr val="FFFFFF"/>
                </a:solidFill>
              </a14:hiddenFill>
            </a:ext>
          </a:extLst>
        </p:spPr>
      </p:pic>
      <p:pic>
        <p:nvPicPr>
          <p:cNvPr id="17" name="cú"/>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718607" y="2631547"/>
            <a:ext cx="1244365" cy="1053043"/>
          </a:xfrm>
          <a:prstGeom prst="rect">
            <a:avLst/>
          </a:prstGeom>
          <a:noFill/>
          <a:extLst>
            <a:ext uri="{909E8E84-426E-40DD-AFC4-6F175D3DCCD1}">
              <a14:hiddenFill xmlns:a14="http://schemas.microsoft.com/office/drawing/2010/main">
                <a:solidFill>
                  <a:srgbClr val="FFFFFF"/>
                </a:solidFill>
              </a14:hiddenFill>
            </a:ext>
          </a:extLst>
        </p:spPr>
      </p:pic>
      <p:pic>
        <p:nvPicPr>
          <p:cNvPr id="4098" name="mèo"/>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718607" y="4129690"/>
            <a:ext cx="1065632" cy="1202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descr="Download Vegetable Clip Art ~ Free Clipart of Vegetables: Mushroom,  Tomatoe, Carrot &amp;amp; More | Fruits drawing, Clip art, Free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4114" y="152724"/>
            <a:ext cx="2395289" cy="26519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Ham Character clipart. Free download transparent .PNG | Creazilla">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86319" y="5890516"/>
            <a:ext cx="795705" cy="880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94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500"/>
                                        <p:tgtEl>
                                          <p:spTgt spid="409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09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9"/>
                                        </p:tgtEl>
                                        <p:attrNameLst>
                                          <p:attrName>fillcolor</p:attrName>
                                        </p:attrNameLst>
                                      </p:cBhvr>
                                      <p:to>
                                        <a:schemeClr val="accent1"/>
                                      </p:to>
                                    </p:animClr>
                                    <p:set>
                                      <p:cBhvr>
                                        <p:cTn id="35" dur="250" fill="hold"/>
                                        <p:tgtEl>
                                          <p:spTgt spid="9"/>
                                        </p:tgtEl>
                                        <p:attrNameLst>
                                          <p:attrName>fill.type</p:attrName>
                                        </p:attrNameLst>
                                      </p:cBhvr>
                                      <p:to>
                                        <p:strVal val="solid"/>
                                      </p:to>
                                    </p:set>
                                    <p:set>
                                      <p:cBhvr>
                                        <p:cTn id="36" dur="250" fill="hold"/>
                                        <p:tgtEl>
                                          <p:spTgt spid="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1" presetClass="emph" presetSubtype="2" fill="hold" nodeType="withEffect">
                                  <p:stCondLst>
                                    <p:cond delay="500"/>
                                  </p:stCondLst>
                                  <p:childTnLst>
                                    <p:animClr clrSpc="rgb" dir="cw">
                                      <p:cBhvr>
                                        <p:cTn id="38" dur="250" fill="hold"/>
                                        <p:tgtEl>
                                          <p:spTgt spid="9"/>
                                        </p:tgtEl>
                                        <p:attrNameLst>
                                          <p:attrName>fillcolor</p:attrName>
                                        </p:attrNameLst>
                                      </p:cBhvr>
                                      <p:to>
                                        <a:schemeClr val="accent1"/>
                                      </p:to>
                                    </p:animClr>
                                    <p:set>
                                      <p:cBhvr>
                                        <p:cTn id="39" dur="250" fill="hold"/>
                                        <p:tgtEl>
                                          <p:spTgt spid="9"/>
                                        </p:tgtEl>
                                        <p:attrNameLst>
                                          <p:attrName>fill.type</p:attrName>
                                        </p:attrNameLst>
                                      </p:cBhvr>
                                      <p:to>
                                        <p:strVal val="solid"/>
                                      </p:to>
                                    </p:set>
                                    <p:set>
                                      <p:cBhvr>
                                        <p:cTn id="40" dur="250" fill="hold"/>
                                        <p:tgtEl>
                                          <p:spTgt spid="9"/>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10"/>
                                        </p:tgtEl>
                                        <p:attrNameLst>
                                          <p:attrName>style.visibility</p:attrName>
                                        </p:attrNameLst>
                                      </p:cBhvr>
                                      <p:to>
                                        <p:strVal val="visible"/>
                                      </p:to>
                                    </p:set>
                                    <p:anim calcmode="lin" valueType="num">
                                      <p:cBhvr>
                                        <p:cTn id="43" dur="250" fill="hold"/>
                                        <p:tgtEl>
                                          <p:spTgt spid="10"/>
                                        </p:tgtEl>
                                        <p:attrNameLst>
                                          <p:attrName>ppt_w</p:attrName>
                                        </p:attrNameLst>
                                      </p:cBhvr>
                                      <p:tavLst>
                                        <p:tav tm="0">
                                          <p:val>
                                            <p:strVal val="4*#ppt_w"/>
                                          </p:val>
                                        </p:tav>
                                        <p:tav tm="100000">
                                          <p:val>
                                            <p:strVal val="#ppt_w"/>
                                          </p:val>
                                        </p:tav>
                                      </p:tavLst>
                                    </p:anim>
                                    <p:anim calcmode="lin" valueType="num">
                                      <p:cBhvr>
                                        <p:cTn id="4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098"/>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5"/>
                                        </p:tgtEl>
                                        <p:attrNameLst>
                                          <p:attrName>fillcolor</p:attrName>
                                        </p:attrNameLst>
                                      </p:cBhvr>
                                      <p:to>
                                        <a:schemeClr val="bg2"/>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1" presetClass="emph" presetSubtype="2" fill="hold" nodeType="withEffect">
                                  <p:stCondLst>
                                    <p:cond delay="500"/>
                                  </p:stCondLst>
                                  <p:childTnLst>
                                    <p:animClr clrSpc="rgb" dir="cw">
                                      <p:cBhvr>
                                        <p:cTn id="53" dur="250" fill="hold"/>
                                        <p:tgtEl>
                                          <p:spTgt spid="5"/>
                                        </p:tgtEl>
                                        <p:attrNameLst>
                                          <p:attrName>fillcolor</p:attrName>
                                        </p:attrNameLst>
                                      </p:cBhvr>
                                      <p:to>
                                        <a:schemeClr val="bg2"/>
                                      </p:to>
                                    </p:animClr>
                                    <p:set>
                                      <p:cBhvr>
                                        <p:cTn id="54" dur="250" fill="hold"/>
                                        <p:tgtEl>
                                          <p:spTgt spid="5"/>
                                        </p:tgtEl>
                                        <p:attrNameLst>
                                          <p:attrName>fill.type</p:attrName>
                                        </p:attrNameLst>
                                      </p:cBhvr>
                                      <p:to>
                                        <p:strVal val="solid"/>
                                      </p:to>
                                    </p:set>
                                    <p:set>
                                      <p:cBhvr>
                                        <p:cTn id="55" dur="250" fill="hold"/>
                                        <p:tgtEl>
                                          <p:spTgt spid="5"/>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7"/>
                                        </p:tgtEl>
                                        <p:attrNameLst>
                                          <p:attrName>style.visibility</p:attrName>
                                        </p:attrNameLst>
                                      </p:cBhvr>
                                      <p:to>
                                        <p:strVal val="visible"/>
                                      </p:to>
                                    </p:set>
                                    <p:anim calcmode="lin" valueType="num">
                                      <p:cBhvr>
                                        <p:cTn id="58" dur="250" fill="hold"/>
                                        <p:tgtEl>
                                          <p:spTgt spid="7"/>
                                        </p:tgtEl>
                                        <p:attrNameLst>
                                          <p:attrName>ppt_w</p:attrName>
                                        </p:attrNameLst>
                                      </p:cBhvr>
                                      <p:tavLst>
                                        <p:tav tm="0">
                                          <p:val>
                                            <p:strVal val="4*#ppt_w"/>
                                          </p:val>
                                        </p:tav>
                                        <p:tav tm="100000">
                                          <p:val>
                                            <p:strVal val="#ppt_w"/>
                                          </p:val>
                                        </p:tav>
                                      </p:tavLst>
                                    </p:anim>
                                    <p:anim calcmode="lin" valueType="num">
                                      <p:cBhvr>
                                        <p:cTn id="5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6"/>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6"/>
                                        </p:tgtEl>
                                        <p:attrNameLst>
                                          <p:attrName>fillcolor</p:attrName>
                                        </p:attrNameLst>
                                      </p:cBhvr>
                                      <p:to>
                                        <a:schemeClr val="accent1"/>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1" presetClass="emph" presetSubtype="2" fill="hold" nodeType="withEffect">
                                  <p:stCondLst>
                                    <p:cond delay="500"/>
                                  </p:stCondLst>
                                  <p:childTnLst>
                                    <p:animClr clrSpc="rgb" dir="cw">
                                      <p:cBhvr>
                                        <p:cTn id="68" dur="250" fill="hold"/>
                                        <p:tgtEl>
                                          <p:spTgt spid="6"/>
                                        </p:tgtEl>
                                        <p:attrNameLst>
                                          <p:attrName>fillcolor</p:attrName>
                                        </p:attrNameLst>
                                      </p:cBhvr>
                                      <p:to>
                                        <a:schemeClr val="accent1"/>
                                      </p:to>
                                    </p:animClr>
                                    <p:set>
                                      <p:cBhvr>
                                        <p:cTn id="69" dur="250" fill="hold"/>
                                        <p:tgtEl>
                                          <p:spTgt spid="6"/>
                                        </p:tgtEl>
                                        <p:attrNameLst>
                                          <p:attrName>fill.type</p:attrName>
                                        </p:attrNameLst>
                                      </p:cBhvr>
                                      <p:to>
                                        <p:strVal val="solid"/>
                                      </p:to>
                                    </p:set>
                                    <p:set>
                                      <p:cBhvr>
                                        <p:cTn id="70" dur="250" fill="hold"/>
                                        <p:tgtEl>
                                          <p:spTgt spid="6"/>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8"/>
                                        </p:tgtEl>
                                        <p:attrNameLst>
                                          <p:attrName>style.visibility</p:attrName>
                                        </p:attrNameLst>
                                      </p:cBhvr>
                                      <p:to>
                                        <p:strVal val="visible"/>
                                      </p:to>
                                    </p:set>
                                    <p:anim calcmode="lin" valueType="num">
                                      <p:cBhvr>
                                        <p:cTn id="73" dur="250" fill="hold"/>
                                        <p:tgtEl>
                                          <p:spTgt spid="8"/>
                                        </p:tgtEl>
                                        <p:attrNameLst>
                                          <p:attrName>ppt_w</p:attrName>
                                        </p:attrNameLst>
                                      </p:cBhvr>
                                      <p:tavLst>
                                        <p:tav tm="0">
                                          <p:val>
                                            <p:strVal val="4*#ppt_w"/>
                                          </p:val>
                                        </p:tav>
                                        <p:tav tm="100000">
                                          <p:val>
                                            <p:strVal val="#ppt_w"/>
                                          </p:val>
                                        </p:tav>
                                      </p:tavLst>
                                    </p:anim>
                                    <p:anim calcmode="lin" valueType="num">
                                      <p:cBhvr>
                                        <p:cTn id="7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5" grpId="0" animBg="1"/>
      <p:bldP spid="6" grpId="0" animBg="1"/>
      <p:bldP spid="9" grpId="0" animBg="1"/>
      <p:bldP spid="12"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a:xfrm>
            <a:off x="0" y="990600"/>
            <a:ext cx="12161838" cy="3200400"/>
          </a:xfrm>
        </p:spPr>
        <p:txBody>
          <a:bodyPr/>
          <a:lstStyle/>
          <a:p>
            <a:pPr algn="ctr" eaLnBrk="1" hangingPunct="1"/>
            <a:r>
              <a:rPr lang="en-US" sz="6000" b="1" dirty="0">
                <a:solidFill>
                  <a:srgbClr val="0000FF"/>
                </a:solidFill>
                <a:latin typeface="Times New Roman" pitchFamily="18" charset="0"/>
                <a:cs typeface="Times New Roman" pitchFamily="18" charset="0"/>
              </a:rPr>
              <a:t>An </a:t>
            </a:r>
            <a:r>
              <a:rPr lang="en-US" sz="6000" b="1" dirty="0" err="1">
                <a:solidFill>
                  <a:srgbClr val="0000FF"/>
                </a:solidFill>
                <a:latin typeface="Times New Roman" pitchFamily="18" charset="0"/>
                <a:cs typeface="Times New Roman" pitchFamily="18" charset="0"/>
              </a:rPr>
              <a:t>toàn</a:t>
            </a:r>
            <a:r>
              <a:rPr lang="en-US" sz="6000" b="1" dirty="0">
                <a:solidFill>
                  <a:srgbClr val="0000FF"/>
                </a:solidFill>
                <a:latin typeface="Times New Roman" pitchFamily="18" charset="0"/>
                <a:cs typeface="Times New Roman" pitchFamily="18" charset="0"/>
              </a:rPr>
              <a:t> </a:t>
            </a:r>
            <a:r>
              <a:rPr lang="en-US" sz="6000" b="1" dirty="0" err="1">
                <a:solidFill>
                  <a:srgbClr val="0000FF"/>
                </a:solidFill>
                <a:latin typeface="Times New Roman" pitchFamily="18" charset="0"/>
                <a:cs typeface="Times New Roman" pitchFamily="18" charset="0"/>
              </a:rPr>
              <a:t>giao</a:t>
            </a:r>
            <a:r>
              <a:rPr lang="en-US" sz="6000" b="1" dirty="0">
                <a:solidFill>
                  <a:srgbClr val="0000FF"/>
                </a:solidFill>
                <a:latin typeface="Times New Roman" pitchFamily="18" charset="0"/>
                <a:cs typeface="Times New Roman" pitchFamily="18" charset="0"/>
              </a:rPr>
              <a:t> </a:t>
            </a:r>
            <a:r>
              <a:rPr lang="en-US" sz="6000" b="1" dirty="0" err="1">
                <a:solidFill>
                  <a:srgbClr val="0000FF"/>
                </a:solidFill>
                <a:latin typeface="Times New Roman" pitchFamily="18" charset="0"/>
                <a:cs typeface="Times New Roman" pitchFamily="18" charset="0"/>
              </a:rPr>
              <a:t>thông</a:t>
            </a:r>
            <a:br>
              <a:rPr lang="en-US" sz="6000" b="1" dirty="0">
                <a:solidFill>
                  <a:srgbClr val="0000FF"/>
                </a:solidFill>
                <a:latin typeface="Times New Roman" pitchFamily="18" charset="0"/>
                <a:cs typeface="Times New Roman" pitchFamily="18" charset="0"/>
              </a:rPr>
            </a:br>
            <a:r>
              <a:rPr lang="en-US" sz="4200" b="1" dirty="0" err="1">
                <a:solidFill>
                  <a:srgbClr val="FF0000"/>
                </a:solidFill>
                <a:latin typeface="Times New Roman" pitchFamily="18" charset="0"/>
                <a:cs typeface="Times New Roman" pitchFamily="18" charset="0"/>
              </a:rPr>
              <a:t>Bài</a:t>
            </a:r>
            <a:r>
              <a:rPr lang="en-US" sz="4200" b="1" dirty="0">
                <a:solidFill>
                  <a:srgbClr val="FF0000"/>
                </a:solidFill>
                <a:latin typeface="Times New Roman" pitchFamily="18" charset="0"/>
                <a:cs typeface="Times New Roman" pitchFamily="18" charset="0"/>
              </a:rPr>
              <a:t> 3. </a:t>
            </a:r>
            <a:r>
              <a:rPr lang="en-US" sz="4200" b="1" dirty="0" err="1">
                <a:solidFill>
                  <a:srgbClr val="FF0000"/>
                </a:solidFill>
                <a:latin typeface="Times New Roman" pitchFamily="18" charset="0"/>
                <a:cs typeface="Times New Roman" pitchFamily="18" charset="0"/>
              </a:rPr>
              <a:t>Hậu</a:t>
            </a:r>
            <a:r>
              <a:rPr lang="en-US" sz="4200" b="1" dirty="0">
                <a:solidFill>
                  <a:srgbClr val="FF0000"/>
                </a:solidFill>
                <a:latin typeface="Times New Roman" pitchFamily="18" charset="0"/>
                <a:cs typeface="Times New Roman" pitchFamily="18" charset="0"/>
              </a:rPr>
              <a:t> </a:t>
            </a:r>
            <a:r>
              <a:rPr lang="en-US" sz="4200" b="1" dirty="0" err="1">
                <a:solidFill>
                  <a:srgbClr val="FF0000"/>
                </a:solidFill>
                <a:latin typeface="Times New Roman" pitchFamily="18" charset="0"/>
                <a:cs typeface="Times New Roman" pitchFamily="18" charset="0"/>
              </a:rPr>
              <a:t>quả</a:t>
            </a:r>
            <a:r>
              <a:rPr lang="en-US" sz="4200" b="1" dirty="0">
                <a:solidFill>
                  <a:srgbClr val="FF0000"/>
                </a:solidFill>
                <a:latin typeface="Times New Roman" pitchFamily="18" charset="0"/>
                <a:cs typeface="Times New Roman" pitchFamily="18" charset="0"/>
              </a:rPr>
              <a:t> </a:t>
            </a:r>
            <a:r>
              <a:rPr lang="en-US" sz="4200" b="1" dirty="0" err="1">
                <a:solidFill>
                  <a:srgbClr val="FF0000"/>
                </a:solidFill>
                <a:latin typeface="Times New Roman" pitchFamily="18" charset="0"/>
                <a:cs typeface="Times New Roman" pitchFamily="18" charset="0"/>
              </a:rPr>
              <a:t>của</a:t>
            </a:r>
            <a:r>
              <a:rPr lang="en-US" sz="4200" b="1" dirty="0">
                <a:solidFill>
                  <a:srgbClr val="FF0000"/>
                </a:solidFill>
                <a:latin typeface="Times New Roman" pitchFamily="18" charset="0"/>
                <a:cs typeface="Times New Roman" pitchFamily="18" charset="0"/>
              </a:rPr>
              <a:t> tai </a:t>
            </a:r>
            <a:r>
              <a:rPr lang="en-US" sz="4200" b="1" dirty="0" err="1">
                <a:solidFill>
                  <a:srgbClr val="FF0000"/>
                </a:solidFill>
                <a:latin typeface="Times New Roman" pitchFamily="18" charset="0"/>
                <a:cs typeface="Times New Roman" pitchFamily="18" charset="0"/>
              </a:rPr>
              <a:t>nạn</a:t>
            </a:r>
            <a:r>
              <a:rPr lang="en-US" sz="4200" b="1" dirty="0">
                <a:solidFill>
                  <a:srgbClr val="FF0000"/>
                </a:solidFill>
                <a:latin typeface="Times New Roman" pitchFamily="18" charset="0"/>
                <a:cs typeface="Times New Roman" pitchFamily="18" charset="0"/>
              </a:rPr>
              <a:t> </a:t>
            </a:r>
            <a:r>
              <a:rPr lang="en-US" sz="4200" b="1" dirty="0" err="1">
                <a:solidFill>
                  <a:srgbClr val="FF0000"/>
                </a:solidFill>
                <a:latin typeface="Times New Roman" pitchFamily="18" charset="0"/>
                <a:cs typeface="Times New Roman" pitchFamily="18" charset="0"/>
              </a:rPr>
              <a:t>giao</a:t>
            </a:r>
            <a:r>
              <a:rPr lang="en-US" sz="4200" b="1" dirty="0">
                <a:solidFill>
                  <a:srgbClr val="FF0000"/>
                </a:solidFill>
                <a:latin typeface="Times New Roman" pitchFamily="18" charset="0"/>
                <a:cs typeface="Times New Roman" pitchFamily="18" charset="0"/>
              </a:rPr>
              <a:t> </a:t>
            </a:r>
            <a:r>
              <a:rPr lang="en-US" sz="4200" b="1" dirty="0" err="1">
                <a:solidFill>
                  <a:srgbClr val="FF0000"/>
                </a:solidFill>
                <a:latin typeface="Times New Roman" pitchFamily="18" charset="0"/>
                <a:cs typeface="Times New Roman" pitchFamily="18" charset="0"/>
              </a:rPr>
              <a:t>thông</a:t>
            </a:r>
            <a:endParaRPr lang="en-US" sz="4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3038700"/>
      </p:ext>
    </p:extLst>
  </p:cSld>
  <p:clrMapOvr>
    <a:masterClrMapping/>
  </p:clrMapOvr>
</p:sld>
</file>

<file path=ppt/theme/theme1.xml><?xml version="1.0" encoding="utf-8"?>
<a:theme xmlns:a="http://schemas.openxmlformats.org/drawingml/2006/main" name="Problem Solving Lesson by Slidesgo">
  <a:themeElements>
    <a:clrScheme name="Simple Light">
      <a:dk1>
        <a:srgbClr val="472D30"/>
      </a:dk1>
      <a:lt1>
        <a:srgbClr val="83424D"/>
      </a:lt1>
      <a:dk2>
        <a:srgbClr val="E26D5C"/>
      </a:dk2>
      <a:lt2>
        <a:srgbClr val="FFE1A8"/>
      </a:lt2>
      <a:accent1>
        <a:srgbClr val="FFF6E4"/>
      </a:accent1>
      <a:accent2>
        <a:srgbClr val="C9CBA3"/>
      </a:accent2>
      <a:accent3>
        <a:srgbClr val="472D30"/>
      </a:accent3>
      <a:accent4>
        <a:srgbClr val="723D46"/>
      </a:accent4>
      <a:accent5>
        <a:srgbClr val="E26D5C"/>
      </a:accent5>
      <a:accent6>
        <a:srgbClr val="FFE1A8"/>
      </a:accent6>
      <a:hlink>
        <a:srgbClr val="472D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353</TotalTime>
  <Words>774</Words>
  <Application>Microsoft Office PowerPoint</Application>
  <PresentationFormat>Custom</PresentationFormat>
  <Paragraphs>65</Paragraphs>
  <Slides>22</Slides>
  <Notes>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HP001 5 hàng 1 ô ly</vt:lpstr>
      <vt:lpstr>Pompiere</vt:lpstr>
      <vt:lpstr>Lato</vt:lpstr>
      <vt:lpstr>Times New Roman (Headings)</vt:lpstr>
      <vt:lpstr>Times New Roman</vt:lpstr>
      <vt:lpstr>Arial</vt:lpstr>
      <vt:lpstr>Arial-Rounded</vt:lpstr>
      <vt:lpstr>Problem Solving Lesson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toàn giao thông Bài 3. Hậu quả của tai nạn giao thông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PROBLEM SOLVING LESSON</dc:title>
  <dc:creator>PC</dc:creator>
  <cp:lastModifiedBy>GVCB Hoàng Hương Duyên</cp:lastModifiedBy>
  <cp:revision>67</cp:revision>
  <dcterms:modified xsi:type="dcterms:W3CDTF">2022-10-05T17:10:52Z</dcterms:modified>
</cp:coreProperties>
</file>