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70" r:id="rId3"/>
    <p:sldId id="257" r:id="rId4"/>
    <p:sldId id="259" r:id="rId5"/>
    <p:sldId id="265" r:id="rId6"/>
    <p:sldId id="261" r:id="rId7"/>
    <p:sldId id="264" r:id="rId8"/>
    <p:sldId id="269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6F71A9-3189-4F9B-8734-2CDCB84E6B1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6F71A9-3189-4F9B-8734-2CDCB84E6B1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1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573"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TOÁN 1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7" y="1867611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2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528" y="3051215"/>
            <a:ext cx="598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3)</a:t>
            </a:r>
            <a:endParaRPr lang="en-US" altLang="ko-K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623" y="4316804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C4BE2-BCEB-4137-BC49-AEEE0E4FDC78}"/>
              </a:ext>
            </a:extLst>
          </p:cNvPr>
          <p:cNvSpPr txBox="1"/>
          <p:nvPr/>
        </p:nvSpPr>
        <p:spPr>
          <a:xfrm>
            <a:off x="586107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34"/>
    </mc:Choice>
    <mc:Fallback xmlns="">
      <p:transition spd="slow" advTm="103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8"/>
    </mc:Choice>
    <mc:Fallback xmlns="">
      <p:transition spd="slow" advTm="3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51"/>
    </mc:Choice>
    <mc:Fallback xmlns="">
      <p:transition spd="slow" advTm="140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Avant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</a:rPr>
              <a:t>a)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nhiÒu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h¬n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4"/>
    </mc:Choice>
    <mc:Fallback xmlns="">
      <p:transition spd="slow" advTm="68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59"/>
    </mc:Choice>
    <mc:Fallback xmlns="">
      <p:transition spd="slow" advTm="107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1800" y="1943100"/>
            <a:ext cx="3733800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7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9"/>
    </mc:Choice>
    <mc:Fallback xmlns="">
      <p:transition spd="slow" advTm="1709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6|8|6.5|6.9|1.7|16.3|5.4|9|1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30.8|44.7|14.9|2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7|4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4|6.2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184</Words>
  <Application>Microsoft Office PowerPoint</Application>
  <PresentationFormat>On-screen Show (16:9)</PresentationFormat>
  <Paragraphs>53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맑은 고딕</vt:lpstr>
      <vt:lpstr>宋体</vt:lpstr>
      <vt:lpstr>.VnAvant</vt:lpstr>
      <vt:lpstr>Aharoni</vt:lpstr>
      <vt:lpstr>Arial</vt:lpstr>
      <vt:lpstr>Calibri</vt:lpstr>
      <vt:lpstr>Times New Roman</vt:lpstr>
      <vt:lpstr>UVN Minh Map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179</cp:revision>
  <dcterms:created xsi:type="dcterms:W3CDTF">2014-04-01T16:27:38Z</dcterms:created>
  <dcterms:modified xsi:type="dcterms:W3CDTF">2022-09-25T12:38:05Z</dcterms:modified>
</cp:coreProperties>
</file>