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6"/>
  </p:notesMasterIdLst>
  <p:sldIdLst>
    <p:sldId id="341" r:id="rId4"/>
    <p:sldId id="309" r:id="rId5"/>
    <p:sldId id="311" r:id="rId6"/>
    <p:sldId id="312" r:id="rId7"/>
    <p:sldId id="275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260" r:id="rId19"/>
    <p:sldId id="328" r:id="rId20"/>
    <p:sldId id="335" r:id="rId21"/>
    <p:sldId id="336" r:id="rId22"/>
    <p:sldId id="337" r:id="rId23"/>
    <p:sldId id="338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341"/>
            <p14:sldId id="309"/>
            <p14:sldId id="311"/>
            <p14:sldId id="312"/>
            <p14:sldId id="275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60"/>
            <p14:sldId id="328"/>
            <p14:sldId id="335"/>
            <p14:sldId id="336"/>
            <p14:sldId id="337"/>
            <p14:sldId id="338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3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5646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8.gif"/><Relationship Id="rId7" Type="http://schemas.openxmlformats.org/officeDocument/2006/relationships/image" Target="../media/image40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20.xml"/><Relationship Id="rId5" Type="http://schemas.openxmlformats.org/officeDocument/2006/relationships/image" Target="../media/image39.png"/><Relationship Id="rId4" Type="http://schemas.openxmlformats.org/officeDocument/2006/relationships/slide" Target="slide21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61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7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4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5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00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7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73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91" y="3139177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394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TOÁN 1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9" y="2490149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52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7371" y="4305380"/>
            <a:ext cx="7985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ko-K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2)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HƠN, DẤU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93540" y="477324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4177990" y="5482576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A6509-8C90-4FA5-8BEA-A0D4B23D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1" y="413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BÍ MẬT</a:t>
            </a: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4521D86-4723-4321-9F17-A394CF71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7399" r="10268" b="17309"/>
          <a:stretch/>
        </p:blipFill>
        <p:spPr>
          <a:xfrm>
            <a:off x="4661451" y="1739142"/>
            <a:ext cx="2832653" cy="2303271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9C9AF84-137D-4E3D-A917-1E196694F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2" y="3886200"/>
            <a:ext cx="4726359" cy="2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Hình ảnh 26">
            <a:hlinkClick r:id="rId2" action="ppaction://hlinksldjump"/>
            <a:extLst>
              <a:ext uri="{FF2B5EF4-FFF2-40B4-BE49-F238E27FC236}">
                <a16:creationId xmlns:a16="http://schemas.microsoft.com/office/drawing/2014/main" id="{A474D875-05F5-4D05-B1FF-BBC130019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31739" r="23217" b="8522"/>
          <a:stretch/>
        </p:blipFill>
        <p:spPr>
          <a:xfrm rot="20881667">
            <a:off x="672975" y="1967382"/>
            <a:ext cx="2489161" cy="283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Hình ảnh 28">
            <a:hlinkClick r:id="rId4" action="ppaction://hlinksldjump"/>
            <a:extLst>
              <a:ext uri="{FF2B5EF4-FFF2-40B4-BE49-F238E27FC236}">
                <a16:creationId xmlns:a16="http://schemas.microsoft.com/office/drawing/2014/main" id="{429E7ECD-48AC-4683-8250-F1EEBEE61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91" y="3771007"/>
            <a:ext cx="2697665" cy="2697665"/>
          </a:xfrm>
          <a:prstGeom prst="rect">
            <a:avLst/>
          </a:prstGeom>
        </p:spPr>
      </p:pic>
      <p:pic>
        <p:nvPicPr>
          <p:cNvPr id="37" name="Hình ảnh 36">
            <a:hlinkClick r:id="rId6" action="ppaction://hlinksldjump"/>
            <a:extLst>
              <a:ext uri="{FF2B5EF4-FFF2-40B4-BE49-F238E27FC236}">
                <a16:creationId xmlns:a16="http://schemas.microsoft.com/office/drawing/2014/main" id="{ED8151EC-4187-45A4-B658-48DB11409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785">
            <a:off x="6584035" y="276102"/>
            <a:ext cx="4084669" cy="4084669"/>
          </a:xfrm>
          <a:prstGeom prst="rect">
            <a:avLst/>
          </a:prstGeom>
        </p:spPr>
      </p:pic>
      <p:pic>
        <p:nvPicPr>
          <p:cNvPr id="1030" name="Picture 6" descr="Gift box PNG">
            <a:hlinkClick r:id="rId8" action="ppaction://hlinksldjump"/>
            <a:extLst>
              <a:ext uri="{FF2B5EF4-FFF2-40B4-BE49-F238E27FC236}">
                <a16:creationId xmlns:a16="http://schemas.microsoft.com/office/drawing/2014/main" id="{82A15E46-917A-4B54-9D69-26F0CBCE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8" y="614773"/>
            <a:ext cx="2149283" cy="22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320863" y="1904637"/>
            <a:ext cx="5550276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2          3</a:t>
            </a:r>
          </a:p>
        </p:txBody>
      </p:sp>
      <p:sp>
        <p:nvSpPr>
          <p:cNvPr id="3" name="Hình chữ nhật 2">
            <a:hlinkClick r:id="rId3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691058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191919"/>
                </a:solidFill>
                <a:latin typeface="Arial"/>
                <a:sym typeface="Arial"/>
              </a:rPr>
              <a:t>2    &lt;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6093813" y="3171313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99DBFD1-075D-4CE9-9E87-619DC48A0C7E}"/>
              </a:ext>
            </a:extLst>
          </p:cNvPr>
          <p:cNvSpPr/>
          <p:nvPr/>
        </p:nvSpPr>
        <p:spPr>
          <a:xfrm>
            <a:off x="5556545" y="2087321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5        3</a:t>
            </a:r>
          </a:p>
        </p:txBody>
      </p:sp>
      <p:sp>
        <p:nvSpPr>
          <p:cNvPr id="3" name="Hình chữ nhật 2">
            <a:hlinkClick r:id="rId2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1" y="4084983"/>
            <a:ext cx="6093743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5    </a:t>
            </a:r>
            <a:r>
              <a:rPr lang="vi-VN" sz="7200" kern="0" dirty="0">
                <a:solidFill>
                  <a:srgbClr val="191919"/>
                </a:solidFill>
                <a:latin typeface="Arial" panose="020B0604020202020204" pitchFamily="34" charset="0"/>
                <a:sym typeface="Arial"/>
              </a:rPr>
              <a:t>&gt;</a:t>
            </a: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C285D7C-1DDE-46D9-A4EB-0AF5A100281B}"/>
              </a:ext>
            </a:extLst>
          </p:cNvPr>
          <p:cNvSpPr/>
          <p:nvPr/>
        </p:nvSpPr>
        <p:spPr>
          <a:xfrm>
            <a:off x="5287062" y="1910569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 advTm="9407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1         5</a:t>
            </a:r>
          </a:p>
        </p:txBody>
      </p:sp>
      <p:sp>
        <p:nvSpPr>
          <p:cNvPr id="3" name="Hình chữ nhật 2">
            <a:hlinkClick r:id="rId2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59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1     &lt;    5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BC3F92B-8ACE-44D8-AC94-8E8EBA484FF7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0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FFFFFF"/>
                </a:solidFill>
                <a:latin typeface="Arial"/>
                <a:sym typeface="Arial"/>
              </a:rPr>
              <a:t>6         4</a:t>
            </a:r>
          </a:p>
        </p:txBody>
      </p:sp>
      <p:sp>
        <p:nvSpPr>
          <p:cNvPr id="3" name="Hình chữ nhật 2">
            <a:hlinkClick r:id="rId2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6    &gt;     4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CC4F76E-379D-477A-88D4-41FF060DB0DE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43" y="630157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000000"/>
                </a:solidFill>
              </a:rPr>
              <a:t>Bên </a:t>
            </a:r>
            <a:r>
              <a:rPr lang="vi-VN" sz="3600" dirty="0" err="1">
                <a:solidFill>
                  <a:srgbClr val="000000"/>
                </a:solidFill>
              </a:rPr>
              <a:t>nào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có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số</a:t>
            </a:r>
            <a:r>
              <a:rPr lang="vi-VN" sz="3600" dirty="0">
                <a:solidFill>
                  <a:srgbClr val="000000"/>
                </a:solidFill>
              </a:rPr>
              <a:t> chim </a:t>
            </a:r>
            <a:r>
              <a:rPr lang="vi-VN" sz="3600" dirty="0" err="1">
                <a:solidFill>
                  <a:srgbClr val="000000"/>
                </a:solidFill>
              </a:rPr>
              <a:t>ít</a:t>
            </a:r>
            <a:r>
              <a:rPr lang="vi-VN" sz="3600" dirty="0">
                <a:solidFill>
                  <a:srgbClr val="000000"/>
                </a:solidFill>
              </a:rPr>
              <a:t> hơn?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457400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166971" y="574118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4128B039-0863-4630-AFD2-D65E869FA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37" t="86699" r="32025" b="-16582"/>
          <a:stretch/>
        </p:blipFill>
        <p:spPr bwMode="auto">
          <a:xfrm>
            <a:off x="2300020" y="5199627"/>
            <a:ext cx="7610280" cy="21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55B3FF8B-891E-4B1C-85D3-6EA11FC5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72015" r="33478" b="15576"/>
          <a:stretch/>
        </p:blipFill>
        <p:spPr bwMode="auto">
          <a:xfrm>
            <a:off x="2414976" y="5420061"/>
            <a:ext cx="8291184" cy="14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969849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 advTm="668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767" y="480937"/>
            <a:ext cx="8290279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>
                <a:solidFill>
                  <a:srgbClr val="000000"/>
                </a:solidFill>
              </a:rPr>
              <a:t>Bên </a:t>
            </a:r>
            <a:r>
              <a:rPr lang="vi-VN" sz="4000" dirty="0" err="1">
                <a:solidFill>
                  <a:srgbClr val="000000"/>
                </a:solidFill>
              </a:rPr>
              <a:t>nào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có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số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kiến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ít</a:t>
            </a:r>
            <a:r>
              <a:rPr lang="vi-VN" sz="4000" dirty="0">
                <a:solidFill>
                  <a:srgbClr val="000000"/>
                </a:solidFill>
              </a:rPr>
              <a:t> hơn?</a:t>
            </a: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975079" y="467395"/>
            <a:ext cx="10450000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75351E83-1342-4B1F-9069-8938763D4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4" t="79397" r="20094" b="-2219"/>
          <a:stretch/>
        </p:blipFill>
        <p:spPr bwMode="auto">
          <a:xfrm>
            <a:off x="898110" y="1540867"/>
            <a:ext cx="12017357" cy="15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2D4D7C30-6057-4864-A46F-7FE46252A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4755" r="58711" b="14716"/>
          <a:stretch/>
        </p:blipFill>
        <p:spPr bwMode="auto">
          <a:xfrm>
            <a:off x="2181225" y="1534999"/>
            <a:ext cx="1931796" cy="19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F34D60A0-E66C-4FB9-95BA-7E007FB7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9" t="64733" r="34453" b="14738"/>
          <a:stretch/>
        </p:blipFill>
        <p:spPr bwMode="auto">
          <a:xfrm>
            <a:off x="7902550" y="1406074"/>
            <a:ext cx="1931796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89EF916-39DC-4419-8E5C-1F0AF304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40" t="72015" r="44413" b="15576"/>
          <a:stretch/>
        </p:blipFill>
        <p:spPr bwMode="auto">
          <a:xfrm>
            <a:off x="4729062" y="1450145"/>
            <a:ext cx="2334039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0114" y="1054202"/>
            <a:ext cx="5941369" cy="59413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48524"/>
              </p:ext>
            </p:extLst>
          </p:nvPr>
        </p:nvGraphicFramePr>
        <p:xfrm>
          <a:off x="1892878" y="2660073"/>
          <a:ext cx="2597730" cy="22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093989"/>
            <a:ext cx="11363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3D46833-66DA-4FF5-8372-5BCFDB0B0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9FE3538-8294-4844-AEC7-59DA4015E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1" y="325630"/>
            <a:ext cx="5574903" cy="14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4AD7C8A-6A6D-4E34-BD7D-5F0F441B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2" t="22617" r="-3804" b="50955"/>
          <a:stretch/>
        </p:blipFill>
        <p:spPr>
          <a:xfrm>
            <a:off x="3619501" y="363278"/>
            <a:ext cx="7857568" cy="13485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DBC5337-EBF1-4D45-B5A6-3029EDF9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7" y="557139"/>
            <a:ext cx="506012" cy="83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DD5A94B-D947-4F41-96EC-294AC6AA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83" t="16301" r="-2663" b="41038"/>
          <a:stretch/>
        </p:blipFill>
        <p:spPr>
          <a:xfrm>
            <a:off x="0" y="1166318"/>
            <a:ext cx="2307775" cy="371014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DFC4E91-2543-4AFF-AF67-F15BAD01E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2726862" y="865307"/>
            <a:ext cx="2223289" cy="35743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pic>
        <p:nvPicPr>
          <p:cNvPr id="11" name="Google Shape;910;p35">
            <a:extLst>
              <a:ext uri="{FF2B5EF4-FFF2-40B4-BE49-F238E27FC236}">
                <a16:creationId xmlns:a16="http://schemas.microsoft.com/office/drawing/2014/main" id="{81049D66-1D84-491A-AEFB-70D68D5490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64498" y="3021388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20630E3-DA57-4299-BABF-F78350107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62" t="-26416" r="-12386"/>
          <a:stretch/>
        </p:blipFill>
        <p:spPr>
          <a:xfrm>
            <a:off x="101617" y="2506884"/>
            <a:ext cx="2924868" cy="213202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9F86808F-9208-40E0-ACF8-FFE2D84C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532" y="2983110"/>
            <a:ext cx="1960136" cy="1705767"/>
          </a:xfrm>
          <a:prstGeom prst="rect">
            <a:avLst/>
          </a:prstGeom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20" name="Google Shape;910;p35">
            <a:extLst>
              <a:ext uri="{FF2B5EF4-FFF2-40B4-BE49-F238E27FC236}">
                <a16:creationId xmlns:a16="http://schemas.microsoft.com/office/drawing/2014/main" id="{6B80DE30-6407-4FFD-AF6C-03163181ED4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164121" y="3069346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C542C8C-5024-4994-B1DD-23EC873AD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9" r="84420"/>
          <a:stretch/>
        </p:blipFill>
        <p:spPr>
          <a:xfrm>
            <a:off x="118490" y="403496"/>
            <a:ext cx="2411263" cy="3876515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8B5EDDA-0CBC-474C-8A36-4558A77F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312" y="2458010"/>
            <a:ext cx="2089537" cy="1832363"/>
          </a:xfrm>
          <a:prstGeom prst="rect">
            <a:avLst/>
          </a:prstGeom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8" name="Google Shape;910;p35">
            <a:extLst>
              <a:ext uri="{FF2B5EF4-FFF2-40B4-BE49-F238E27FC236}">
                <a16:creationId xmlns:a16="http://schemas.microsoft.com/office/drawing/2014/main" id="{CFA278AD-95DF-49F5-84AF-A2D270CCA4A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62781" y="2748010"/>
            <a:ext cx="862364" cy="10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207</Words>
  <Application>Microsoft Office PowerPoint</Application>
  <PresentationFormat>Widescreen</PresentationFormat>
  <Paragraphs>85</Paragraphs>
  <Slides>22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맑은 고딕</vt:lpstr>
      <vt:lpstr>Advent Pro Medium</vt:lpstr>
      <vt:lpstr>Arial</vt:lpstr>
      <vt:lpstr>Calibri</vt:lpstr>
      <vt:lpstr>Calibri Light</vt:lpstr>
      <vt:lpstr>等线</vt:lpstr>
      <vt:lpstr>Happy Monkey</vt:lpstr>
      <vt:lpstr>Times New Roman</vt:lpstr>
      <vt:lpstr>UVN Minh Map</vt:lpstr>
      <vt:lpstr>Verdana</vt:lpstr>
      <vt:lpstr>Chủ đề Office</vt:lpstr>
      <vt:lpstr>Balloons design template</vt:lpstr>
      <vt:lpstr>Math Subject for Elementary - 3rd Grade: Operations and Algebraic Thinking by Slidesgo</vt:lpstr>
      <vt:lpstr>PowerPoint Presentation</vt:lpstr>
      <vt:lpstr>PowerPoint Presentation</vt:lpstr>
      <vt:lpstr>Bên nào có số chim ít hơn?</vt:lpstr>
      <vt:lpstr>Bên nào có số kiến ít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mỗi chuồng một xe cỏ để số dê trong chuồng ít hơn số bó cỏ</vt:lpstr>
      <vt:lpstr>HỘP QUÀ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ASUS</cp:lastModifiedBy>
  <cp:revision>68</cp:revision>
  <dcterms:created xsi:type="dcterms:W3CDTF">2021-04-12T16:29:47Z</dcterms:created>
  <dcterms:modified xsi:type="dcterms:W3CDTF">2022-09-25T12:36:40Z</dcterms:modified>
</cp:coreProperties>
</file>