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9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 autoAdjust="0"/>
    <p:restoredTop sz="94660"/>
  </p:normalViewPr>
  <p:slideViewPr>
    <p:cSldViewPr>
      <p:cViewPr>
        <p:scale>
          <a:sx n="75" d="100"/>
          <a:sy n="75" d="100"/>
        </p:scale>
        <p:origin x="485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84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71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2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5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6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0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3" y="235438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573">
              <a:defRPr/>
            </a:pPr>
            <a:r>
              <a:rPr lang="en-US" altLang="zh-CN" sz="2100" b="1" dirty="0" smtClean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TOÁN 1</a:t>
            </a:r>
            <a:endParaRPr lang="zh-CN" altLang="en-US" sz="21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7" y="1867611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20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3528" y="3051215"/>
            <a:ext cx="598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1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HƠN, DẤU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118" y="2400985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Bèn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lín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ba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368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N¨m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lín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bèn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0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AD29D-E666-4E00-B266-4F22C16B166A}"/>
              </a:ext>
            </a:extLst>
          </p:cNvPr>
          <p:cNvSpPr txBox="1"/>
          <p:nvPr/>
        </p:nvSpPr>
        <p:spPr>
          <a:xfrm>
            <a:off x="4584345" y="1852998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E7CAD-8115-43F0-AF6E-A9E0A920771C}"/>
              </a:ext>
            </a:extLst>
          </p:cNvPr>
          <p:cNvSpPr txBox="1"/>
          <p:nvPr/>
        </p:nvSpPr>
        <p:spPr>
          <a:xfrm>
            <a:off x="6026939" y="182897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A9EF-4942-4F17-AB97-AD9969585A05}"/>
              </a:ext>
            </a:extLst>
          </p:cNvPr>
          <p:cNvSpPr txBox="1"/>
          <p:nvPr/>
        </p:nvSpPr>
        <p:spPr>
          <a:xfrm>
            <a:off x="4696038" y="369794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C334-68B0-44A7-A16C-F6D3AB656B35}"/>
              </a:ext>
            </a:extLst>
          </p:cNvPr>
          <p:cNvSpPr txBox="1"/>
          <p:nvPr/>
        </p:nvSpPr>
        <p:spPr>
          <a:xfrm>
            <a:off x="6104718" y="371816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6320"/>
            <a:ext cx="2267744" cy="10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&gt;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Hành trang số">
            <a:hlinkClick r:id="" action="ppaction://media"/>
            <a:extLst>
              <a:ext uri="{FF2B5EF4-FFF2-40B4-BE49-F238E27FC236}">
                <a16:creationId xmlns:a16="http://schemas.microsoft.com/office/drawing/2014/main" id="{CBE38904-228B-4102-8C7A-5462203905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3768" y="106479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A1D28-F16F-4F9F-92B1-1A033F2B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pic>
        <p:nvPicPr>
          <p:cNvPr id="4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id="{24429F6A-3BA3-4CFC-8392-E285EC9BF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749065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E98A3-AF03-40F0-886C-D310350B00BF}"/>
              </a:ext>
            </a:extLst>
          </p:cNvPr>
          <p:cNvSpPr txBox="1"/>
          <p:nvPr/>
        </p:nvSpPr>
        <p:spPr>
          <a:xfrm>
            <a:off x="1907704" y="1419622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11614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4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0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19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196C2-B231-4AA8-9BC1-2716C5D5DDB3}"/>
              </a:ext>
            </a:extLst>
          </p:cNvPr>
          <p:cNvGrpSpPr/>
          <p:nvPr/>
        </p:nvGrpSpPr>
        <p:grpSpPr>
          <a:xfrm>
            <a:off x="3980532" y="3789822"/>
            <a:ext cx="1198057" cy="528298"/>
            <a:chOff x="801323" y="3771004"/>
            <a:chExt cx="1198057" cy="5282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0"/>
              <a:chOff x="1502365" y="4587974"/>
              <a:chExt cx="544030" cy="523220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0"/>
              <a:chOff x="1482760" y="4582165"/>
              <a:chExt cx="532631" cy="523220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4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4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7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260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0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1" y="2394171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3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7" y="4241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5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0" y="1687753"/>
            <a:ext cx="4335409" cy="24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1" y="298546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7" y="30167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49" y="303569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2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4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79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6" y="42313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3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6" y="1851670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1623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515966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515966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084168" y="4462202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54092" y="4515965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306</Words>
  <Application>Microsoft Office PowerPoint</Application>
  <PresentationFormat>On-screen Show (16:9)</PresentationFormat>
  <Paragraphs>103</Paragraphs>
  <Slides>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맑은 고딕</vt:lpstr>
      <vt:lpstr>宋体</vt:lpstr>
      <vt:lpstr>.VnAvant</vt:lpstr>
      <vt:lpstr>Aharoni</vt:lpstr>
      <vt:lpstr>Arial</vt:lpstr>
      <vt:lpstr>Arial-SGK-TV</vt:lpstr>
      <vt:lpstr>Calibri</vt:lpstr>
      <vt:lpstr>Estrangelo Edessa</vt:lpstr>
      <vt:lpstr>Times New Roman</vt:lpstr>
      <vt:lpstr>UVN Minh Map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ASUS</cp:lastModifiedBy>
  <cp:revision>152</cp:revision>
  <dcterms:created xsi:type="dcterms:W3CDTF">2014-04-01T16:27:38Z</dcterms:created>
  <dcterms:modified xsi:type="dcterms:W3CDTF">2022-09-25T12:35:51Z</dcterms:modified>
</cp:coreProperties>
</file>