
<file path=[Content_Types].xml><?xml version="1.0" encoding="utf-8"?>
<Types xmlns="http://schemas.openxmlformats.org/package/2006/content-types">
  <Default Extension="fntdata" ContentType="application/x-fontdata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av" ContentType="audio/x-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85" r:id="rId1"/>
  </p:sldMasterIdLst>
  <p:notesMasterIdLst>
    <p:notesMasterId r:id="rId24"/>
  </p:notesMasterIdLst>
  <p:sldIdLst>
    <p:sldId id="256" r:id="rId2"/>
    <p:sldId id="259" r:id="rId3"/>
    <p:sldId id="314" r:id="rId4"/>
    <p:sldId id="315" r:id="rId5"/>
    <p:sldId id="473" r:id="rId6"/>
    <p:sldId id="316" r:id="rId7"/>
    <p:sldId id="475" r:id="rId8"/>
    <p:sldId id="319" r:id="rId9"/>
    <p:sldId id="320" r:id="rId10"/>
    <p:sldId id="262" r:id="rId11"/>
    <p:sldId id="321" r:id="rId12"/>
    <p:sldId id="461" r:id="rId13"/>
    <p:sldId id="472" r:id="rId14"/>
    <p:sldId id="477" r:id="rId15"/>
    <p:sldId id="322" r:id="rId16"/>
    <p:sldId id="487" r:id="rId17"/>
    <p:sldId id="481" r:id="rId18"/>
    <p:sldId id="490" r:id="rId19"/>
    <p:sldId id="483" r:id="rId20"/>
    <p:sldId id="485" r:id="rId21"/>
    <p:sldId id="484" r:id="rId22"/>
    <p:sldId id="486" r:id="rId23"/>
  </p:sldIdLst>
  <p:sldSz cx="9144000" cy="5143500" type="screen16x9"/>
  <p:notesSz cx="6858000" cy="9144000"/>
  <p:embeddedFontLst>
    <p:embeddedFont>
      <p:font typeface="ABeeZee" panose="020B0604020202020204" charset="0"/>
      <p:regular r:id="rId25"/>
      <p:italic r:id="rId26"/>
    </p:embeddedFont>
    <p:embeddedFont>
      <p:font typeface="Arial-Rounded" panose="020B0500000000000000" pitchFamily="34" charset="0"/>
      <p:regular r:id="rId27"/>
    </p:embeddedFont>
    <p:embeddedFont>
      <p:font typeface="Hobo Std" panose="020B0803040709020204" pitchFamily="34" charset="0"/>
      <p:regular r:id="rId28"/>
    </p:embeddedFont>
    <p:embeddedFont>
      <p:font typeface="Kalam" panose="020B0604020202020204" charset="0"/>
      <p:regular r:id="rId29"/>
      <p:bold r:id="rId30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AF9FC"/>
    <a:srgbClr val="F3A21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BBAEEC78-4FFB-4E43-8DBB-0C17D2FAA775}">
  <a:tblStyle styleId="{BBAEEC78-4FFB-4E43-8DBB-0C17D2FAA775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510" autoAdjust="0"/>
    <p:restoredTop sz="94660"/>
  </p:normalViewPr>
  <p:slideViewPr>
    <p:cSldViewPr snapToGrid="0">
      <p:cViewPr varScale="1">
        <p:scale>
          <a:sx n="91" d="100"/>
          <a:sy n="91" d="100"/>
        </p:scale>
        <p:origin x="666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2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1.fntdata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5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4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3.fntdata"/><Relationship Id="rId30" Type="http://schemas.openxmlformats.org/officeDocument/2006/relationships/font" Target="fonts/font6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2" name="Google Shape;492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93" name="Google Shape;493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8" name="Google Shape;528;ge0dad5186f_0_2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9" name="Google Shape;529;ge0dad5186f_0_22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9" name="Google Shape;579;ge0dad5186f_0_28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0" name="Google Shape;580;ge0dad5186f_0_28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6" name="Google Shape;666;gde009925da_0_125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7" name="Google Shape;667;gde009925da_0_125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7661397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6" name="Google Shape;666;gde009925da_0_125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7" name="Google Shape;667;gde009925da_0_125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1336915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oogle Shape;10;p2"/>
          <p:cNvGrpSpPr/>
          <p:nvPr/>
        </p:nvGrpSpPr>
        <p:grpSpPr>
          <a:xfrm>
            <a:off x="0" y="0"/>
            <a:ext cx="9144000" cy="5143500"/>
            <a:chOff x="0" y="0"/>
            <a:chExt cx="9144000" cy="5143500"/>
          </a:xfrm>
        </p:grpSpPr>
        <p:sp>
          <p:nvSpPr>
            <p:cNvPr id="11" name="Google Shape;11;p2"/>
            <p:cNvSpPr/>
            <p:nvPr/>
          </p:nvSpPr>
          <p:spPr>
            <a:xfrm>
              <a:off x="0" y="0"/>
              <a:ext cx="9144000" cy="5143500"/>
            </a:xfrm>
            <a:prstGeom prst="rect">
              <a:avLst/>
            </a:prstGeom>
            <a:gradFill>
              <a:gsLst>
                <a:gs pos="0">
                  <a:schemeClr val="dk2"/>
                </a:gs>
                <a:gs pos="37000">
                  <a:schemeClr val="lt2"/>
                </a:gs>
                <a:gs pos="100000">
                  <a:schemeClr val="lt1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pic>
          <p:nvPicPr>
            <p:cNvPr id="12" name="Google Shape;12;p2"/>
            <p:cNvPicPr preferRelativeResize="0"/>
            <p:nvPr/>
          </p:nvPicPr>
          <p:blipFill>
            <a:blip r:embed="rId2">
              <a:alphaModFix amt="38000"/>
            </a:blip>
            <a:stretch>
              <a:fillRect/>
            </a:stretch>
          </p:blipFill>
          <p:spPr>
            <a:xfrm>
              <a:off x="0" y="0"/>
              <a:ext cx="9144000" cy="5143500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3" name="Google Shape;13;p2"/>
          <p:cNvSpPr txBox="1">
            <a:spLocks noGrp="1"/>
          </p:cNvSpPr>
          <p:nvPr>
            <p:ph type="ctrTitle"/>
          </p:nvPr>
        </p:nvSpPr>
        <p:spPr>
          <a:xfrm>
            <a:off x="1782300" y="1139050"/>
            <a:ext cx="5579400" cy="1920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6100" b="1">
                <a:latin typeface="Kalam"/>
                <a:ea typeface="Kalam"/>
                <a:cs typeface="Kalam"/>
                <a:sym typeface="Kalam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grpSp>
        <p:nvGrpSpPr>
          <p:cNvPr id="14" name="Google Shape;14;p2"/>
          <p:cNvGrpSpPr/>
          <p:nvPr/>
        </p:nvGrpSpPr>
        <p:grpSpPr>
          <a:xfrm>
            <a:off x="651427" y="510005"/>
            <a:ext cx="537462" cy="454799"/>
            <a:chOff x="3199695" y="2409900"/>
            <a:chExt cx="166155" cy="140600"/>
          </a:xfrm>
        </p:grpSpPr>
        <p:sp>
          <p:nvSpPr>
            <p:cNvPr id="15" name="Google Shape;15;p2"/>
            <p:cNvSpPr/>
            <p:nvPr/>
          </p:nvSpPr>
          <p:spPr>
            <a:xfrm>
              <a:off x="3274650" y="2409900"/>
              <a:ext cx="91200" cy="140600"/>
            </a:xfrm>
            <a:custGeom>
              <a:avLst/>
              <a:gdLst/>
              <a:ahLst/>
              <a:cxnLst/>
              <a:rect l="l" t="t" r="r" b="b"/>
              <a:pathLst>
                <a:path w="3648" h="5624" extrusionOk="0">
                  <a:moveTo>
                    <a:pt x="0" y="1"/>
                  </a:moveTo>
                  <a:lnTo>
                    <a:pt x="0" y="5624"/>
                  </a:lnTo>
                  <a:lnTo>
                    <a:pt x="3648" y="2827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lt1"/>
            </a:solidFill>
            <a:ln w="28575" cap="flat" cmpd="sng">
              <a:solidFill>
                <a:schemeClr val="dk1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16;p2"/>
            <p:cNvSpPr/>
            <p:nvPr/>
          </p:nvSpPr>
          <p:spPr>
            <a:xfrm>
              <a:off x="3199695" y="2424178"/>
              <a:ext cx="72697" cy="112044"/>
            </a:xfrm>
            <a:custGeom>
              <a:avLst/>
              <a:gdLst/>
              <a:ahLst/>
              <a:cxnLst/>
              <a:rect l="l" t="t" r="r" b="b"/>
              <a:pathLst>
                <a:path w="3649" h="5624" extrusionOk="0">
                  <a:moveTo>
                    <a:pt x="1" y="1"/>
                  </a:moveTo>
                  <a:lnTo>
                    <a:pt x="1" y="5624"/>
                  </a:lnTo>
                  <a:lnTo>
                    <a:pt x="3648" y="282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lt1"/>
            </a:solidFill>
            <a:ln w="28575" cap="flat" cmpd="sng">
              <a:solidFill>
                <a:schemeClr val="dk1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7" name="Google Shape;17;p2"/>
          <p:cNvGrpSpPr/>
          <p:nvPr/>
        </p:nvGrpSpPr>
        <p:grpSpPr>
          <a:xfrm>
            <a:off x="8055702" y="4242005"/>
            <a:ext cx="537462" cy="454799"/>
            <a:chOff x="3199695" y="2409900"/>
            <a:chExt cx="166155" cy="140600"/>
          </a:xfrm>
        </p:grpSpPr>
        <p:sp>
          <p:nvSpPr>
            <p:cNvPr id="18" name="Google Shape;18;p2"/>
            <p:cNvSpPr/>
            <p:nvPr/>
          </p:nvSpPr>
          <p:spPr>
            <a:xfrm>
              <a:off x="3274650" y="2409900"/>
              <a:ext cx="91200" cy="140600"/>
            </a:xfrm>
            <a:custGeom>
              <a:avLst/>
              <a:gdLst/>
              <a:ahLst/>
              <a:cxnLst/>
              <a:rect l="l" t="t" r="r" b="b"/>
              <a:pathLst>
                <a:path w="3648" h="5624" extrusionOk="0">
                  <a:moveTo>
                    <a:pt x="0" y="1"/>
                  </a:moveTo>
                  <a:lnTo>
                    <a:pt x="0" y="5624"/>
                  </a:lnTo>
                  <a:lnTo>
                    <a:pt x="3648" y="2827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dk2"/>
            </a:solidFill>
            <a:ln w="28575" cap="flat" cmpd="sng">
              <a:solidFill>
                <a:schemeClr val="dk1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19;p2"/>
            <p:cNvSpPr/>
            <p:nvPr/>
          </p:nvSpPr>
          <p:spPr>
            <a:xfrm>
              <a:off x="3199695" y="2424178"/>
              <a:ext cx="72697" cy="112044"/>
            </a:xfrm>
            <a:custGeom>
              <a:avLst/>
              <a:gdLst/>
              <a:ahLst/>
              <a:cxnLst/>
              <a:rect l="l" t="t" r="r" b="b"/>
              <a:pathLst>
                <a:path w="3649" h="5624" extrusionOk="0">
                  <a:moveTo>
                    <a:pt x="1" y="1"/>
                  </a:moveTo>
                  <a:lnTo>
                    <a:pt x="1" y="5624"/>
                  </a:lnTo>
                  <a:lnTo>
                    <a:pt x="3648" y="282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dk2"/>
            </a:solidFill>
            <a:ln w="28575" cap="flat" cmpd="sng">
              <a:solidFill>
                <a:schemeClr val="dk1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" name="Google Shape;20;p2"/>
          <p:cNvGrpSpPr/>
          <p:nvPr/>
        </p:nvGrpSpPr>
        <p:grpSpPr>
          <a:xfrm>
            <a:off x="7089450" y="446895"/>
            <a:ext cx="1047900" cy="342175"/>
            <a:chOff x="7089450" y="446895"/>
            <a:chExt cx="1047900" cy="342175"/>
          </a:xfrm>
        </p:grpSpPr>
        <p:sp>
          <p:nvSpPr>
            <p:cNvPr id="21" name="Google Shape;21;p2"/>
            <p:cNvSpPr/>
            <p:nvPr/>
          </p:nvSpPr>
          <p:spPr>
            <a:xfrm>
              <a:off x="7089450" y="446895"/>
              <a:ext cx="349300" cy="342175"/>
            </a:xfrm>
            <a:prstGeom prst="flowChartDecision">
              <a:avLst/>
            </a:prstGeom>
            <a:solidFill>
              <a:schemeClr val="lt1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22;p2"/>
            <p:cNvSpPr/>
            <p:nvPr/>
          </p:nvSpPr>
          <p:spPr>
            <a:xfrm>
              <a:off x="7438750" y="446895"/>
              <a:ext cx="349300" cy="342175"/>
            </a:xfrm>
            <a:prstGeom prst="flowChartDecision">
              <a:avLst/>
            </a:prstGeom>
            <a:solidFill>
              <a:schemeClr val="lt1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23;p2"/>
            <p:cNvSpPr/>
            <p:nvPr/>
          </p:nvSpPr>
          <p:spPr>
            <a:xfrm>
              <a:off x="7788050" y="446895"/>
              <a:ext cx="349300" cy="342175"/>
            </a:xfrm>
            <a:prstGeom prst="flowChartDecision">
              <a:avLst/>
            </a:prstGeom>
            <a:solidFill>
              <a:schemeClr val="lt1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4" name="Google Shape;24;p2"/>
          <p:cNvSpPr txBox="1">
            <a:spLocks noGrp="1"/>
          </p:cNvSpPr>
          <p:nvPr>
            <p:ph type="subTitle" idx="1"/>
          </p:nvPr>
        </p:nvSpPr>
        <p:spPr>
          <a:xfrm>
            <a:off x="2537100" y="3549650"/>
            <a:ext cx="4069800" cy="45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1600">
                <a:solidFill>
                  <a:schemeClr val="dk1"/>
                </a:solidFill>
                <a:latin typeface="ABeeZee"/>
                <a:ea typeface="ABeeZee"/>
                <a:cs typeface="ABeeZee"/>
                <a:sym typeface="ABeeZee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25" name="Google Shape;25;p2"/>
          <p:cNvSpPr txBox="1">
            <a:spLocks noGrp="1"/>
          </p:cNvSpPr>
          <p:nvPr>
            <p:ph type="ctrTitle" idx="2"/>
          </p:nvPr>
        </p:nvSpPr>
        <p:spPr>
          <a:xfrm>
            <a:off x="2054550" y="2967275"/>
            <a:ext cx="5034900" cy="567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2800" b="0">
                <a:latin typeface="Kalam"/>
                <a:ea typeface="Kalam"/>
                <a:cs typeface="Kalam"/>
                <a:sym typeface="Kalam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CUSTOM_9">
    <p:spTree>
      <p:nvGrpSpPr>
        <p:cNvPr id="1" name="Shape 4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50" name="Google Shape;450;p35"/>
          <p:cNvGrpSpPr/>
          <p:nvPr/>
        </p:nvGrpSpPr>
        <p:grpSpPr>
          <a:xfrm rot="10800000" flipH="1">
            <a:off x="0" y="0"/>
            <a:ext cx="9144000" cy="5143500"/>
            <a:chOff x="0" y="0"/>
            <a:chExt cx="9144000" cy="5143500"/>
          </a:xfrm>
        </p:grpSpPr>
        <p:sp>
          <p:nvSpPr>
            <p:cNvPr id="451" name="Google Shape;451;p35"/>
            <p:cNvSpPr/>
            <p:nvPr/>
          </p:nvSpPr>
          <p:spPr>
            <a:xfrm>
              <a:off x="0" y="0"/>
              <a:ext cx="9144000" cy="5143500"/>
            </a:xfrm>
            <a:prstGeom prst="rect">
              <a:avLst/>
            </a:prstGeom>
            <a:gradFill>
              <a:gsLst>
                <a:gs pos="0">
                  <a:schemeClr val="dk2"/>
                </a:gs>
                <a:gs pos="37000">
                  <a:schemeClr val="lt2"/>
                </a:gs>
                <a:gs pos="100000">
                  <a:schemeClr val="lt1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pic>
          <p:nvPicPr>
            <p:cNvPr id="452" name="Google Shape;452;p35"/>
            <p:cNvPicPr preferRelativeResize="0"/>
            <p:nvPr/>
          </p:nvPicPr>
          <p:blipFill>
            <a:blip r:embed="rId2">
              <a:alphaModFix amt="38000"/>
            </a:blip>
            <a:stretch>
              <a:fillRect/>
            </a:stretch>
          </p:blipFill>
          <p:spPr>
            <a:xfrm>
              <a:off x="0" y="0"/>
              <a:ext cx="9144000" cy="5143500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453" name="Google Shape;453;p35"/>
          <p:cNvGrpSpPr/>
          <p:nvPr/>
        </p:nvGrpSpPr>
        <p:grpSpPr>
          <a:xfrm>
            <a:off x="813000" y="904270"/>
            <a:ext cx="1047900" cy="342175"/>
            <a:chOff x="2247150" y="3910645"/>
            <a:chExt cx="1047900" cy="342175"/>
          </a:xfrm>
        </p:grpSpPr>
        <p:sp>
          <p:nvSpPr>
            <p:cNvPr id="454" name="Google Shape;454;p35"/>
            <p:cNvSpPr/>
            <p:nvPr/>
          </p:nvSpPr>
          <p:spPr>
            <a:xfrm>
              <a:off x="2247150" y="3910645"/>
              <a:ext cx="349300" cy="342175"/>
            </a:xfrm>
            <a:prstGeom prst="flowChartDecision">
              <a:avLst/>
            </a:prstGeom>
            <a:solidFill>
              <a:schemeClr val="dk2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5" name="Google Shape;455;p35"/>
            <p:cNvSpPr/>
            <p:nvPr/>
          </p:nvSpPr>
          <p:spPr>
            <a:xfrm>
              <a:off x="2596450" y="3910645"/>
              <a:ext cx="349300" cy="342175"/>
            </a:xfrm>
            <a:prstGeom prst="flowChartDecision">
              <a:avLst/>
            </a:prstGeom>
            <a:solidFill>
              <a:schemeClr val="dk2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6" name="Google Shape;456;p35"/>
            <p:cNvSpPr/>
            <p:nvPr/>
          </p:nvSpPr>
          <p:spPr>
            <a:xfrm>
              <a:off x="2945750" y="3910645"/>
              <a:ext cx="349300" cy="342175"/>
            </a:xfrm>
            <a:prstGeom prst="flowChartDecision">
              <a:avLst/>
            </a:prstGeom>
            <a:solidFill>
              <a:schemeClr val="dk2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57" name="Google Shape;457;p35"/>
          <p:cNvGrpSpPr/>
          <p:nvPr/>
        </p:nvGrpSpPr>
        <p:grpSpPr>
          <a:xfrm>
            <a:off x="7845763" y="3535413"/>
            <a:ext cx="255000" cy="650013"/>
            <a:chOff x="1282063" y="2444413"/>
            <a:chExt cx="255000" cy="650013"/>
          </a:xfrm>
        </p:grpSpPr>
        <p:sp>
          <p:nvSpPr>
            <p:cNvPr id="458" name="Google Shape;458;p35"/>
            <p:cNvSpPr/>
            <p:nvPr/>
          </p:nvSpPr>
          <p:spPr>
            <a:xfrm>
              <a:off x="1282063" y="2839725"/>
              <a:ext cx="255000" cy="254700"/>
            </a:xfrm>
            <a:prstGeom prst="ellipse">
              <a:avLst/>
            </a:prstGeom>
            <a:solidFill>
              <a:schemeClr val="lt1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9" name="Google Shape;459;p35"/>
            <p:cNvSpPr/>
            <p:nvPr/>
          </p:nvSpPr>
          <p:spPr>
            <a:xfrm>
              <a:off x="1282063" y="2444413"/>
              <a:ext cx="255000" cy="254700"/>
            </a:xfrm>
            <a:prstGeom prst="ellipse">
              <a:avLst/>
            </a:prstGeom>
            <a:solidFill>
              <a:schemeClr val="lt1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60" name="Google Shape;460;p35"/>
          <p:cNvGrpSpPr/>
          <p:nvPr/>
        </p:nvGrpSpPr>
        <p:grpSpPr>
          <a:xfrm>
            <a:off x="4383589" y="4328230"/>
            <a:ext cx="537462" cy="454799"/>
            <a:chOff x="3199695" y="2409900"/>
            <a:chExt cx="166155" cy="140600"/>
          </a:xfrm>
        </p:grpSpPr>
        <p:sp>
          <p:nvSpPr>
            <p:cNvPr id="461" name="Google Shape;461;p35"/>
            <p:cNvSpPr/>
            <p:nvPr/>
          </p:nvSpPr>
          <p:spPr>
            <a:xfrm>
              <a:off x="3274650" y="2409900"/>
              <a:ext cx="91200" cy="140600"/>
            </a:xfrm>
            <a:custGeom>
              <a:avLst/>
              <a:gdLst/>
              <a:ahLst/>
              <a:cxnLst/>
              <a:rect l="l" t="t" r="r" b="b"/>
              <a:pathLst>
                <a:path w="3648" h="5624" extrusionOk="0">
                  <a:moveTo>
                    <a:pt x="0" y="1"/>
                  </a:moveTo>
                  <a:lnTo>
                    <a:pt x="0" y="5624"/>
                  </a:lnTo>
                  <a:lnTo>
                    <a:pt x="3648" y="2827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lt2"/>
            </a:solidFill>
            <a:ln w="28575" cap="flat" cmpd="sng">
              <a:solidFill>
                <a:schemeClr val="dk1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2" name="Google Shape;462;p35"/>
            <p:cNvSpPr/>
            <p:nvPr/>
          </p:nvSpPr>
          <p:spPr>
            <a:xfrm>
              <a:off x="3199695" y="2424178"/>
              <a:ext cx="72697" cy="112044"/>
            </a:xfrm>
            <a:custGeom>
              <a:avLst/>
              <a:gdLst/>
              <a:ahLst/>
              <a:cxnLst/>
              <a:rect l="l" t="t" r="r" b="b"/>
              <a:pathLst>
                <a:path w="3649" h="5624" extrusionOk="0">
                  <a:moveTo>
                    <a:pt x="1" y="1"/>
                  </a:moveTo>
                  <a:lnTo>
                    <a:pt x="1" y="5624"/>
                  </a:lnTo>
                  <a:lnTo>
                    <a:pt x="3648" y="282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lt2"/>
            </a:solidFill>
            <a:ln w="28575" cap="flat" cmpd="sng">
              <a:solidFill>
                <a:schemeClr val="dk1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2">
  <p:cSld name="CUSTOM_9_1_1">
    <p:spTree>
      <p:nvGrpSpPr>
        <p:cNvPr id="1" name="Shape 4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77" name="Google Shape;477;p37"/>
          <p:cNvGrpSpPr/>
          <p:nvPr/>
        </p:nvGrpSpPr>
        <p:grpSpPr>
          <a:xfrm rot="10800000" flipH="1">
            <a:off x="0" y="0"/>
            <a:ext cx="9144000" cy="5143500"/>
            <a:chOff x="0" y="0"/>
            <a:chExt cx="9144000" cy="5143500"/>
          </a:xfrm>
        </p:grpSpPr>
        <p:sp>
          <p:nvSpPr>
            <p:cNvPr id="478" name="Google Shape;478;p37"/>
            <p:cNvSpPr/>
            <p:nvPr/>
          </p:nvSpPr>
          <p:spPr>
            <a:xfrm>
              <a:off x="0" y="0"/>
              <a:ext cx="9144000" cy="5143500"/>
            </a:xfrm>
            <a:prstGeom prst="rect">
              <a:avLst/>
            </a:prstGeom>
            <a:gradFill>
              <a:gsLst>
                <a:gs pos="0">
                  <a:schemeClr val="dk2"/>
                </a:gs>
                <a:gs pos="37000">
                  <a:schemeClr val="lt2"/>
                </a:gs>
                <a:gs pos="100000">
                  <a:schemeClr val="lt1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pic>
          <p:nvPicPr>
            <p:cNvPr id="479" name="Google Shape;479;p37"/>
            <p:cNvPicPr preferRelativeResize="0"/>
            <p:nvPr/>
          </p:nvPicPr>
          <p:blipFill>
            <a:blip r:embed="rId2">
              <a:alphaModFix amt="38000"/>
            </a:blip>
            <a:stretch>
              <a:fillRect/>
            </a:stretch>
          </p:blipFill>
          <p:spPr>
            <a:xfrm>
              <a:off x="0" y="0"/>
              <a:ext cx="9144000" cy="5143500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480" name="Google Shape;480;p37"/>
          <p:cNvGrpSpPr/>
          <p:nvPr/>
        </p:nvGrpSpPr>
        <p:grpSpPr>
          <a:xfrm>
            <a:off x="3852150" y="4157020"/>
            <a:ext cx="1047900" cy="342175"/>
            <a:chOff x="7089450" y="446895"/>
            <a:chExt cx="1047900" cy="342175"/>
          </a:xfrm>
        </p:grpSpPr>
        <p:sp>
          <p:nvSpPr>
            <p:cNvPr id="481" name="Google Shape;481;p37"/>
            <p:cNvSpPr/>
            <p:nvPr/>
          </p:nvSpPr>
          <p:spPr>
            <a:xfrm>
              <a:off x="7089450" y="446895"/>
              <a:ext cx="349300" cy="342175"/>
            </a:xfrm>
            <a:prstGeom prst="flowChartDecision">
              <a:avLst/>
            </a:prstGeom>
            <a:solidFill>
              <a:schemeClr val="lt1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2" name="Google Shape;482;p37"/>
            <p:cNvSpPr/>
            <p:nvPr/>
          </p:nvSpPr>
          <p:spPr>
            <a:xfrm>
              <a:off x="7438750" y="446895"/>
              <a:ext cx="349300" cy="342175"/>
            </a:xfrm>
            <a:prstGeom prst="flowChartDecision">
              <a:avLst/>
            </a:prstGeom>
            <a:solidFill>
              <a:schemeClr val="lt1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3" name="Google Shape;483;p37"/>
            <p:cNvSpPr/>
            <p:nvPr/>
          </p:nvSpPr>
          <p:spPr>
            <a:xfrm>
              <a:off x="7788050" y="446895"/>
              <a:ext cx="349300" cy="342175"/>
            </a:xfrm>
            <a:prstGeom prst="flowChartDecision">
              <a:avLst/>
            </a:prstGeom>
            <a:solidFill>
              <a:schemeClr val="lt1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84" name="Google Shape;484;p37"/>
          <p:cNvGrpSpPr/>
          <p:nvPr/>
        </p:nvGrpSpPr>
        <p:grpSpPr>
          <a:xfrm>
            <a:off x="973563" y="1134388"/>
            <a:ext cx="255000" cy="650013"/>
            <a:chOff x="1282063" y="2444413"/>
            <a:chExt cx="255000" cy="650013"/>
          </a:xfrm>
        </p:grpSpPr>
        <p:sp>
          <p:nvSpPr>
            <p:cNvPr id="485" name="Google Shape;485;p37"/>
            <p:cNvSpPr/>
            <p:nvPr/>
          </p:nvSpPr>
          <p:spPr>
            <a:xfrm>
              <a:off x="1282063" y="2839725"/>
              <a:ext cx="255000" cy="254700"/>
            </a:xfrm>
            <a:prstGeom prst="ellipse">
              <a:avLst/>
            </a:prstGeom>
            <a:solidFill>
              <a:schemeClr val="dk2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6" name="Google Shape;486;p37"/>
            <p:cNvSpPr/>
            <p:nvPr/>
          </p:nvSpPr>
          <p:spPr>
            <a:xfrm>
              <a:off x="1282063" y="2444413"/>
              <a:ext cx="255000" cy="254700"/>
            </a:xfrm>
            <a:prstGeom prst="ellipse">
              <a:avLst/>
            </a:prstGeom>
            <a:solidFill>
              <a:schemeClr val="dk2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5" name="Google Shape;65;p6"/>
          <p:cNvGrpSpPr/>
          <p:nvPr/>
        </p:nvGrpSpPr>
        <p:grpSpPr>
          <a:xfrm>
            <a:off x="0" y="0"/>
            <a:ext cx="9144000" cy="5143500"/>
            <a:chOff x="0" y="0"/>
            <a:chExt cx="9144000" cy="5143500"/>
          </a:xfrm>
        </p:grpSpPr>
        <p:sp>
          <p:nvSpPr>
            <p:cNvPr id="66" name="Google Shape;66;p6"/>
            <p:cNvSpPr/>
            <p:nvPr/>
          </p:nvSpPr>
          <p:spPr>
            <a:xfrm>
              <a:off x="0" y="0"/>
              <a:ext cx="9144000" cy="5143500"/>
            </a:xfrm>
            <a:prstGeom prst="rect">
              <a:avLst/>
            </a:prstGeom>
            <a:gradFill>
              <a:gsLst>
                <a:gs pos="0">
                  <a:schemeClr val="dk2"/>
                </a:gs>
                <a:gs pos="37000">
                  <a:schemeClr val="lt2"/>
                </a:gs>
                <a:gs pos="100000">
                  <a:schemeClr val="lt1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pic>
          <p:nvPicPr>
            <p:cNvPr id="67" name="Google Shape;67;p6"/>
            <p:cNvPicPr preferRelativeResize="0"/>
            <p:nvPr/>
          </p:nvPicPr>
          <p:blipFill>
            <a:blip r:embed="rId2">
              <a:alphaModFix amt="38000"/>
            </a:blip>
            <a:stretch>
              <a:fillRect/>
            </a:stretch>
          </p:blipFill>
          <p:spPr>
            <a:xfrm>
              <a:off x="0" y="0"/>
              <a:ext cx="9144000" cy="5143500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68" name="Google Shape;68;p6"/>
          <p:cNvSpPr txBox="1">
            <a:spLocks noGrp="1"/>
          </p:cNvSpPr>
          <p:nvPr>
            <p:ph type="title"/>
          </p:nvPr>
        </p:nvSpPr>
        <p:spPr>
          <a:xfrm>
            <a:off x="713250" y="445025"/>
            <a:ext cx="77175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300"/>
              <a:buNone/>
              <a:defRPr sz="3200"/>
            </a:lvl1pPr>
            <a:lvl2pPr lvl="1" rtl="0">
              <a:spcBef>
                <a:spcPts val="0"/>
              </a:spcBef>
              <a:spcAft>
                <a:spcPts val="0"/>
              </a:spcAft>
              <a:buSzPts val="3300"/>
              <a:buNone/>
              <a:defRPr b="0"/>
            </a:lvl2pPr>
            <a:lvl3pPr lvl="2" rtl="0">
              <a:spcBef>
                <a:spcPts val="0"/>
              </a:spcBef>
              <a:spcAft>
                <a:spcPts val="0"/>
              </a:spcAft>
              <a:buSzPts val="3300"/>
              <a:buNone/>
              <a:defRPr b="0"/>
            </a:lvl3pPr>
            <a:lvl4pPr lvl="3" rtl="0">
              <a:spcBef>
                <a:spcPts val="0"/>
              </a:spcBef>
              <a:spcAft>
                <a:spcPts val="0"/>
              </a:spcAft>
              <a:buSzPts val="3300"/>
              <a:buNone/>
              <a:defRPr b="0"/>
            </a:lvl4pPr>
            <a:lvl5pPr lvl="4" rtl="0">
              <a:spcBef>
                <a:spcPts val="0"/>
              </a:spcBef>
              <a:spcAft>
                <a:spcPts val="0"/>
              </a:spcAft>
              <a:buSzPts val="3300"/>
              <a:buNone/>
              <a:defRPr b="0"/>
            </a:lvl5pPr>
            <a:lvl6pPr lvl="5" rtl="0">
              <a:spcBef>
                <a:spcPts val="0"/>
              </a:spcBef>
              <a:spcAft>
                <a:spcPts val="0"/>
              </a:spcAft>
              <a:buSzPts val="3300"/>
              <a:buNone/>
              <a:defRPr b="0"/>
            </a:lvl6pPr>
            <a:lvl7pPr lvl="6" rtl="0">
              <a:spcBef>
                <a:spcPts val="0"/>
              </a:spcBef>
              <a:spcAft>
                <a:spcPts val="0"/>
              </a:spcAft>
              <a:buSzPts val="3300"/>
              <a:buNone/>
              <a:defRPr b="0"/>
            </a:lvl7pPr>
            <a:lvl8pPr lvl="7" rtl="0">
              <a:spcBef>
                <a:spcPts val="0"/>
              </a:spcBef>
              <a:spcAft>
                <a:spcPts val="0"/>
              </a:spcAft>
              <a:buSzPts val="3300"/>
              <a:buNone/>
              <a:defRPr b="0"/>
            </a:lvl8pPr>
            <a:lvl9pPr lvl="8" rtl="0">
              <a:spcBef>
                <a:spcPts val="0"/>
              </a:spcBef>
              <a:spcAft>
                <a:spcPts val="0"/>
              </a:spcAft>
              <a:buSzPts val="3300"/>
              <a:buNone/>
              <a:defRPr b="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0" name="Google Shape;70;p7"/>
          <p:cNvGrpSpPr/>
          <p:nvPr/>
        </p:nvGrpSpPr>
        <p:grpSpPr>
          <a:xfrm>
            <a:off x="0" y="0"/>
            <a:ext cx="9144000" cy="5143500"/>
            <a:chOff x="0" y="0"/>
            <a:chExt cx="9144000" cy="5143500"/>
          </a:xfrm>
        </p:grpSpPr>
        <p:sp>
          <p:nvSpPr>
            <p:cNvPr id="71" name="Google Shape;71;p7"/>
            <p:cNvSpPr/>
            <p:nvPr/>
          </p:nvSpPr>
          <p:spPr>
            <a:xfrm>
              <a:off x="0" y="0"/>
              <a:ext cx="9144000" cy="5143500"/>
            </a:xfrm>
            <a:prstGeom prst="rect">
              <a:avLst/>
            </a:prstGeom>
            <a:gradFill>
              <a:gsLst>
                <a:gs pos="0">
                  <a:schemeClr val="dk2"/>
                </a:gs>
                <a:gs pos="37000">
                  <a:schemeClr val="lt2"/>
                </a:gs>
                <a:gs pos="100000">
                  <a:schemeClr val="lt1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pic>
          <p:nvPicPr>
            <p:cNvPr id="72" name="Google Shape;72;p7"/>
            <p:cNvPicPr preferRelativeResize="0"/>
            <p:nvPr/>
          </p:nvPicPr>
          <p:blipFill>
            <a:blip r:embed="rId2">
              <a:alphaModFix amt="38000"/>
            </a:blip>
            <a:stretch>
              <a:fillRect/>
            </a:stretch>
          </p:blipFill>
          <p:spPr>
            <a:xfrm>
              <a:off x="0" y="0"/>
              <a:ext cx="9144000" cy="5143500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73" name="Google Shape;73;p7"/>
          <p:cNvGrpSpPr/>
          <p:nvPr/>
        </p:nvGrpSpPr>
        <p:grpSpPr>
          <a:xfrm>
            <a:off x="5118725" y="818120"/>
            <a:ext cx="1047900" cy="342175"/>
            <a:chOff x="2247150" y="3910645"/>
            <a:chExt cx="1047900" cy="342175"/>
          </a:xfrm>
        </p:grpSpPr>
        <p:sp>
          <p:nvSpPr>
            <p:cNvPr id="74" name="Google Shape;74;p7"/>
            <p:cNvSpPr/>
            <p:nvPr/>
          </p:nvSpPr>
          <p:spPr>
            <a:xfrm>
              <a:off x="2247150" y="3910645"/>
              <a:ext cx="349300" cy="342175"/>
            </a:xfrm>
            <a:prstGeom prst="flowChartDecision">
              <a:avLst/>
            </a:prstGeom>
            <a:solidFill>
              <a:schemeClr val="lt1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" name="Google Shape;75;p7"/>
            <p:cNvSpPr/>
            <p:nvPr/>
          </p:nvSpPr>
          <p:spPr>
            <a:xfrm>
              <a:off x="2596450" y="3910645"/>
              <a:ext cx="349300" cy="342175"/>
            </a:xfrm>
            <a:prstGeom prst="flowChartDecision">
              <a:avLst/>
            </a:prstGeom>
            <a:solidFill>
              <a:schemeClr val="lt1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" name="Google Shape;76;p7"/>
            <p:cNvSpPr/>
            <p:nvPr/>
          </p:nvSpPr>
          <p:spPr>
            <a:xfrm>
              <a:off x="2945750" y="3910645"/>
              <a:ext cx="349300" cy="342175"/>
            </a:xfrm>
            <a:prstGeom prst="flowChartDecision">
              <a:avLst/>
            </a:prstGeom>
            <a:solidFill>
              <a:schemeClr val="lt1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7" name="Google Shape;77;p7"/>
          <p:cNvGrpSpPr/>
          <p:nvPr/>
        </p:nvGrpSpPr>
        <p:grpSpPr>
          <a:xfrm>
            <a:off x="4246994" y="4416719"/>
            <a:ext cx="650013" cy="255000"/>
            <a:chOff x="4258306" y="4088194"/>
            <a:chExt cx="650013" cy="255000"/>
          </a:xfrm>
        </p:grpSpPr>
        <p:sp>
          <p:nvSpPr>
            <p:cNvPr id="78" name="Google Shape;78;p7"/>
            <p:cNvSpPr/>
            <p:nvPr/>
          </p:nvSpPr>
          <p:spPr>
            <a:xfrm rot="5400000">
              <a:off x="4258156" y="4088344"/>
              <a:ext cx="255000" cy="254700"/>
            </a:xfrm>
            <a:prstGeom prst="ellipse">
              <a:avLst/>
            </a:prstGeom>
            <a:solidFill>
              <a:schemeClr val="dk2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" name="Google Shape;79;p7"/>
            <p:cNvSpPr/>
            <p:nvPr/>
          </p:nvSpPr>
          <p:spPr>
            <a:xfrm rot="5400000">
              <a:off x="4653469" y="4088344"/>
              <a:ext cx="255000" cy="254700"/>
            </a:xfrm>
            <a:prstGeom prst="ellipse">
              <a:avLst/>
            </a:prstGeom>
            <a:solidFill>
              <a:schemeClr val="dk2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0" name="Google Shape;80;p7"/>
          <p:cNvGrpSpPr/>
          <p:nvPr/>
        </p:nvGrpSpPr>
        <p:grpSpPr>
          <a:xfrm rot="-7731058">
            <a:off x="444498" y="321263"/>
            <a:ext cx="537458" cy="454795"/>
            <a:chOff x="3199695" y="2409900"/>
            <a:chExt cx="166155" cy="140600"/>
          </a:xfrm>
        </p:grpSpPr>
        <p:sp>
          <p:nvSpPr>
            <p:cNvPr id="81" name="Google Shape;81;p7"/>
            <p:cNvSpPr/>
            <p:nvPr/>
          </p:nvSpPr>
          <p:spPr>
            <a:xfrm>
              <a:off x="3274650" y="2409900"/>
              <a:ext cx="91200" cy="140600"/>
            </a:xfrm>
            <a:custGeom>
              <a:avLst/>
              <a:gdLst/>
              <a:ahLst/>
              <a:cxnLst/>
              <a:rect l="l" t="t" r="r" b="b"/>
              <a:pathLst>
                <a:path w="3648" h="5624" extrusionOk="0">
                  <a:moveTo>
                    <a:pt x="0" y="1"/>
                  </a:moveTo>
                  <a:lnTo>
                    <a:pt x="0" y="5624"/>
                  </a:lnTo>
                  <a:lnTo>
                    <a:pt x="3648" y="2827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lt1"/>
            </a:solidFill>
            <a:ln w="28575" cap="flat" cmpd="sng">
              <a:solidFill>
                <a:schemeClr val="dk1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" name="Google Shape;82;p7"/>
            <p:cNvSpPr/>
            <p:nvPr/>
          </p:nvSpPr>
          <p:spPr>
            <a:xfrm>
              <a:off x="3199695" y="2424178"/>
              <a:ext cx="72697" cy="112044"/>
            </a:xfrm>
            <a:custGeom>
              <a:avLst/>
              <a:gdLst/>
              <a:ahLst/>
              <a:cxnLst/>
              <a:rect l="l" t="t" r="r" b="b"/>
              <a:pathLst>
                <a:path w="3649" h="5624" extrusionOk="0">
                  <a:moveTo>
                    <a:pt x="1" y="1"/>
                  </a:moveTo>
                  <a:lnTo>
                    <a:pt x="1" y="5624"/>
                  </a:lnTo>
                  <a:lnTo>
                    <a:pt x="3648" y="282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lt1"/>
            </a:solidFill>
            <a:ln w="28575" cap="flat" cmpd="sng">
              <a:solidFill>
                <a:schemeClr val="dk1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3" name="Google Shape;83;p7"/>
          <p:cNvGrpSpPr/>
          <p:nvPr/>
        </p:nvGrpSpPr>
        <p:grpSpPr>
          <a:xfrm rot="2700000">
            <a:off x="8162037" y="4372031"/>
            <a:ext cx="537467" cy="454803"/>
            <a:chOff x="3199695" y="2409900"/>
            <a:chExt cx="166155" cy="140600"/>
          </a:xfrm>
        </p:grpSpPr>
        <p:sp>
          <p:nvSpPr>
            <p:cNvPr id="84" name="Google Shape;84;p7"/>
            <p:cNvSpPr/>
            <p:nvPr/>
          </p:nvSpPr>
          <p:spPr>
            <a:xfrm>
              <a:off x="3274650" y="2409900"/>
              <a:ext cx="91200" cy="140600"/>
            </a:xfrm>
            <a:custGeom>
              <a:avLst/>
              <a:gdLst/>
              <a:ahLst/>
              <a:cxnLst/>
              <a:rect l="l" t="t" r="r" b="b"/>
              <a:pathLst>
                <a:path w="3648" h="5624" extrusionOk="0">
                  <a:moveTo>
                    <a:pt x="0" y="1"/>
                  </a:moveTo>
                  <a:lnTo>
                    <a:pt x="0" y="5624"/>
                  </a:lnTo>
                  <a:lnTo>
                    <a:pt x="3648" y="2827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lt1"/>
            </a:solidFill>
            <a:ln w="28575" cap="flat" cmpd="sng">
              <a:solidFill>
                <a:schemeClr val="dk1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" name="Google Shape;85;p7"/>
            <p:cNvSpPr/>
            <p:nvPr/>
          </p:nvSpPr>
          <p:spPr>
            <a:xfrm>
              <a:off x="3199695" y="2424178"/>
              <a:ext cx="72697" cy="112044"/>
            </a:xfrm>
            <a:custGeom>
              <a:avLst/>
              <a:gdLst/>
              <a:ahLst/>
              <a:cxnLst/>
              <a:rect l="l" t="t" r="r" b="b"/>
              <a:pathLst>
                <a:path w="3649" h="5624" extrusionOk="0">
                  <a:moveTo>
                    <a:pt x="1" y="1"/>
                  </a:moveTo>
                  <a:lnTo>
                    <a:pt x="1" y="5624"/>
                  </a:lnTo>
                  <a:lnTo>
                    <a:pt x="3648" y="282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lt1"/>
            </a:solidFill>
            <a:ln w="28575" cap="flat" cmpd="sng">
              <a:solidFill>
                <a:schemeClr val="dk1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86" name="Google Shape;86;p7"/>
          <p:cNvSpPr txBox="1">
            <a:spLocks noGrp="1"/>
          </p:cNvSpPr>
          <p:nvPr>
            <p:ph type="title"/>
          </p:nvPr>
        </p:nvSpPr>
        <p:spPr>
          <a:xfrm>
            <a:off x="3973475" y="1481250"/>
            <a:ext cx="40098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87" name="Google Shape;87;p7"/>
          <p:cNvSpPr txBox="1">
            <a:spLocks noGrp="1"/>
          </p:cNvSpPr>
          <p:nvPr>
            <p:ph type="body" idx="1"/>
          </p:nvPr>
        </p:nvSpPr>
        <p:spPr>
          <a:xfrm>
            <a:off x="3973475" y="2236950"/>
            <a:ext cx="4009800" cy="1425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 algn="r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6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1" name="Google Shape;101;p9"/>
          <p:cNvGrpSpPr/>
          <p:nvPr/>
        </p:nvGrpSpPr>
        <p:grpSpPr>
          <a:xfrm rot="10800000" flipH="1">
            <a:off x="0" y="0"/>
            <a:ext cx="9144000" cy="5143500"/>
            <a:chOff x="0" y="0"/>
            <a:chExt cx="9144000" cy="5143500"/>
          </a:xfrm>
        </p:grpSpPr>
        <p:sp>
          <p:nvSpPr>
            <p:cNvPr id="102" name="Google Shape;102;p9"/>
            <p:cNvSpPr/>
            <p:nvPr/>
          </p:nvSpPr>
          <p:spPr>
            <a:xfrm>
              <a:off x="0" y="0"/>
              <a:ext cx="9144000" cy="5143500"/>
            </a:xfrm>
            <a:prstGeom prst="rect">
              <a:avLst/>
            </a:prstGeom>
            <a:gradFill>
              <a:gsLst>
                <a:gs pos="0">
                  <a:schemeClr val="dk2"/>
                </a:gs>
                <a:gs pos="37000">
                  <a:schemeClr val="lt2"/>
                </a:gs>
                <a:gs pos="100000">
                  <a:schemeClr val="lt1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pic>
          <p:nvPicPr>
            <p:cNvPr id="103" name="Google Shape;103;p9"/>
            <p:cNvPicPr preferRelativeResize="0"/>
            <p:nvPr/>
          </p:nvPicPr>
          <p:blipFill>
            <a:blip r:embed="rId2">
              <a:alphaModFix amt="38000"/>
            </a:blip>
            <a:stretch>
              <a:fillRect/>
            </a:stretch>
          </p:blipFill>
          <p:spPr>
            <a:xfrm>
              <a:off x="0" y="0"/>
              <a:ext cx="9144000" cy="5143500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104" name="Google Shape;104;p9"/>
          <p:cNvGrpSpPr/>
          <p:nvPr/>
        </p:nvGrpSpPr>
        <p:grpSpPr>
          <a:xfrm rot="-5400000">
            <a:off x="8055102" y="648742"/>
            <a:ext cx="537462" cy="454799"/>
            <a:chOff x="3199695" y="2409900"/>
            <a:chExt cx="166155" cy="140600"/>
          </a:xfrm>
        </p:grpSpPr>
        <p:sp>
          <p:nvSpPr>
            <p:cNvPr id="105" name="Google Shape;105;p9"/>
            <p:cNvSpPr/>
            <p:nvPr/>
          </p:nvSpPr>
          <p:spPr>
            <a:xfrm>
              <a:off x="3274650" y="2409900"/>
              <a:ext cx="91200" cy="140600"/>
            </a:xfrm>
            <a:custGeom>
              <a:avLst/>
              <a:gdLst/>
              <a:ahLst/>
              <a:cxnLst/>
              <a:rect l="l" t="t" r="r" b="b"/>
              <a:pathLst>
                <a:path w="3648" h="5624" extrusionOk="0">
                  <a:moveTo>
                    <a:pt x="0" y="1"/>
                  </a:moveTo>
                  <a:lnTo>
                    <a:pt x="0" y="5624"/>
                  </a:lnTo>
                  <a:lnTo>
                    <a:pt x="3648" y="2827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lt1"/>
            </a:solidFill>
            <a:ln w="28575" cap="flat" cmpd="sng">
              <a:solidFill>
                <a:schemeClr val="dk1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106;p9"/>
            <p:cNvSpPr/>
            <p:nvPr/>
          </p:nvSpPr>
          <p:spPr>
            <a:xfrm>
              <a:off x="3199695" y="2424178"/>
              <a:ext cx="72697" cy="112044"/>
            </a:xfrm>
            <a:custGeom>
              <a:avLst/>
              <a:gdLst/>
              <a:ahLst/>
              <a:cxnLst/>
              <a:rect l="l" t="t" r="r" b="b"/>
              <a:pathLst>
                <a:path w="3649" h="5624" extrusionOk="0">
                  <a:moveTo>
                    <a:pt x="1" y="1"/>
                  </a:moveTo>
                  <a:lnTo>
                    <a:pt x="1" y="5624"/>
                  </a:lnTo>
                  <a:lnTo>
                    <a:pt x="3648" y="282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lt1"/>
            </a:solidFill>
            <a:ln w="28575" cap="flat" cmpd="sng">
              <a:solidFill>
                <a:schemeClr val="dk1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7" name="Google Shape;107;p9"/>
          <p:cNvGrpSpPr/>
          <p:nvPr/>
        </p:nvGrpSpPr>
        <p:grpSpPr>
          <a:xfrm>
            <a:off x="2258675" y="4320545"/>
            <a:ext cx="1047900" cy="342175"/>
            <a:chOff x="2247150" y="3910645"/>
            <a:chExt cx="1047900" cy="342175"/>
          </a:xfrm>
        </p:grpSpPr>
        <p:sp>
          <p:nvSpPr>
            <p:cNvPr id="108" name="Google Shape;108;p9"/>
            <p:cNvSpPr/>
            <p:nvPr/>
          </p:nvSpPr>
          <p:spPr>
            <a:xfrm>
              <a:off x="2247150" y="3910645"/>
              <a:ext cx="349300" cy="342175"/>
            </a:xfrm>
            <a:prstGeom prst="flowChartDecision">
              <a:avLst/>
            </a:prstGeom>
            <a:solidFill>
              <a:schemeClr val="dk2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109;p9"/>
            <p:cNvSpPr/>
            <p:nvPr/>
          </p:nvSpPr>
          <p:spPr>
            <a:xfrm>
              <a:off x="2596450" y="3910645"/>
              <a:ext cx="349300" cy="342175"/>
            </a:xfrm>
            <a:prstGeom prst="flowChartDecision">
              <a:avLst/>
            </a:prstGeom>
            <a:solidFill>
              <a:schemeClr val="dk2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110;p9"/>
            <p:cNvSpPr/>
            <p:nvPr/>
          </p:nvSpPr>
          <p:spPr>
            <a:xfrm>
              <a:off x="2945750" y="3910645"/>
              <a:ext cx="349300" cy="342175"/>
            </a:xfrm>
            <a:prstGeom prst="flowChartDecision">
              <a:avLst/>
            </a:prstGeom>
            <a:solidFill>
              <a:schemeClr val="dk2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1" name="Google Shape;111;p9"/>
          <p:cNvGrpSpPr/>
          <p:nvPr/>
        </p:nvGrpSpPr>
        <p:grpSpPr>
          <a:xfrm>
            <a:off x="3306581" y="659394"/>
            <a:ext cx="650013" cy="255000"/>
            <a:chOff x="3306581" y="698844"/>
            <a:chExt cx="650013" cy="255000"/>
          </a:xfrm>
        </p:grpSpPr>
        <p:sp>
          <p:nvSpPr>
            <p:cNvPr id="112" name="Google Shape;112;p9"/>
            <p:cNvSpPr/>
            <p:nvPr/>
          </p:nvSpPr>
          <p:spPr>
            <a:xfrm rot="5400000">
              <a:off x="3306431" y="698994"/>
              <a:ext cx="255000" cy="254700"/>
            </a:xfrm>
            <a:prstGeom prst="ellipse">
              <a:avLst/>
            </a:prstGeom>
            <a:solidFill>
              <a:schemeClr val="lt1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113;p9"/>
            <p:cNvSpPr/>
            <p:nvPr/>
          </p:nvSpPr>
          <p:spPr>
            <a:xfrm rot="5400000">
              <a:off x="3701744" y="698994"/>
              <a:ext cx="255000" cy="254700"/>
            </a:xfrm>
            <a:prstGeom prst="ellipse">
              <a:avLst/>
            </a:prstGeom>
            <a:solidFill>
              <a:schemeClr val="lt1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4" name="Google Shape;114;p9"/>
          <p:cNvSpPr txBox="1">
            <a:spLocks noGrp="1"/>
          </p:cNvSpPr>
          <p:nvPr>
            <p:ph type="title"/>
          </p:nvPr>
        </p:nvSpPr>
        <p:spPr>
          <a:xfrm>
            <a:off x="1018475" y="1284924"/>
            <a:ext cx="4045200" cy="1338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200"/>
              <a:buNone/>
              <a:defRPr sz="91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115" name="Google Shape;115;p9"/>
          <p:cNvSpPr txBox="1">
            <a:spLocks noGrp="1"/>
          </p:cNvSpPr>
          <p:nvPr>
            <p:ph type="subTitle" idx="1"/>
          </p:nvPr>
        </p:nvSpPr>
        <p:spPr>
          <a:xfrm>
            <a:off x="1018475" y="2623488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1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7" name="Google Shape;117;p10"/>
          <p:cNvPicPr preferRelativeResize="0"/>
          <p:nvPr/>
        </p:nvPicPr>
        <p:blipFill>
          <a:blip r:embed="rId2">
            <a:alphaModFix amt="38000"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18" name="Google Shape;118;p10"/>
          <p:cNvSpPr txBox="1">
            <a:spLocks noGrp="1"/>
          </p:cNvSpPr>
          <p:nvPr>
            <p:ph type="title"/>
          </p:nvPr>
        </p:nvSpPr>
        <p:spPr>
          <a:xfrm>
            <a:off x="5314675" y="432800"/>
            <a:ext cx="3116100" cy="167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3300"/>
              <a:buNone/>
              <a:defRPr>
                <a:latin typeface="ABeeZee"/>
                <a:ea typeface="ABeeZee"/>
                <a:cs typeface="ABeeZee"/>
                <a:sym typeface="ABeeZee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3300"/>
              <a:buNone/>
              <a:defRPr>
                <a:latin typeface="ABeeZee"/>
                <a:ea typeface="ABeeZee"/>
                <a:cs typeface="ABeeZee"/>
                <a:sym typeface="ABeeZee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3300"/>
              <a:buNone/>
              <a:defRPr>
                <a:latin typeface="ABeeZee"/>
                <a:ea typeface="ABeeZee"/>
                <a:cs typeface="ABeeZee"/>
                <a:sym typeface="ABeeZee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3300"/>
              <a:buNone/>
              <a:defRPr>
                <a:latin typeface="ABeeZee"/>
                <a:ea typeface="ABeeZee"/>
                <a:cs typeface="ABeeZee"/>
                <a:sym typeface="ABeeZee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3300"/>
              <a:buNone/>
              <a:defRPr>
                <a:latin typeface="ABeeZee"/>
                <a:ea typeface="ABeeZee"/>
                <a:cs typeface="ABeeZee"/>
                <a:sym typeface="ABeeZee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3300"/>
              <a:buNone/>
              <a:defRPr>
                <a:latin typeface="ABeeZee"/>
                <a:ea typeface="ABeeZee"/>
                <a:cs typeface="ABeeZee"/>
                <a:sym typeface="ABeeZee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3300"/>
              <a:buNone/>
              <a:defRPr>
                <a:latin typeface="ABeeZee"/>
                <a:ea typeface="ABeeZee"/>
                <a:cs typeface="ABeeZee"/>
                <a:sym typeface="ABeeZee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3300"/>
              <a:buNone/>
              <a:defRPr>
                <a:latin typeface="ABeeZee"/>
                <a:ea typeface="ABeeZee"/>
                <a:cs typeface="ABeeZee"/>
                <a:sym typeface="ABeeZee"/>
              </a:defRPr>
            </a:lvl9pPr>
          </a:lstStyle>
          <a:p>
            <a:endParaRPr/>
          </a:p>
        </p:txBody>
      </p:sp>
      <p:grpSp>
        <p:nvGrpSpPr>
          <p:cNvPr id="119" name="Google Shape;119;p10"/>
          <p:cNvGrpSpPr/>
          <p:nvPr/>
        </p:nvGrpSpPr>
        <p:grpSpPr>
          <a:xfrm>
            <a:off x="7961981" y="2444244"/>
            <a:ext cx="650013" cy="255000"/>
            <a:chOff x="4258306" y="4088194"/>
            <a:chExt cx="650013" cy="255000"/>
          </a:xfrm>
        </p:grpSpPr>
        <p:sp>
          <p:nvSpPr>
            <p:cNvPr id="120" name="Google Shape;120;p10"/>
            <p:cNvSpPr/>
            <p:nvPr/>
          </p:nvSpPr>
          <p:spPr>
            <a:xfrm rot="5400000">
              <a:off x="4258156" y="4088344"/>
              <a:ext cx="255000" cy="254700"/>
            </a:xfrm>
            <a:prstGeom prst="ellipse">
              <a:avLst/>
            </a:prstGeom>
            <a:solidFill>
              <a:schemeClr val="dk2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121;p10"/>
            <p:cNvSpPr/>
            <p:nvPr/>
          </p:nvSpPr>
          <p:spPr>
            <a:xfrm rot="5400000">
              <a:off x="4653469" y="4088344"/>
              <a:ext cx="255000" cy="254700"/>
            </a:xfrm>
            <a:prstGeom prst="ellipse">
              <a:avLst/>
            </a:prstGeom>
            <a:solidFill>
              <a:schemeClr val="dk2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CUSTOM"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6" name="Google Shape;136;p13"/>
          <p:cNvGrpSpPr/>
          <p:nvPr/>
        </p:nvGrpSpPr>
        <p:grpSpPr>
          <a:xfrm>
            <a:off x="0" y="0"/>
            <a:ext cx="9144000" cy="5143500"/>
            <a:chOff x="0" y="0"/>
            <a:chExt cx="9144000" cy="5143500"/>
          </a:xfrm>
        </p:grpSpPr>
        <p:sp>
          <p:nvSpPr>
            <p:cNvPr id="137" name="Google Shape;137;p13"/>
            <p:cNvSpPr/>
            <p:nvPr/>
          </p:nvSpPr>
          <p:spPr>
            <a:xfrm>
              <a:off x="0" y="0"/>
              <a:ext cx="9144000" cy="5143500"/>
            </a:xfrm>
            <a:prstGeom prst="rect">
              <a:avLst/>
            </a:prstGeom>
            <a:gradFill>
              <a:gsLst>
                <a:gs pos="0">
                  <a:schemeClr val="dk2"/>
                </a:gs>
                <a:gs pos="37000">
                  <a:schemeClr val="lt2"/>
                </a:gs>
                <a:gs pos="100000">
                  <a:schemeClr val="lt1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pic>
          <p:nvPicPr>
            <p:cNvPr id="138" name="Google Shape;138;p13"/>
            <p:cNvPicPr preferRelativeResize="0"/>
            <p:nvPr/>
          </p:nvPicPr>
          <p:blipFill>
            <a:blip r:embed="rId2">
              <a:alphaModFix amt="38000"/>
            </a:blip>
            <a:stretch>
              <a:fillRect/>
            </a:stretch>
          </p:blipFill>
          <p:spPr>
            <a:xfrm>
              <a:off x="0" y="0"/>
              <a:ext cx="9144000" cy="5143500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139" name="Google Shape;139;p13"/>
          <p:cNvGrpSpPr/>
          <p:nvPr/>
        </p:nvGrpSpPr>
        <p:grpSpPr>
          <a:xfrm>
            <a:off x="4048050" y="4351370"/>
            <a:ext cx="1047900" cy="342175"/>
            <a:chOff x="4048050" y="4122770"/>
            <a:chExt cx="1047900" cy="342175"/>
          </a:xfrm>
        </p:grpSpPr>
        <p:sp>
          <p:nvSpPr>
            <p:cNvPr id="140" name="Google Shape;140;p13"/>
            <p:cNvSpPr/>
            <p:nvPr/>
          </p:nvSpPr>
          <p:spPr>
            <a:xfrm>
              <a:off x="4048050" y="4122770"/>
              <a:ext cx="349300" cy="342175"/>
            </a:xfrm>
            <a:prstGeom prst="flowChartDecision">
              <a:avLst/>
            </a:prstGeom>
            <a:solidFill>
              <a:schemeClr val="lt1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141;p13"/>
            <p:cNvSpPr/>
            <p:nvPr/>
          </p:nvSpPr>
          <p:spPr>
            <a:xfrm>
              <a:off x="4397350" y="4122770"/>
              <a:ext cx="349300" cy="342175"/>
            </a:xfrm>
            <a:prstGeom prst="flowChartDecision">
              <a:avLst/>
            </a:prstGeom>
            <a:solidFill>
              <a:schemeClr val="lt1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142;p13"/>
            <p:cNvSpPr/>
            <p:nvPr/>
          </p:nvSpPr>
          <p:spPr>
            <a:xfrm>
              <a:off x="4746650" y="4122770"/>
              <a:ext cx="349300" cy="342175"/>
            </a:xfrm>
            <a:prstGeom prst="flowChartDecision">
              <a:avLst/>
            </a:prstGeom>
            <a:solidFill>
              <a:schemeClr val="lt1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3" name="Google Shape;143;p13"/>
          <p:cNvGrpSpPr/>
          <p:nvPr/>
        </p:nvGrpSpPr>
        <p:grpSpPr>
          <a:xfrm>
            <a:off x="7024677" y="503980"/>
            <a:ext cx="537462" cy="454799"/>
            <a:chOff x="3199695" y="2409900"/>
            <a:chExt cx="166155" cy="140600"/>
          </a:xfrm>
        </p:grpSpPr>
        <p:sp>
          <p:nvSpPr>
            <p:cNvPr id="144" name="Google Shape;144;p13"/>
            <p:cNvSpPr/>
            <p:nvPr/>
          </p:nvSpPr>
          <p:spPr>
            <a:xfrm>
              <a:off x="3274650" y="2409900"/>
              <a:ext cx="91200" cy="140600"/>
            </a:xfrm>
            <a:custGeom>
              <a:avLst/>
              <a:gdLst/>
              <a:ahLst/>
              <a:cxnLst/>
              <a:rect l="l" t="t" r="r" b="b"/>
              <a:pathLst>
                <a:path w="3648" h="5624" extrusionOk="0">
                  <a:moveTo>
                    <a:pt x="0" y="1"/>
                  </a:moveTo>
                  <a:lnTo>
                    <a:pt x="0" y="5624"/>
                  </a:lnTo>
                  <a:lnTo>
                    <a:pt x="3648" y="2827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dk2"/>
            </a:solidFill>
            <a:ln w="28575" cap="flat" cmpd="sng">
              <a:solidFill>
                <a:schemeClr val="dk1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145;p13"/>
            <p:cNvSpPr/>
            <p:nvPr/>
          </p:nvSpPr>
          <p:spPr>
            <a:xfrm>
              <a:off x="3199695" y="2424178"/>
              <a:ext cx="72697" cy="112044"/>
            </a:xfrm>
            <a:custGeom>
              <a:avLst/>
              <a:gdLst/>
              <a:ahLst/>
              <a:cxnLst/>
              <a:rect l="l" t="t" r="r" b="b"/>
              <a:pathLst>
                <a:path w="3649" h="5624" extrusionOk="0">
                  <a:moveTo>
                    <a:pt x="1" y="1"/>
                  </a:moveTo>
                  <a:lnTo>
                    <a:pt x="1" y="5624"/>
                  </a:lnTo>
                  <a:lnTo>
                    <a:pt x="3648" y="282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dk2"/>
            </a:solidFill>
            <a:ln w="28575" cap="flat" cmpd="sng">
              <a:solidFill>
                <a:schemeClr val="dk1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46" name="Google Shape;146;p13"/>
          <p:cNvSpPr txBox="1">
            <a:spLocks noGrp="1"/>
          </p:cNvSpPr>
          <p:nvPr>
            <p:ph type="subTitle" idx="1"/>
          </p:nvPr>
        </p:nvSpPr>
        <p:spPr>
          <a:xfrm>
            <a:off x="1030961" y="2264755"/>
            <a:ext cx="2238900" cy="4545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500" b="1">
                <a:latin typeface="Kalam"/>
                <a:ea typeface="Kalam"/>
                <a:cs typeface="Kalam"/>
                <a:sym typeface="Kalam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7" name="Google Shape;147;p13"/>
          <p:cNvSpPr txBox="1">
            <a:spLocks noGrp="1"/>
          </p:cNvSpPr>
          <p:nvPr>
            <p:ph type="subTitle" idx="2"/>
          </p:nvPr>
        </p:nvSpPr>
        <p:spPr>
          <a:xfrm>
            <a:off x="3452539" y="2264755"/>
            <a:ext cx="2238900" cy="4545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500" b="1">
                <a:latin typeface="Kalam"/>
                <a:ea typeface="Kalam"/>
                <a:cs typeface="Kalam"/>
                <a:sym typeface="Kalam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8" name="Google Shape;148;p13"/>
          <p:cNvSpPr txBox="1">
            <a:spLocks noGrp="1"/>
          </p:cNvSpPr>
          <p:nvPr>
            <p:ph type="subTitle" idx="3"/>
          </p:nvPr>
        </p:nvSpPr>
        <p:spPr>
          <a:xfrm>
            <a:off x="5874138" y="2264755"/>
            <a:ext cx="2238900" cy="4545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500" b="1">
                <a:latin typeface="Kalam"/>
                <a:ea typeface="Kalam"/>
                <a:cs typeface="Kalam"/>
                <a:sym typeface="Kalam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9" name="Google Shape;149;p13"/>
          <p:cNvSpPr txBox="1">
            <a:spLocks noGrp="1"/>
          </p:cNvSpPr>
          <p:nvPr>
            <p:ph type="subTitle" idx="4"/>
          </p:nvPr>
        </p:nvSpPr>
        <p:spPr>
          <a:xfrm>
            <a:off x="1030961" y="2730978"/>
            <a:ext cx="2238900" cy="9321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0" name="Google Shape;150;p13"/>
          <p:cNvSpPr txBox="1">
            <a:spLocks noGrp="1"/>
          </p:cNvSpPr>
          <p:nvPr>
            <p:ph type="subTitle" idx="5"/>
          </p:nvPr>
        </p:nvSpPr>
        <p:spPr>
          <a:xfrm>
            <a:off x="3452539" y="2730978"/>
            <a:ext cx="2238900" cy="9321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1" name="Google Shape;151;p13"/>
          <p:cNvSpPr txBox="1">
            <a:spLocks noGrp="1"/>
          </p:cNvSpPr>
          <p:nvPr>
            <p:ph type="subTitle" idx="6"/>
          </p:nvPr>
        </p:nvSpPr>
        <p:spPr>
          <a:xfrm>
            <a:off x="5874138" y="2730978"/>
            <a:ext cx="2238900" cy="9321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2" name="Google Shape;152;p13"/>
          <p:cNvSpPr txBox="1">
            <a:spLocks noGrp="1"/>
          </p:cNvSpPr>
          <p:nvPr>
            <p:ph type="title"/>
          </p:nvPr>
        </p:nvSpPr>
        <p:spPr>
          <a:xfrm>
            <a:off x="713250" y="445025"/>
            <a:ext cx="77175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300"/>
              <a:buNone/>
              <a:defRPr sz="3200"/>
            </a:lvl1pPr>
            <a:lvl2pPr lvl="1" rtl="0">
              <a:spcBef>
                <a:spcPts val="0"/>
              </a:spcBef>
              <a:spcAft>
                <a:spcPts val="0"/>
              </a:spcAft>
              <a:buSzPts val="3300"/>
              <a:buNone/>
              <a:defRPr b="0"/>
            </a:lvl2pPr>
            <a:lvl3pPr lvl="2" rtl="0">
              <a:spcBef>
                <a:spcPts val="0"/>
              </a:spcBef>
              <a:spcAft>
                <a:spcPts val="0"/>
              </a:spcAft>
              <a:buSzPts val="3300"/>
              <a:buNone/>
              <a:defRPr b="0"/>
            </a:lvl3pPr>
            <a:lvl4pPr lvl="3" rtl="0">
              <a:spcBef>
                <a:spcPts val="0"/>
              </a:spcBef>
              <a:spcAft>
                <a:spcPts val="0"/>
              </a:spcAft>
              <a:buSzPts val="3300"/>
              <a:buNone/>
              <a:defRPr b="0"/>
            </a:lvl4pPr>
            <a:lvl5pPr lvl="4" rtl="0">
              <a:spcBef>
                <a:spcPts val="0"/>
              </a:spcBef>
              <a:spcAft>
                <a:spcPts val="0"/>
              </a:spcAft>
              <a:buSzPts val="3300"/>
              <a:buNone/>
              <a:defRPr b="0"/>
            </a:lvl5pPr>
            <a:lvl6pPr lvl="5" rtl="0">
              <a:spcBef>
                <a:spcPts val="0"/>
              </a:spcBef>
              <a:spcAft>
                <a:spcPts val="0"/>
              </a:spcAft>
              <a:buSzPts val="3300"/>
              <a:buNone/>
              <a:defRPr b="0"/>
            </a:lvl6pPr>
            <a:lvl7pPr lvl="6" rtl="0">
              <a:spcBef>
                <a:spcPts val="0"/>
              </a:spcBef>
              <a:spcAft>
                <a:spcPts val="0"/>
              </a:spcAft>
              <a:buSzPts val="3300"/>
              <a:buNone/>
              <a:defRPr b="0"/>
            </a:lvl7pPr>
            <a:lvl8pPr lvl="7" rtl="0">
              <a:spcBef>
                <a:spcPts val="0"/>
              </a:spcBef>
              <a:spcAft>
                <a:spcPts val="0"/>
              </a:spcAft>
              <a:buSzPts val="3300"/>
              <a:buNone/>
              <a:defRPr b="0"/>
            </a:lvl8pPr>
            <a:lvl9pPr lvl="8" rtl="0">
              <a:spcBef>
                <a:spcPts val="0"/>
              </a:spcBef>
              <a:spcAft>
                <a:spcPts val="0"/>
              </a:spcAft>
              <a:buSzPts val="3300"/>
              <a:buNone/>
              <a:defRPr b="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3">
  <p:cSld name="CUSTOM_14">
    <p:spTree>
      <p:nvGrpSpPr>
        <p:cNvPr id="1" name="Shape 3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6" name="Google Shape;306;p25"/>
          <p:cNvGrpSpPr/>
          <p:nvPr/>
        </p:nvGrpSpPr>
        <p:grpSpPr>
          <a:xfrm rot="10800000" flipH="1">
            <a:off x="0" y="0"/>
            <a:ext cx="9144000" cy="5143500"/>
            <a:chOff x="0" y="0"/>
            <a:chExt cx="9144000" cy="5143500"/>
          </a:xfrm>
        </p:grpSpPr>
        <p:sp>
          <p:nvSpPr>
            <p:cNvPr id="307" name="Google Shape;307;p25"/>
            <p:cNvSpPr/>
            <p:nvPr/>
          </p:nvSpPr>
          <p:spPr>
            <a:xfrm>
              <a:off x="0" y="0"/>
              <a:ext cx="9144000" cy="5143500"/>
            </a:xfrm>
            <a:prstGeom prst="rect">
              <a:avLst/>
            </a:prstGeom>
            <a:gradFill>
              <a:gsLst>
                <a:gs pos="0">
                  <a:schemeClr val="dk2"/>
                </a:gs>
                <a:gs pos="37000">
                  <a:schemeClr val="lt2"/>
                </a:gs>
                <a:gs pos="100000">
                  <a:schemeClr val="lt1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pic>
          <p:nvPicPr>
            <p:cNvPr id="308" name="Google Shape;308;p25"/>
            <p:cNvPicPr preferRelativeResize="0"/>
            <p:nvPr/>
          </p:nvPicPr>
          <p:blipFill>
            <a:blip r:embed="rId2">
              <a:alphaModFix amt="38000"/>
            </a:blip>
            <a:stretch>
              <a:fillRect/>
            </a:stretch>
          </p:blipFill>
          <p:spPr>
            <a:xfrm>
              <a:off x="0" y="0"/>
              <a:ext cx="9144000" cy="5143500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309" name="Google Shape;309;p25"/>
          <p:cNvSpPr txBox="1">
            <a:spLocks noGrp="1"/>
          </p:cNvSpPr>
          <p:nvPr>
            <p:ph type="title"/>
          </p:nvPr>
        </p:nvSpPr>
        <p:spPr>
          <a:xfrm>
            <a:off x="713250" y="445025"/>
            <a:ext cx="77175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300"/>
              <a:buNone/>
              <a:defRPr sz="3200"/>
            </a:lvl1pPr>
            <a:lvl2pPr lvl="1" rtl="0">
              <a:spcBef>
                <a:spcPts val="0"/>
              </a:spcBef>
              <a:spcAft>
                <a:spcPts val="0"/>
              </a:spcAft>
              <a:buSzPts val="3300"/>
              <a:buNone/>
              <a:defRPr b="0"/>
            </a:lvl2pPr>
            <a:lvl3pPr lvl="2" rtl="0">
              <a:spcBef>
                <a:spcPts val="0"/>
              </a:spcBef>
              <a:spcAft>
                <a:spcPts val="0"/>
              </a:spcAft>
              <a:buSzPts val="3300"/>
              <a:buNone/>
              <a:defRPr b="0"/>
            </a:lvl3pPr>
            <a:lvl4pPr lvl="3" rtl="0">
              <a:spcBef>
                <a:spcPts val="0"/>
              </a:spcBef>
              <a:spcAft>
                <a:spcPts val="0"/>
              </a:spcAft>
              <a:buSzPts val="3300"/>
              <a:buNone/>
              <a:defRPr b="0"/>
            </a:lvl4pPr>
            <a:lvl5pPr lvl="4" rtl="0">
              <a:spcBef>
                <a:spcPts val="0"/>
              </a:spcBef>
              <a:spcAft>
                <a:spcPts val="0"/>
              </a:spcAft>
              <a:buSzPts val="3300"/>
              <a:buNone/>
              <a:defRPr b="0"/>
            </a:lvl5pPr>
            <a:lvl6pPr lvl="5" rtl="0">
              <a:spcBef>
                <a:spcPts val="0"/>
              </a:spcBef>
              <a:spcAft>
                <a:spcPts val="0"/>
              </a:spcAft>
              <a:buSzPts val="3300"/>
              <a:buNone/>
              <a:defRPr b="0"/>
            </a:lvl6pPr>
            <a:lvl7pPr lvl="6" rtl="0">
              <a:spcBef>
                <a:spcPts val="0"/>
              </a:spcBef>
              <a:spcAft>
                <a:spcPts val="0"/>
              </a:spcAft>
              <a:buSzPts val="3300"/>
              <a:buNone/>
              <a:defRPr b="0"/>
            </a:lvl7pPr>
            <a:lvl8pPr lvl="7" rtl="0">
              <a:spcBef>
                <a:spcPts val="0"/>
              </a:spcBef>
              <a:spcAft>
                <a:spcPts val="0"/>
              </a:spcAft>
              <a:buSzPts val="3300"/>
              <a:buNone/>
              <a:defRPr b="0"/>
            </a:lvl8pPr>
            <a:lvl9pPr lvl="8" rtl="0">
              <a:spcBef>
                <a:spcPts val="0"/>
              </a:spcBef>
              <a:spcAft>
                <a:spcPts val="0"/>
              </a:spcAft>
              <a:buSzPts val="3300"/>
              <a:buNone/>
              <a:defRPr b="0"/>
            </a:lvl9pPr>
          </a:lstStyle>
          <a:p>
            <a:endParaRPr/>
          </a:p>
        </p:txBody>
      </p:sp>
      <p:grpSp>
        <p:nvGrpSpPr>
          <p:cNvPr id="310" name="Google Shape;310;p25"/>
          <p:cNvGrpSpPr/>
          <p:nvPr/>
        </p:nvGrpSpPr>
        <p:grpSpPr>
          <a:xfrm>
            <a:off x="8072539" y="534605"/>
            <a:ext cx="537462" cy="454799"/>
            <a:chOff x="3199695" y="2409900"/>
            <a:chExt cx="166155" cy="140600"/>
          </a:xfrm>
        </p:grpSpPr>
        <p:sp>
          <p:nvSpPr>
            <p:cNvPr id="311" name="Google Shape;311;p25"/>
            <p:cNvSpPr/>
            <p:nvPr/>
          </p:nvSpPr>
          <p:spPr>
            <a:xfrm>
              <a:off x="3274650" y="2409900"/>
              <a:ext cx="91200" cy="140600"/>
            </a:xfrm>
            <a:custGeom>
              <a:avLst/>
              <a:gdLst/>
              <a:ahLst/>
              <a:cxnLst/>
              <a:rect l="l" t="t" r="r" b="b"/>
              <a:pathLst>
                <a:path w="3648" h="5624" extrusionOk="0">
                  <a:moveTo>
                    <a:pt x="0" y="1"/>
                  </a:moveTo>
                  <a:lnTo>
                    <a:pt x="0" y="5624"/>
                  </a:lnTo>
                  <a:lnTo>
                    <a:pt x="3648" y="2827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dk2"/>
            </a:solidFill>
            <a:ln w="28575" cap="flat" cmpd="sng">
              <a:solidFill>
                <a:schemeClr val="dk1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" name="Google Shape;312;p25"/>
            <p:cNvSpPr/>
            <p:nvPr/>
          </p:nvSpPr>
          <p:spPr>
            <a:xfrm>
              <a:off x="3199695" y="2424178"/>
              <a:ext cx="72697" cy="112044"/>
            </a:xfrm>
            <a:custGeom>
              <a:avLst/>
              <a:gdLst/>
              <a:ahLst/>
              <a:cxnLst/>
              <a:rect l="l" t="t" r="r" b="b"/>
              <a:pathLst>
                <a:path w="3649" h="5624" extrusionOk="0">
                  <a:moveTo>
                    <a:pt x="1" y="1"/>
                  </a:moveTo>
                  <a:lnTo>
                    <a:pt x="1" y="5624"/>
                  </a:lnTo>
                  <a:lnTo>
                    <a:pt x="3648" y="282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dk2"/>
            </a:solidFill>
            <a:ln w="28575" cap="flat" cmpd="sng">
              <a:solidFill>
                <a:schemeClr val="dk1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13" name="Google Shape;313;p25"/>
          <p:cNvGrpSpPr/>
          <p:nvPr/>
        </p:nvGrpSpPr>
        <p:grpSpPr>
          <a:xfrm>
            <a:off x="5409500" y="4393295"/>
            <a:ext cx="1047900" cy="342175"/>
            <a:chOff x="2247150" y="3910645"/>
            <a:chExt cx="1047900" cy="342175"/>
          </a:xfrm>
        </p:grpSpPr>
        <p:sp>
          <p:nvSpPr>
            <p:cNvPr id="314" name="Google Shape;314;p25"/>
            <p:cNvSpPr/>
            <p:nvPr/>
          </p:nvSpPr>
          <p:spPr>
            <a:xfrm>
              <a:off x="2247150" y="3910645"/>
              <a:ext cx="349300" cy="342175"/>
            </a:xfrm>
            <a:prstGeom prst="flowChartDecision">
              <a:avLst/>
            </a:prstGeom>
            <a:solidFill>
              <a:schemeClr val="lt1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" name="Google Shape;315;p25"/>
            <p:cNvSpPr/>
            <p:nvPr/>
          </p:nvSpPr>
          <p:spPr>
            <a:xfrm>
              <a:off x="2596450" y="3910645"/>
              <a:ext cx="349300" cy="342175"/>
            </a:xfrm>
            <a:prstGeom prst="flowChartDecision">
              <a:avLst/>
            </a:prstGeom>
            <a:solidFill>
              <a:schemeClr val="lt1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" name="Google Shape;316;p25"/>
            <p:cNvSpPr/>
            <p:nvPr/>
          </p:nvSpPr>
          <p:spPr>
            <a:xfrm>
              <a:off x="2945750" y="3910645"/>
              <a:ext cx="349300" cy="342175"/>
            </a:xfrm>
            <a:prstGeom prst="flowChartDecision">
              <a:avLst/>
            </a:prstGeom>
            <a:solidFill>
              <a:schemeClr val="lt1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4">
  <p:cSld name="CUSTOM_15">
    <p:spTree>
      <p:nvGrpSpPr>
        <p:cNvPr id="1" name="Shape 3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8" name="Google Shape;318;p26"/>
          <p:cNvGrpSpPr/>
          <p:nvPr/>
        </p:nvGrpSpPr>
        <p:grpSpPr>
          <a:xfrm>
            <a:off x="0" y="0"/>
            <a:ext cx="9144000" cy="5143500"/>
            <a:chOff x="0" y="0"/>
            <a:chExt cx="9144000" cy="5143500"/>
          </a:xfrm>
        </p:grpSpPr>
        <p:sp>
          <p:nvSpPr>
            <p:cNvPr id="319" name="Google Shape;319;p26"/>
            <p:cNvSpPr/>
            <p:nvPr/>
          </p:nvSpPr>
          <p:spPr>
            <a:xfrm>
              <a:off x="0" y="0"/>
              <a:ext cx="9144000" cy="5143500"/>
            </a:xfrm>
            <a:prstGeom prst="rect">
              <a:avLst/>
            </a:prstGeom>
            <a:gradFill>
              <a:gsLst>
                <a:gs pos="0">
                  <a:schemeClr val="dk2"/>
                </a:gs>
                <a:gs pos="37000">
                  <a:schemeClr val="lt2"/>
                </a:gs>
                <a:gs pos="100000">
                  <a:schemeClr val="lt1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pic>
          <p:nvPicPr>
            <p:cNvPr id="320" name="Google Shape;320;p26"/>
            <p:cNvPicPr preferRelativeResize="0"/>
            <p:nvPr/>
          </p:nvPicPr>
          <p:blipFill>
            <a:blip r:embed="rId2">
              <a:alphaModFix amt="38000"/>
            </a:blip>
            <a:stretch>
              <a:fillRect/>
            </a:stretch>
          </p:blipFill>
          <p:spPr>
            <a:xfrm>
              <a:off x="0" y="0"/>
              <a:ext cx="9144000" cy="5143500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321" name="Google Shape;321;p26"/>
          <p:cNvSpPr txBox="1">
            <a:spLocks noGrp="1"/>
          </p:cNvSpPr>
          <p:nvPr>
            <p:ph type="title"/>
          </p:nvPr>
        </p:nvSpPr>
        <p:spPr>
          <a:xfrm>
            <a:off x="713250" y="445025"/>
            <a:ext cx="77175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300"/>
              <a:buNone/>
              <a:defRPr sz="3200"/>
            </a:lvl1pPr>
            <a:lvl2pPr lvl="1" rtl="0">
              <a:spcBef>
                <a:spcPts val="0"/>
              </a:spcBef>
              <a:spcAft>
                <a:spcPts val="0"/>
              </a:spcAft>
              <a:buSzPts val="3300"/>
              <a:buNone/>
              <a:defRPr b="0"/>
            </a:lvl2pPr>
            <a:lvl3pPr lvl="2" rtl="0">
              <a:spcBef>
                <a:spcPts val="0"/>
              </a:spcBef>
              <a:spcAft>
                <a:spcPts val="0"/>
              </a:spcAft>
              <a:buSzPts val="3300"/>
              <a:buNone/>
              <a:defRPr b="0"/>
            </a:lvl3pPr>
            <a:lvl4pPr lvl="3" rtl="0">
              <a:spcBef>
                <a:spcPts val="0"/>
              </a:spcBef>
              <a:spcAft>
                <a:spcPts val="0"/>
              </a:spcAft>
              <a:buSzPts val="3300"/>
              <a:buNone/>
              <a:defRPr b="0"/>
            </a:lvl4pPr>
            <a:lvl5pPr lvl="4" rtl="0">
              <a:spcBef>
                <a:spcPts val="0"/>
              </a:spcBef>
              <a:spcAft>
                <a:spcPts val="0"/>
              </a:spcAft>
              <a:buSzPts val="3300"/>
              <a:buNone/>
              <a:defRPr b="0"/>
            </a:lvl5pPr>
            <a:lvl6pPr lvl="5" rtl="0">
              <a:spcBef>
                <a:spcPts val="0"/>
              </a:spcBef>
              <a:spcAft>
                <a:spcPts val="0"/>
              </a:spcAft>
              <a:buSzPts val="3300"/>
              <a:buNone/>
              <a:defRPr b="0"/>
            </a:lvl6pPr>
            <a:lvl7pPr lvl="6" rtl="0">
              <a:spcBef>
                <a:spcPts val="0"/>
              </a:spcBef>
              <a:spcAft>
                <a:spcPts val="0"/>
              </a:spcAft>
              <a:buSzPts val="3300"/>
              <a:buNone/>
              <a:defRPr b="0"/>
            </a:lvl7pPr>
            <a:lvl8pPr lvl="7" rtl="0">
              <a:spcBef>
                <a:spcPts val="0"/>
              </a:spcBef>
              <a:spcAft>
                <a:spcPts val="0"/>
              </a:spcAft>
              <a:buSzPts val="3300"/>
              <a:buNone/>
              <a:defRPr b="0"/>
            </a:lvl8pPr>
            <a:lvl9pPr lvl="8" rtl="0">
              <a:spcBef>
                <a:spcPts val="0"/>
              </a:spcBef>
              <a:spcAft>
                <a:spcPts val="0"/>
              </a:spcAft>
              <a:buSzPts val="3300"/>
              <a:buNone/>
              <a:defRPr b="0"/>
            </a:lvl9pPr>
          </a:lstStyle>
          <a:p>
            <a:endParaRPr/>
          </a:p>
        </p:txBody>
      </p:sp>
      <p:grpSp>
        <p:nvGrpSpPr>
          <p:cNvPr id="322" name="Google Shape;322;p26"/>
          <p:cNvGrpSpPr/>
          <p:nvPr/>
        </p:nvGrpSpPr>
        <p:grpSpPr>
          <a:xfrm>
            <a:off x="585713" y="1973063"/>
            <a:ext cx="255000" cy="650013"/>
            <a:chOff x="1282063" y="2444413"/>
            <a:chExt cx="255000" cy="650013"/>
          </a:xfrm>
        </p:grpSpPr>
        <p:sp>
          <p:nvSpPr>
            <p:cNvPr id="323" name="Google Shape;323;p26"/>
            <p:cNvSpPr/>
            <p:nvPr/>
          </p:nvSpPr>
          <p:spPr>
            <a:xfrm>
              <a:off x="1282063" y="2839725"/>
              <a:ext cx="255000" cy="254700"/>
            </a:xfrm>
            <a:prstGeom prst="ellipse">
              <a:avLst/>
            </a:prstGeom>
            <a:solidFill>
              <a:schemeClr val="lt1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" name="Google Shape;324;p26"/>
            <p:cNvSpPr/>
            <p:nvPr/>
          </p:nvSpPr>
          <p:spPr>
            <a:xfrm>
              <a:off x="1282063" y="2444413"/>
              <a:ext cx="255000" cy="254700"/>
            </a:xfrm>
            <a:prstGeom prst="ellipse">
              <a:avLst/>
            </a:prstGeom>
            <a:solidFill>
              <a:schemeClr val="lt1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25" name="Google Shape;325;p26"/>
          <p:cNvGrpSpPr/>
          <p:nvPr/>
        </p:nvGrpSpPr>
        <p:grpSpPr>
          <a:xfrm rot="-5400000">
            <a:off x="8173077" y="4384130"/>
            <a:ext cx="537462" cy="454799"/>
            <a:chOff x="3199695" y="2409900"/>
            <a:chExt cx="166155" cy="140600"/>
          </a:xfrm>
        </p:grpSpPr>
        <p:sp>
          <p:nvSpPr>
            <p:cNvPr id="326" name="Google Shape;326;p26"/>
            <p:cNvSpPr/>
            <p:nvPr/>
          </p:nvSpPr>
          <p:spPr>
            <a:xfrm>
              <a:off x="3274650" y="2409900"/>
              <a:ext cx="91200" cy="140600"/>
            </a:xfrm>
            <a:custGeom>
              <a:avLst/>
              <a:gdLst/>
              <a:ahLst/>
              <a:cxnLst/>
              <a:rect l="l" t="t" r="r" b="b"/>
              <a:pathLst>
                <a:path w="3648" h="5624" extrusionOk="0">
                  <a:moveTo>
                    <a:pt x="0" y="1"/>
                  </a:moveTo>
                  <a:lnTo>
                    <a:pt x="0" y="5624"/>
                  </a:lnTo>
                  <a:lnTo>
                    <a:pt x="3648" y="2827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dk2"/>
            </a:solidFill>
            <a:ln w="28575" cap="flat" cmpd="sng">
              <a:solidFill>
                <a:schemeClr val="dk1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" name="Google Shape;327;p26"/>
            <p:cNvSpPr/>
            <p:nvPr/>
          </p:nvSpPr>
          <p:spPr>
            <a:xfrm>
              <a:off x="3199695" y="2424178"/>
              <a:ext cx="72697" cy="112044"/>
            </a:xfrm>
            <a:custGeom>
              <a:avLst/>
              <a:gdLst/>
              <a:ahLst/>
              <a:cxnLst/>
              <a:rect l="l" t="t" r="r" b="b"/>
              <a:pathLst>
                <a:path w="3649" h="5624" extrusionOk="0">
                  <a:moveTo>
                    <a:pt x="1" y="1"/>
                  </a:moveTo>
                  <a:lnTo>
                    <a:pt x="1" y="5624"/>
                  </a:lnTo>
                  <a:lnTo>
                    <a:pt x="3648" y="282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dk2"/>
            </a:solidFill>
            <a:ln w="28575" cap="flat" cmpd="sng">
              <a:solidFill>
                <a:schemeClr val="dk1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Kalam"/>
              <a:buNone/>
              <a:defRPr sz="3300" b="1">
                <a:solidFill>
                  <a:schemeClr val="dk1"/>
                </a:solidFill>
                <a:latin typeface="Kalam"/>
                <a:ea typeface="Kalam"/>
                <a:cs typeface="Kalam"/>
                <a:sym typeface="Kala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Kalam"/>
              <a:buNone/>
              <a:defRPr sz="3300" b="1">
                <a:solidFill>
                  <a:schemeClr val="dk1"/>
                </a:solidFill>
                <a:latin typeface="Kalam"/>
                <a:ea typeface="Kalam"/>
                <a:cs typeface="Kalam"/>
                <a:sym typeface="Kalam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Kalam"/>
              <a:buNone/>
              <a:defRPr sz="3300" b="1">
                <a:solidFill>
                  <a:schemeClr val="dk1"/>
                </a:solidFill>
                <a:latin typeface="Kalam"/>
                <a:ea typeface="Kalam"/>
                <a:cs typeface="Kalam"/>
                <a:sym typeface="Kalam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Kalam"/>
              <a:buNone/>
              <a:defRPr sz="3300" b="1">
                <a:solidFill>
                  <a:schemeClr val="dk1"/>
                </a:solidFill>
                <a:latin typeface="Kalam"/>
                <a:ea typeface="Kalam"/>
                <a:cs typeface="Kalam"/>
                <a:sym typeface="Kalam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Kalam"/>
              <a:buNone/>
              <a:defRPr sz="3300" b="1">
                <a:solidFill>
                  <a:schemeClr val="dk1"/>
                </a:solidFill>
                <a:latin typeface="Kalam"/>
                <a:ea typeface="Kalam"/>
                <a:cs typeface="Kalam"/>
                <a:sym typeface="Kalam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Kalam"/>
              <a:buNone/>
              <a:defRPr sz="3300" b="1">
                <a:solidFill>
                  <a:schemeClr val="dk1"/>
                </a:solidFill>
                <a:latin typeface="Kalam"/>
                <a:ea typeface="Kalam"/>
                <a:cs typeface="Kalam"/>
                <a:sym typeface="Kalam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Kalam"/>
              <a:buNone/>
              <a:defRPr sz="3300" b="1">
                <a:solidFill>
                  <a:schemeClr val="dk1"/>
                </a:solidFill>
                <a:latin typeface="Kalam"/>
                <a:ea typeface="Kalam"/>
                <a:cs typeface="Kalam"/>
                <a:sym typeface="Kalam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Kalam"/>
              <a:buNone/>
              <a:defRPr sz="3300" b="1">
                <a:solidFill>
                  <a:schemeClr val="dk1"/>
                </a:solidFill>
                <a:latin typeface="Kalam"/>
                <a:ea typeface="Kalam"/>
                <a:cs typeface="Kalam"/>
                <a:sym typeface="Kalam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Kalam"/>
              <a:buNone/>
              <a:defRPr sz="3300" b="1">
                <a:solidFill>
                  <a:schemeClr val="dk1"/>
                </a:solidFill>
                <a:latin typeface="Kalam"/>
                <a:ea typeface="Kalam"/>
                <a:cs typeface="Kalam"/>
                <a:sym typeface="Kalam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BeeZee"/>
              <a:buChar char="●"/>
              <a:defRPr sz="1800">
                <a:solidFill>
                  <a:schemeClr val="dk1"/>
                </a:solidFill>
                <a:latin typeface="ABeeZee"/>
                <a:ea typeface="ABeeZee"/>
                <a:cs typeface="ABeeZee"/>
                <a:sym typeface="ABeeZee"/>
              </a:defRPr>
            </a:lvl1pPr>
            <a:lvl2pPr marL="914400" lvl="1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BeeZee"/>
              <a:buChar char="○"/>
              <a:defRPr>
                <a:solidFill>
                  <a:schemeClr val="dk1"/>
                </a:solidFill>
                <a:latin typeface="ABeeZee"/>
                <a:ea typeface="ABeeZee"/>
                <a:cs typeface="ABeeZee"/>
                <a:sym typeface="ABeeZee"/>
              </a:defRPr>
            </a:lvl2pPr>
            <a:lvl3pPr marL="1371600" lvl="2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BeeZee"/>
              <a:buChar char="■"/>
              <a:defRPr>
                <a:solidFill>
                  <a:schemeClr val="dk1"/>
                </a:solidFill>
                <a:latin typeface="ABeeZee"/>
                <a:ea typeface="ABeeZee"/>
                <a:cs typeface="ABeeZee"/>
                <a:sym typeface="ABeeZee"/>
              </a:defRPr>
            </a:lvl3pPr>
            <a:lvl4pPr marL="1828800" lvl="3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BeeZee"/>
              <a:buChar char="●"/>
              <a:defRPr>
                <a:solidFill>
                  <a:schemeClr val="dk1"/>
                </a:solidFill>
                <a:latin typeface="ABeeZee"/>
                <a:ea typeface="ABeeZee"/>
                <a:cs typeface="ABeeZee"/>
                <a:sym typeface="ABeeZee"/>
              </a:defRPr>
            </a:lvl4pPr>
            <a:lvl5pPr marL="2286000" lvl="4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BeeZee"/>
              <a:buChar char="○"/>
              <a:defRPr>
                <a:solidFill>
                  <a:schemeClr val="dk1"/>
                </a:solidFill>
                <a:latin typeface="ABeeZee"/>
                <a:ea typeface="ABeeZee"/>
                <a:cs typeface="ABeeZee"/>
                <a:sym typeface="ABeeZee"/>
              </a:defRPr>
            </a:lvl5pPr>
            <a:lvl6pPr marL="2743200" lvl="5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BeeZee"/>
              <a:buChar char="■"/>
              <a:defRPr>
                <a:solidFill>
                  <a:schemeClr val="dk1"/>
                </a:solidFill>
                <a:latin typeface="ABeeZee"/>
                <a:ea typeface="ABeeZee"/>
                <a:cs typeface="ABeeZee"/>
                <a:sym typeface="ABeeZee"/>
              </a:defRPr>
            </a:lvl6pPr>
            <a:lvl7pPr marL="3200400" lvl="6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BeeZee"/>
              <a:buChar char="●"/>
              <a:defRPr>
                <a:solidFill>
                  <a:schemeClr val="dk1"/>
                </a:solidFill>
                <a:latin typeface="ABeeZee"/>
                <a:ea typeface="ABeeZee"/>
                <a:cs typeface="ABeeZee"/>
                <a:sym typeface="ABeeZee"/>
              </a:defRPr>
            </a:lvl7pPr>
            <a:lvl8pPr marL="3657600" lvl="7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BeeZee"/>
              <a:buChar char="○"/>
              <a:defRPr>
                <a:solidFill>
                  <a:schemeClr val="dk1"/>
                </a:solidFill>
                <a:latin typeface="ABeeZee"/>
                <a:ea typeface="ABeeZee"/>
                <a:cs typeface="ABeeZee"/>
                <a:sym typeface="ABeeZee"/>
              </a:defRPr>
            </a:lvl8pPr>
            <a:lvl9pPr marL="4114800" lvl="8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BeeZee"/>
              <a:buChar char="■"/>
              <a:defRPr>
                <a:solidFill>
                  <a:schemeClr val="dk1"/>
                </a:solidFill>
                <a:latin typeface="ABeeZee"/>
                <a:ea typeface="ABeeZee"/>
                <a:cs typeface="ABeeZee"/>
                <a:sym typeface="ABeeZee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lt1"/>
                </a:solidFill>
              </a:defRPr>
            </a:lvl1pPr>
            <a:lvl2pPr lvl="1" algn="r">
              <a:buNone/>
              <a:defRPr sz="1000">
                <a:solidFill>
                  <a:schemeClr val="lt1"/>
                </a:solidFill>
              </a:defRPr>
            </a:lvl2pPr>
            <a:lvl3pPr lvl="2" algn="r">
              <a:buNone/>
              <a:defRPr sz="1000">
                <a:solidFill>
                  <a:schemeClr val="lt1"/>
                </a:solidFill>
              </a:defRPr>
            </a:lvl3pPr>
            <a:lvl4pPr lvl="3" algn="r">
              <a:buNone/>
              <a:defRPr sz="1000">
                <a:solidFill>
                  <a:schemeClr val="lt1"/>
                </a:solidFill>
              </a:defRPr>
            </a:lvl4pPr>
            <a:lvl5pPr lvl="4" algn="r">
              <a:buNone/>
              <a:defRPr sz="1000">
                <a:solidFill>
                  <a:schemeClr val="lt1"/>
                </a:solidFill>
              </a:defRPr>
            </a:lvl5pPr>
            <a:lvl6pPr lvl="5" algn="r">
              <a:buNone/>
              <a:defRPr sz="1000">
                <a:solidFill>
                  <a:schemeClr val="lt1"/>
                </a:solidFill>
              </a:defRPr>
            </a:lvl6pPr>
            <a:lvl7pPr lvl="6" algn="r">
              <a:buNone/>
              <a:defRPr sz="1000">
                <a:solidFill>
                  <a:schemeClr val="lt1"/>
                </a:solidFill>
              </a:defRPr>
            </a:lvl7pPr>
            <a:lvl8pPr lvl="7" algn="r">
              <a:buNone/>
              <a:defRPr sz="1000">
                <a:solidFill>
                  <a:schemeClr val="lt1"/>
                </a:solidFill>
              </a:defRPr>
            </a:lvl8pPr>
            <a:lvl9pPr lvl="8" algn="r">
              <a:buNone/>
              <a:defRPr sz="1000"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2" r:id="rId2"/>
    <p:sldLayoutId id="2147483653" r:id="rId3"/>
    <p:sldLayoutId id="2147483655" r:id="rId4"/>
    <p:sldLayoutId id="2147483656" r:id="rId5"/>
    <p:sldLayoutId id="2147483658" r:id="rId6"/>
    <p:sldLayoutId id="2147483659" r:id="rId7"/>
    <p:sldLayoutId id="2147483671" r:id="rId8"/>
    <p:sldLayoutId id="2147483672" r:id="rId9"/>
    <p:sldLayoutId id="2147483681" r:id="rId10"/>
    <p:sldLayoutId id="2147483683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2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png"/><Relationship Id="rId4" Type="http://schemas.openxmlformats.org/officeDocument/2006/relationships/image" Target="../media/image27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png"/><Relationship Id="rId4" Type="http://schemas.openxmlformats.org/officeDocument/2006/relationships/image" Target="../media/image28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gif"/><Relationship Id="rId3" Type="http://schemas.openxmlformats.org/officeDocument/2006/relationships/image" Target="../media/image31.gif"/><Relationship Id="rId7" Type="http://schemas.openxmlformats.org/officeDocument/2006/relationships/image" Target="../media/image35.gif"/><Relationship Id="rId2" Type="http://schemas.openxmlformats.org/officeDocument/2006/relationships/image" Target="../media/image30.gif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34.gif"/><Relationship Id="rId5" Type="http://schemas.openxmlformats.org/officeDocument/2006/relationships/image" Target="../media/image33.gif"/><Relationship Id="rId4" Type="http://schemas.openxmlformats.org/officeDocument/2006/relationships/image" Target="../media/image32.gif"/><Relationship Id="rId9" Type="http://schemas.openxmlformats.org/officeDocument/2006/relationships/image" Target="../media/image37.gi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6.xml"/><Relationship Id="rId4" Type="http://schemas.openxmlformats.org/officeDocument/2006/relationships/audio" Target="../media/audio1.wav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slide" Target="slide8.xml"/><Relationship Id="rId3" Type="http://schemas.microsoft.com/office/2007/relationships/hdphoto" Target="../media/hdphoto1.wdp"/><Relationship Id="rId7" Type="http://schemas.openxmlformats.org/officeDocument/2006/relationships/slide" Target="slide6.xm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slide" Target="slide4.xm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7" Type="http://schemas.openxmlformats.org/officeDocument/2006/relationships/image" Target="../media/image12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1.gif"/><Relationship Id="rId5" Type="http://schemas.openxmlformats.org/officeDocument/2006/relationships/image" Target="../media/image10.gif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openxmlformats.org/officeDocument/2006/relationships/slide" Target="slide8.xm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slide" Target="slide6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" Target="slide7.xm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5.gif"/><Relationship Id="rId5" Type="http://schemas.openxmlformats.org/officeDocument/2006/relationships/image" Target="../media/image14.gif"/><Relationship Id="rId4" Type="http://schemas.openxmlformats.org/officeDocument/2006/relationships/image" Target="../media/image13.gif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openxmlformats.org/officeDocument/2006/relationships/slide" Target="slide8.xm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slide" Target="slide6.xml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gif"/><Relationship Id="rId3" Type="http://schemas.openxmlformats.org/officeDocument/2006/relationships/image" Target="../media/image14.gif"/><Relationship Id="rId7" Type="http://schemas.openxmlformats.org/officeDocument/2006/relationships/image" Target="../media/image11.gif"/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0.gif"/><Relationship Id="rId5" Type="http://schemas.openxmlformats.org/officeDocument/2006/relationships/image" Target="../media/image9.png"/><Relationship Id="rId4" Type="http://schemas.openxmlformats.org/officeDocument/2006/relationships/image" Target="../media/image15.gif"/><Relationship Id="rId9" Type="http://schemas.openxmlformats.org/officeDocument/2006/relationships/slide" Target="slide9.xml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openxmlformats.org/officeDocument/2006/relationships/image" Target="../media/image8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slide" Target="slide6.xml"/><Relationship Id="rId5" Type="http://schemas.openxmlformats.org/officeDocument/2006/relationships/image" Target="../media/image5.png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3306962A-D0DA-DB64-F756-F34561FF5B0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圆角矩形 1">
            <a:extLst>
              <a:ext uri="{FF2B5EF4-FFF2-40B4-BE49-F238E27FC236}">
                <a16:creationId xmlns:a16="http://schemas.microsoft.com/office/drawing/2014/main" id="{155152CD-64B7-2304-6470-A660B268BF67}"/>
              </a:ext>
            </a:extLst>
          </p:cNvPr>
          <p:cNvSpPr/>
          <p:nvPr/>
        </p:nvSpPr>
        <p:spPr>
          <a:xfrm>
            <a:off x="323528" y="1482502"/>
            <a:ext cx="8280920" cy="1089248"/>
          </a:xfrm>
          <a:prstGeom prst="roundRect">
            <a:avLst>
              <a:gd name="adj" fmla="val 50000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486" tIns="54743" rIns="109486" bIns="54743" anchor="ctr"/>
          <a:lstStyle/>
          <a:p>
            <a:pPr algn="ctr" defTabSz="1459575" latinLnBrk="0">
              <a:defRPr/>
            </a:pPr>
            <a:r>
              <a:rPr lang="en-US" altLang="zh-CN" sz="4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CHÀO MỪNG CÁC CON </a:t>
            </a:r>
          </a:p>
          <a:p>
            <a:pPr algn="ctr" defTabSz="1459575" latinLnBrk="0">
              <a:defRPr/>
            </a:pPr>
            <a:r>
              <a:rPr lang="en-US" altLang="zh-CN" sz="4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ĐẾN TIẾT HỌC TOÁN</a:t>
            </a:r>
            <a:endParaRPr lang="zh-CN" altLang="en-US" sz="4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图片 2">
            <a:extLst>
              <a:ext uri="{FF2B5EF4-FFF2-40B4-BE49-F238E27FC236}">
                <a16:creationId xmlns:a16="http://schemas.microsoft.com/office/drawing/2014/main" id="{2FE69087-C437-1CA3-6EBD-B9596D0315C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49BA8194-C53C-FDC6-0B8B-6154B1F6B76E}"/>
              </a:ext>
            </a:extLst>
          </p:cNvPr>
          <p:cNvSpPr txBox="1"/>
          <p:nvPr/>
        </p:nvSpPr>
        <p:spPr>
          <a:xfrm>
            <a:off x="1273552" y="1131590"/>
            <a:ext cx="6596895" cy="24622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914377">
              <a:lnSpc>
                <a:spcPct val="150000"/>
              </a:lnSpc>
              <a:defRPr/>
            </a:pPr>
            <a:r>
              <a:rPr lang="en-US" sz="2800" b="1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TOÁN</a:t>
            </a:r>
          </a:p>
          <a:p>
            <a:pPr algn="ctr">
              <a:lnSpc>
                <a:spcPct val="100000"/>
              </a:lnSpc>
              <a:spcBef>
                <a:spcPct val="50000"/>
              </a:spcBef>
              <a:buNone/>
            </a:pPr>
            <a:r>
              <a:rPr lang="en-US" altLang="en-US" sz="2800" b="1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BÀI 3: NHIỀU HƠN, ÍT HƠN, BẰNG NHAU</a:t>
            </a:r>
          </a:p>
          <a:p>
            <a:pPr algn="ctr">
              <a:lnSpc>
                <a:spcPct val="100000"/>
              </a:lnSpc>
              <a:spcBef>
                <a:spcPct val="50000"/>
              </a:spcBef>
              <a:buNone/>
            </a:pPr>
            <a:r>
              <a:rPr lang="vi-VN" altLang="en-US" sz="2800" b="1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(TIẾT </a:t>
            </a:r>
            <a:r>
              <a:rPr lang="en-US" altLang="en-US" sz="2800" b="1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2</a:t>
            </a:r>
            <a:r>
              <a:rPr lang="vi-VN" altLang="en-US" sz="2800" b="1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)</a:t>
            </a:r>
            <a:endParaRPr lang="en-US" altLang="en-US" sz="2800" b="1">
              <a:solidFill>
                <a:schemeClr val="bg1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algn="ctr"/>
            <a:endParaRPr lang="en-US" sz="2800" b="1" dirty="0">
              <a:solidFill>
                <a:schemeClr val="bg1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5670AED-A620-DF74-9376-13CFE79FC9F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509" y="174522"/>
            <a:ext cx="1074789" cy="1074789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75A8B3E8-AF25-0386-7198-23A540D03E80}"/>
              </a:ext>
            </a:extLst>
          </p:cNvPr>
          <p:cNvSpPr txBox="1"/>
          <p:nvPr/>
        </p:nvSpPr>
        <p:spPr>
          <a:xfrm>
            <a:off x="2118722" y="685875"/>
            <a:ext cx="469053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400" b="1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TRƯỜNG TIỂU HỌC PHÚC LỢI</a:t>
            </a:r>
          </a:p>
        </p:txBody>
      </p: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46" name="Picture 22">
            <a:extLst>
              <a:ext uri="{FF2B5EF4-FFF2-40B4-BE49-F238E27FC236}">
                <a16:creationId xmlns:a16="http://schemas.microsoft.com/office/drawing/2014/main" id="{F64C65CC-5224-4880-868F-9B2247FC87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00958" y="-203201"/>
            <a:ext cx="9992907" cy="63746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82" name="Google Shape;582;p46"/>
          <p:cNvSpPr txBox="1">
            <a:spLocks noGrp="1"/>
          </p:cNvSpPr>
          <p:nvPr>
            <p:ph type="title"/>
          </p:nvPr>
        </p:nvSpPr>
        <p:spPr>
          <a:xfrm>
            <a:off x="5014508" y="101600"/>
            <a:ext cx="4069646" cy="6858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vi-VN" dirty="0" err="1"/>
              <a:t>Bài</a:t>
            </a:r>
            <a:r>
              <a:rPr lang="vi-VN" dirty="0"/>
              <a:t> </a:t>
            </a:r>
            <a:r>
              <a:rPr lang="en-US" dirty="0"/>
              <a:t>1: </a:t>
            </a:r>
            <a:r>
              <a:rPr lang="en-US" dirty="0" err="1"/>
              <a:t>Câu</a:t>
            </a:r>
            <a:r>
              <a:rPr lang="en-US" dirty="0"/>
              <a:t> </a:t>
            </a:r>
            <a:r>
              <a:rPr lang="en-US" dirty="0" err="1"/>
              <a:t>nào</a:t>
            </a:r>
            <a:r>
              <a:rPr lang="en-US" dirty="0"/>
              <a:t> </a:t>
            </a:r>
            <a:r>
              <a:rPr lang="en-US" dirty="0" err="1"/>
              <a:t>đúng</a:t>
            </a:r>
            <a:endParaRPr dirty="0"/>
          </a:p>
        </p:txBody>
      </p:sp>
      <p:grpSp>
        <p:nvGrpSpPr>
          <p:cNvPr id="586" name="Google Shape;586;p46"/>
          <p:cNvGrpSpPr/>
          <p:nvPr/>
        </p:nvGrpSpPr>
        <p:grpSpPr>
          <a:xfrm rot="5400000">
            <a:off x="3640485" y="267064"/>
            <a:ext cx="604413" cy="567929"/>
            <a:chOff x="2444325" y="607575"/>
            <a:chExt cx="604413" cy="567929"/>
          </a:xfrm>
        </p:grpSpPr>
        <p:cxnSp>
          <p:nvCxnSpPr>
            <p:cNvPr id="587" name="Google Shape;587;p46"/>
            <p:cNvCxnSpPr/>
            <p:nvPr/>
          </p:nvCxnSpPr>
          <p:spPr>
            <a:xfrm>
              <a:off x="2444325" y="1110704"/>
              <a:ext cx="458700" cy="64800"/>
            </a:xfrm>
            <a:prstGeom prst="straightConnector1">
              <a:avLst/>
            </a:prstGeom>
            <a:noFill/>
            <a:ln w="2857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88" name="Google Shape;588;p46"/>
            <p:cNvCxnSpPr/>
            <p:nvPr/>
          </p:nvCxnSpPr>
          <p:spPr>
            <a:xfrm>
              <a:off x="2556398" y="803083"/>
              <a:ext cx="413700" cy="267000"/>
            </a:xfrm>
            <a:prstGeom prst="straightConnector1">
              <a:avLst/>
            </a:prstGeom>
            <a:noFill/>
            <a:ln w="2857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89" name="Google Shape;589;p46"/>
            <p:cNvCxnSpPr/>
            <p:nvPr/>
          </p:nvCxnSpPr>
          <p:spPr>
            <a:xfrm>
              <a:off x="2841438" y="607575"/>
              <a:ext cx="207300" cy="369000"/>
            </a:xfrm>
            <a:prstGeom prst="straightConnector1">
              <a:avLst/>
            </a:prstGeom>
            <a:noFill/>
            <a:ln w="2857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pic>
        <p:nvPicPr>
          <p:cNvPr id="1032" name="Picture 8">
            <a:extLst>
              <a:ext uri="{FF2B5EF4-FFF2-40B4-BE49-F238E27FC236}">
                <a16:creationId xmlns:a16="http://schemas.microsoft.com/office/drawing/2014/main" id="{B4398A73-8FDE-469F-BB26-6BD250EDA92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303193">
            <a:off x="2092830" y="784564"/>
            <a:ext cx="1295400" cy="1276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>
            <a:extLst>
              <a:ext uri="{FF2B5EF4-FFF2-40B4-BE49-F238E27FC236}">
                <a16:creationId xmlns:a16="http://schemas.microsoft.com/office/drawing/2014/main" id="{3642672E-F88A-46A5-9A2C-077B7E572CE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009755">
            <a:off x="1181432" y="2710621"/>
            <a:ext cx="1295400" cy="13284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>
            <a:extLst>
              <a:ext uri="{FF2B5EF4-FFF2-40B4-BE49-F238E27FC236}">
                <a16:creationId xmlns:a16="http://schemas.microsoft.com/office/drawing/2014/main" id="{8EBF20D8-8C13-43C2-85A3-5DB15C6777A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6451" y="3220702"/>
            <a:ext cx="1295400" cy="1276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>
            <a:extLst>
              <a:ext uri="{FF2B5EF4-FFF2-40B4-BE49-F238E27FC236}">
                <a16:creationId xmlns:a16="http://schemas.microsoft.com/office/drawing/2014/main" id="{9C9E3198-E2B4-45B0-9343-8ECFAC7043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704333">
            <a:off x="3120706" y="2644188"/>
            <a:ext cx="1295400" cy="1276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0" name="Picture 16">
            <a:extLst>
              <a:ext uri="{FF2B5EF4-FFF2-40B4-BE49-F238E27FC236}">
                <a16:creationId xmlns:a16="http://schemas.microsoft.com/office/drawing/2014/main" id="{DC7A3EBF-8391-4BF6-8CC4-2974559F3F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4235589">
            <a:off x="3224591" y="1416642"/>
            <a:ext cx="1295400" cy="12588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" name="Picture 10">
            <a:extLst>
              <a:ext uri="{FF2B5EF4-FFF2-40B4-BE49-F238E27FC236}">
                <a16:creationId xmlns:a16="http://schemas.microsoft.com/office/drawing/2014/main" id="{42360FD6-67C7-4003-A0AD-34B49508C3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6132448">
            <a:off x="1017173" y="1585050"/>
            <a:ext cx="1295400" cy="1276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48" name="Đường kết nối Mũi tên Thẳng 47">
            <a:extLst>
              <a:ext uri="{FF2B5EF4-FFF2-40B4-BE49-F238E27FC236}">
                <a16:creationId xmlns:a16="http://schemas.microsoft.com/office/drawing/2014/main" id="{06CAECE7-7E9F-423A-A4AA-11BB41623521}"/>
              </a:ext>
            </a:extLst>
          </p:cNvPr>
          <p:cNvCxnSpPr/>
          <p:nvPr/>
        </p:nvCxnSpPr>
        <p:spPr>
          <a:xfrm flipV="1">
            <a:off x="2852543" y="1455227"/>
            <a:ext cx="0" cy="541867"/>
          </a:xfrm>
          <a:prstGeom prst="straightConnector1">
            <a:avLst/>
          </a:prstGeom>
          <a:ln w="28575">
            <a:solidFill>
              <a:schemeClr val="tx2">
                <a:lumMod val="10000"/>
              </a:schemeClr>
            </a:solidFill>
            <a:prstDash val="lg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Đường kết nối Mũi tên Thẳng 48">
            <a:extLst>
              <a:ext uri="{FF2B5EF4-FFF2-40B4-BE49-F238E27FC236}">
                <a16:creationId xmlns:a16="http://schemas.microsoft.com/office/drawing/2014/main" id="{3DC05E12-B50B-44DE-8121-E11FE0EDB26F}"/>
              </a:ext>
            </a:extLst>
          </p:cNvPr>
          <p:cNvCxnSpPr>
            <a:cxnSpLocks/>
          </p:cNvCxnSpPr>
          <p:nvPr/>
        </p:nvCxnSpPr>
        <p:spPr>
          <a:xfrm flipV="1">
            <a:off x="3552016" y="2085477"/>
            <a:ext cx="424264" cy="236112"/>
          </a:xfrm>
          <a:prstGeom prst="straightConnector1">
            <a:avLst/>
          </a:prstGeom>
          <a:ln w="28575">
            <a:solidFill>
              <a:schemeClr val="tx2">
                <a:lumMod val="10000"/>
              </a:schemeClr>
            </a:solidFill>
            <a:prstDash val="lg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Đường kết nối Mũi tên Thẳng 51">
            <a:extLst>
              <a:ext uri="{FF2B5EF4-FFF2-40B4-BE49-F238E27FC236}">
                <a16:creationId xmlns:a16="http://schemas.microsoft.com/office/drawing/2014/main" id="{D52B86F5-061E-46B2-A2FC-A1211C45A9CD}"/>
              </a:ext>
            </a:extLst>
          </p:cNvPr>
          <p:cNvCxnSpPr>
            <a:cxnSpLocks/>
          </p:cNvCxnSpPr>
          <p:nvPr/>
        </p:nvCxnSpPr>
        <p:spPr>
          <a:xfrm>
            <a:off x="3376768" y="2946751"/>
            <a:ext cx="350496" cy="409425"/>
          </a:xfrm>
          <a:prstGeom prst="straightConnector1">
            <a:avLst/>
          </a:prstGeom>
          <a:ln w="28575">
            <a:solidFill>
              <a:schemeClr val="tx2">
                <a:lumMod val="10000"/>
              </a:schemeClr>
            </a:solidFill>
            <a:prstDash val="lg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Đường kết nối Mũi tên Thẳng 52">
            <a:extLst>
              <a:ext uri="{FF2B5EF4-FFF2-40B4-BE49-F238E27FC236}">
                <a16:creationId xmlns:a16="http://schemas.microsoft.com/office/drawing/2014/main" id="{E0FD9FA3-2BAE-4706-8CED-14A155B24A1C}"/>
              </a:ext>
            </a:extLst>
          </p:cNvPr>
          <p:cNvCxnSpPr>
            <a:cxnSpLocks/>
          </p:cNvCxnSpPr>
          <p:nvPr/>
        </p:nvCxnSpPr>
        <p:spPr>
          <a:xfrm>
            <a:off x="2694704" y="3122711"/>
            <a:ext cx="59389" cy="736166"/>
          </a:xfrm>
          <a:prstGeom prst="straightConnector1">
            <a:avLst/>
          </a:prstGeom>
          <a:ln w="28575">
            <a:solidFill>
              <a:schemeClr val="tx2">
                <a:lumMod val="10000"/>
              </a:schemeClr>
            </a:solidFill>
            <a:prstDash val="lg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Đường kết nối Mũi tên Thẳng 53">
            <a:extLst>
              <a:ext uri="{FF2B5EF4-FFF2-40B4-BE49-F238E27FC236}">
                <a16:creationId xmlns:a16="http://schemas.microsoft.com/office/drawing/2014/main" id="{FCE0EFD4-33FD-478C-B5E3-CFBE15DA918E}"/>
              </a:ext>
            </a:extLst>
          </p:cNvPr>
          <p:cNvCxnSpPr>
            <a:cxnSpLocks/>
          </p:cNvCxnSpPr>
          <p:nvPr/>
        </p:nvCxnSpPr>
        <p:spPr>
          <a:xfrm flipH="1" flipV="1">
            <a:off x="1521874" y="2196440"/>
            <a:ext cx="715094" cy="192493"/>
          </a:xfrm>
          <a:prstGeom prst="straightConnector1">
            <a:avLst/>
          </a:prstGeom>
          <a:ln w="28575">
            <a:solidFill>
              <a:schemeClr val="tx2">
                <a:lumMod val="10000"/>
              </a:schemeClr>
            </a:solidFill>
            <a:prstDash val="lg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Hộp Văn bản 58">
            <a:extLst>
              <a:ext uri="{FF2B5EF4-FFF2-40B4-BE49-F238E27FC236}">
                <a16:creationId xmlns:a16="http://schemas.microsoft.com/office/drawing/2014/main" id="{A512EB15-71F5-41EA-A7D5-634598ADAB27}"/>
              </a:ext>
            </a:extLst>
          </p:cNvPr>
          <p:cNvSpPr txBox="1"/>
          <p:nvPr/>
        </p:nvSpPr>
        <p:spPr>
          <a:xfrm>
            <a:off x="1765153" y="1776545"/>
            <a:ext cx="3850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60" name="Hộp Văn bản 59">
            <a:extLst>
              <a:ext uri="{FF2B5EF4-FFF2-40B4-BE49-F238E27FC236}">
                <a16:creationId xmlns:a16="http://schemas.microsoft.com/office/drawing/2014/main" id="{8CEA81AE-A20C-478E-8F1E-0013BA46C071}"/>
              </a:ext>
            </a:extLst>
          </p:cNvPr>
          <p:cNvSpPr txBox="1"/>
          <p:nvPr/>
        </p:nvSpPr>
        <p:spPr>
          <a:xfrm>
            <a:off x="2895372" y="1435437"/>
            <a:ext cx="3850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61" name="Hộp Văn bản 60">
            <a:extLst>
              <a:ext uri="{FF2B5EF4-FFF2-40B4-BE49-F238E27FC236}">
                <a16:creationId xmlns:a16="http://schemas.microsoft.com/office/drawing/2014/main" id="{7A66DEB0-B0E5-4B16-93C6-34E4D00FAE8B}"/>
              </a:ext>
            </a:extLst>
          </p:cNvPr>
          <p:cNvSpPr txBox="1"/>
          <p:nvPr/>
        </p:nvSpPr>
        <p:spPr>
          <a:xfrm>
            <a:off x="3646106" y="2163050"/>
            <a:ext cx="3850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3</a:t>
            </a:r>
          </a:p>
        </p:txBody>
      </p:sp>
      <p:sp>
        <p:nvSpPr>
          <p:cNvPr id="62" name="Hộp Văn bản 61">
            <a:extLst>
              <a:ext uri="{FF2B5EF4-FFF2-40B4-BE49-F238E27FC236}">
                <a16:creationId xmlns:a16="http://schemas.microsoft.com/office/drawing/2014/main" id="{36554372-95B3-4743-B025-0CE77487736B}"/>
              </a:ext>
            </a:extLst>
          </p:cNvPr>
          <p:cNvSpPr txBox="1"/>
          <p:nvPr/>
        </p:nvSpPr>
        <p:spPr>
          <a:xfrm>
            <a:off x="3095496" y="3004397"/>
            <a:ext cx="45855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4</a:t>
            </a:r>
          </a:p>
        </p:txBody>
      </p:sp>
      <p:sp>
        <p:nvSpPr>
          <p:cNvPr id="63" name="Hộp Văn bản 62">
            <a:extLst>
              <a:ext uri="{FF2B5EF4-FFF2-40B4-BE49-F238E27FC236}">
                <a16:creationId xmlns:a16="http://schemas.microsoft.com/office/drawing/2014/main" id="{93E533CD-E534-4973-852E-438E2949A9E1}"/>
              </a:ext>
            </a:extLst>
          </p:cNvPr>
          <p:cNvSpPr txBox="1"/>
          <p:nvPr/>
        </p:nvSpPr>
        <p:spPr>
          <a:xfrm>
            <a:off x="2256204" y="3173437"/>
            <a:ext cx="3850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5</a:t>
            </a:r>
          </a:p>
        </p:txBody>
      </p:sp>
      <p:pic>
        <p:nvPicPr>
          <p:cNvPr id="24" name="Hình ảnh 23">
            <a:extLst>
              <a:ext uri="{FF2B5EF4-FFF2-40B4-BE49-F238E27FC236}">
                <a16:creationId xmlns:a16="http://schemas.microsoft.com/office/drawing/2014/main" id="{8A2FD0E8-606A-4E3B-B896-1FDC0CABBFC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91560" y="1297343"/>
            <a:ext cx="3846909" cy="1731414"/>
          </a:xfrm>
          <a:prstGeom prst="rect">
            <a:avLst/>
          </a:prstGeom>
        </p:spPr>
      </p:pic>
      <p:pic>
        <p:nvPicPr>
          <p:cNvPr id="31" name="Hình ảnh 30">
            <a:extLst>
              <a:ext uri="{FF2B5EF4-FFF2-40B4-BE49-F238E27FC236}">
                <a16:creationId xmlns:a16="http://schemas.microsoft.com/office/drawing/2014/main" id="{70D47466-F131-43DE-B0B8-CB9AE4DE60F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191560" y="2984105"/>
            <a:ext cx="3846909" cy="1731414"/>
          </a:xfrm>
          <a:prstGeom prst="rect">
            <a:avLst/>
          </a:prstGeom>
        </p:spPr>
      </p:pic>
      <p:pic>
        <p:nvPicPr>
          <p:cNvPr id="27" name="Picture 2">
            <a:extLst>
              <a:ext uri="{FF2B5EF4-FFF2-40B4-BE49-F238E27FC236}">
                <a16:creationId xmlns:a16="http://schemas.microsoft.com/office/drawing/2014/main" id="{99E8113E-BD82-403D-8401-C52F76334D7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3660"/>
          <a:stretch/>
        </p:blipFill>
        <p:spPr bwMode="auto">
          <a:xfrm>
            <a:off x="-206566" y="-202459"/>
            <a:ext cx="1521406" cy="14998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8" name="Hình Bầu dục 27">
            <a:extLst>
              <a:ext uri="{FF2B5EF4-FFF2-40B4-BE49-F238E27FC236}">
                <a16:creationId xmlns:a16="http://schemas.microsoft.com/office/drawing/2014/main" id="{F39327C2-CC71-43FC-B211-1EF3851B94DF}"/>
              </a:ext>
            </a:extLst>
          </p:cNvPr>
          <p:cNvSpPr/>
          <p:nvPr/>
        </p:nvSpPr>
        <p:spPr>
          <a:xfrm>
            <a:off x="5272383" y="3221448"/>
            <a:ext cx="584381" cy="553916"/>
          </a:xfrm>
          <a:prstGeom prst="ellipse">
            <a:avLst/>
          </a:prstGeom>
          <a:noFill/>
          <a:ln w="571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" grpId="0"/>
      <p:bldP spid="60" grpId="0"/>
      <p:bldP spid="61" grpId="0"/>
      <p:bldP spid="62" grpId="0"/>
      <p:bldP spid="63" grpId="0"/>
      <p:bldP spid="2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êu đề 3">
            <a:extLst>
              <a:ext uri="{FF2B5EF4-FFF2-40B4-BE49-F238E27FC236}">
                <a16:creationId xmlns:a16="http://schemas.microsoft.com/office/drawing/2014/main" id="{7A20F257-6DC5-4C40-8175-A068D329A8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03400" y="140700"/>
            <a:ext cx="7008375" cy="557800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r>
              <a:rPr lang="vi-VN" sz="2400" dirty="0" err="1"/>
              <a:t>Bài</a:t>
            </a:r>
            <a:r>
              <a:rPr lang="vi-VN" sz="2400" dirty="0"/>
              <a:t> 2: </a:t>
            </a:r>
            <a:r>
              <a:rPr lang="vi-VN" sz="2400" dirty="0" err="1"/>
              <a:t>Số</a:t>
            </a:r>
            <a:r>
              <a:rPr lang="vi-VN" sz="2400" dirty="0"/>
              <a:t> </a:t>
            </a:r>
            <a:r>
              <a:rPr lang="vi-VN" sz="2400" dirty="0" err="1"/>
              <a:t>nấm</a:t>
            </a:r>
            <a:r>
              <a:rPr lang="vi-VN" sz="2400" dirty="0"/>
              <a:t> </a:t>
            </a:r>
            <a:r>
              <a:rPr lang="vi-VN" sz="2400" dirty="0" err="1"/>
              <a:t>nhiều</a:t>
            </a:r>
            <a:r>
              <a:rPr lang="vi-VN" sz="2400" dirty="0"/>
              <a:t> hơn hay </a:t>
            </a:r>
            <a:r>
              <a:rPr lang="vi-VN" sz="2400" dirty="0" err="1"/>
              <a:t>số</a:t>
            </a:r>
            <a:r>
              <a:rPr lang="vi-VN" sz="2400" dirty="0"/>
              <a:t> </a:t>
            </a:r>
            <a:r>
              <a:rPr lang="vi-VN" sz="2400" dirty="0" err="1"/>
              <a:t>nhím</a:t>
            </a:r>
            <a:r>
              <a:rPr lang="vi-VN" sz="2400" dirty="0"/>
              <a:t> </a:t>
            </a:r>
            <a:r>
              <a:rPr lang="vi-VN" sz="2400" dirty="0" err="1"/>
              <a:t>nhiều</a:t>
            </a:r>
            <a:r>
              <a:rPr lang="vi-VN" sz="2400" dirty="0"/>
              <a:t> hơn</a:t>
            </a:r>
            <a:endParaRPr lang="en-US" sz="2400" dirty="0"/>
          </a:p>
        </p:txBody>
      </p:sp>
      <p:pic>
        <p:nvPicPr>
          <p:cNvPr id="5" name="Picture 2" descr="C:\Users\Administrator\Downloads\20200810_215812.jpg">
            <a:extLst>
              <a:ext uri="{FF2B5EF4-FFF2-40B4-BE49-F238E27FC236}">
                <a16:creationId xmlns:a16="http://schemas.microsoft.com/office/drawing/2014/main" id="{B57F6CFB-9625-4DF2-8A17-26859E88D7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950" y="783935"/>
            <a:ext cx="7275075" cy="41048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Hộp Văn bản 6">
            <a:extLst>
              <a:ext uri="{FF2B5EF4-FFF2-40B4-BE49-F238E27FC236}">
                <a16:creationId xmlns:a16="http://schemas.microsoft.com/office/drawing/2014/main" id="{2492E727-3A83-4F2D-8C46-12CB07A086E6}"/>
              </a:ext>
            </a:extLst>
          </p:cNvPr>
          <p:cNvSpPr txBox="1"/>
          <p:nvPr/>
        </p:nvSpPr>
        <p:spPr>
          <a:xfrm>
            <a:off x="2415747" y="2441279"/>
            <a:ext cx="3850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</a:rPr>
              <a:t>2</a:t>
            </a:r>
          </a:p>
        </p:txBody>
      </p:sp>
      <p:sp>
        <p:nvSpPr>
          <p:cNvPr id="8" name="Hộp Văn bản 7">
            <a:extLst>
              <a:ext uri="{FF2B5EF4-FFF2-40B4-BE49-F238E27FC236}">
                <a16:creationId xmlns:a16="http://schemas.microsoft.com/office/drawing/2014/main" id="{F1AF6E66-6DD9-48BF-AEAA-7B121B93E490}"/>
              </a:ext>
            </a:extLst>
          </p:cNvPr>
          <p:cNvSpPr txBox="1"/>
          <p:nvPr/>
        </p:nvSpPr>
        <p:spPr>
          <a:xfrm>
            <a:off x="1876732" y="1847023"/>
            <a:ext cx="3850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9" name="Hộp Văn bản 8">
            <a:extLst>
              <a:ext uri="{FF2B5EF4-FFF2-40B4-BE49-F238E27FC236}">
                <a16:creationId xmlns:a16="http://schemas.microsoft.com/office/drawing/2014/main" id="{F61DB3A0-F1A6-4848-87D8-30BC5EFC7450}"/>
              </a:ext>
            </a:extLst>
          </p:cNvPr>
          <p:cNvSpPr txBox="1"/>
          <p:nvPr/>
        </p:nvSpPr>
        <p:spPr>
          <a:xfrm>
            <a:off x="5629582" y="3387630"/>
            <a:ext cx="3850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</a:rPr>
              <a:t>5</a:t>
            </a:r>
          </a:p>
        </p:txBody>
      </p:sp>
      <p:sp>
        <p:nvSpPr>
          <p:cNvPr id="10" name="Hộp Văn bản 9">
            <a:extLst>
              <a:ext uri="{FF2B5EF4-FFF2-40B4-BE49-F238E27FC236}">
                <a16:creationId xmlns:a16="http://schemas.microsoft.com/office/drawing/2014/main" id="{4BBD79D6-014D-4E3B-BC99-678C8D22E2B1}"/>
              </a:ext>
            </a:extLst>
          </p:cNvPr>
          <p:cNvSpPr txBox="1"/>
          <p:nvPr/>
        </p:nvSpPr>
        <p:spPr>
          <a:xfrm>
            <a:off x="3564981" y="1988816"/>
            <a:ext cx="3850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</a:rPr>
              <a:t>3</a:t>
            </a:r>
          </a:p>
        </p:txBody>
      </p:sp>
      <p:sp>
        <p:nvSpPr>
          <p:cNvPr id="11" name="Hộp Văn bản 10">
            <a:extLst>
              <a:ext uri="{FF2B5EF4-FFF2-40B4-BE49-F238E27FC236}">
                <a16:creationId xmlns:a16="http://schemas.microsoft.com/office/drawing/2014/main" id="{62526F90-DEDA-4BE2-BDE8-7D615E00BB4B}"/>
              </a:ext>
            </a:extLst>
          </p:cNvPr>
          <p:cNvSpPr txBox="1"/>
          <p:nvPr/>
        </p:nvSpPr>
        <p:spPr>
          <a:xfrm>
            <a:off x="4248350" y="2512036"/>
            <a:ext cx="41550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</a:rPr>
              <a:t>4</a:t>
            </a:r>
          </a:p>
        </p:txBody>
      </p:sp>
      <p:sp>
        <p:nvSpPr>
          <p:cNvPr id="12" name="Hộp Văn bản 11">
            <a:extLst>
              <a:ext uri="{FF2B5EF4-FFF2-40B4-BE49-F238E27FC236}">
                <a16:creationId xmlns:a16="http://schemas.microsoft.com/office/drawing/2014/main" id="{0576F711-8DE7-4757-8973-9D310A5334D3}"/>
              </a:ext>
            </a:extLst>
          </p:cNvPr>
          <p:cNvSpPr txBox="1"/>
          <p:nvPr/>
        </p:nvSpPr>
        <p:spPr>
          <a:xfrm>
            <a:off x="6797944" y="2512036"/>
            <a:ext cx="3850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</a:rPr>
              <a:t>6</a:t>
            </a:r>
          </a:p>
        </p:txBody>
      </p:sp>
      <p:sp>
        <p:nvSpPr>
          <p:cNvPr id="13" name="Hộp Văn bản 12">
            <a:extLst>
              <a:ext uri="{FF2B5EF4-FFF2-40B4-BE49-F238E27FC236}">
                <a16:creationId xmlns:a16="http://schemas.microsoft.com/office/drawing/2014/main" id="{6C539F4C-8121-40AF-B319-CF6A69297E46}"/>
              </a:ext>
            </a:extLst>
          </p:cNvPr>
          <p:cNvSpPr txBox="1"/>
          <p:nvPr/>
        </p:nvSpPr>
        <p:spPr>
          <a:xfrm>
            <a:off x="3538997" y="4036037"/>
            <a:ext cx="3850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</a:rPr>
              <a:t>7</a:t>
            </a:r>
          </a:p>
        </p:txBody>
      </p:sp>
      <p:sp>
        <p:nvSpPr>
          <p:cNvPr id="14" name="Hộp Văn bản 13">
            <a:extLst>
              <a:ext uri="{FF2B5EF4-FFF2-40B4-BE49-F238E27FC236}">
                <a16:creationId xmlns:a16="http://schemas.microsoft.com/office/drawing/2014/main" id="{9CE1F6CB-8680-4C64-9588-1D27DFBFDC09}"/>
              </a:ext>
            </a:extLst>
          </p:cNvPr>
          <p:cNvSpPr txBox="1"/>
          <p:nvPr/>
        </p:nvSpPr>
        <p:spPr>
          <a:xfrm>
            <a:off x="3519974" y="2978392"/>
            <a:ext cx="385042" cy="523220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15" name="Hộp Văn bản 14">
            <a:extLst>
              <a:ext uri="{FF2B5EF4-FFF2-40B4-BE49-F238E27FC236}">
                <a16:creationId xmlns:a16="http://schemas.microsoft.com/office/drawing/2014/main" id="{54E695E2-AEA1-4D53-BB8D-263984E1EB10}"/>
              </a:ext>
            </a:extLst>
          </p:cNvPr>
          <p:cNvSpPr txBox="1"/>
          <p:nvPr/>
        </p:nvSpPr>
        <p:spPr>
          <a:xfrm>
            <a:off x="1508285" y="2997598"/>
            <a:ext cx="385042" cy="523220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16" name="Hộp Văn bản 15">
            <a:extLst>
              <a:ext uri="{FF2B5EF4-FFF2-40B4-BE49-F238E27FC236}">
                <a16:creationId xmlns:a16="http://schemas.microsoft.com/office/drawing/2014/main" id="{0AC40503-9EFB-46EE-961E-4FC28D81B521}"/>
              </a:ext>
            </a:extLst>
          </p:cNvPr>
          <p:cNvSpPr txBox="1"/>
          <p:nvPr/>
        </p:nvSpPr>
        <p:spPr>
          <a:xfrm>
            <a:off x="5150902" y="3742407"/>
            <a:ext cx="385042" cy="523220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chemeClr val="tx1"/>
                </a:solidFill>
              </a:rPr>
              <a:t>3</a:t>
            </a:r>
          </a:p>
        </p:txBody>
      </p:sp>
      <p:sp>
        <p:nvSpPr>
          <p:cNvPr id="17" name="Hộp Văn bản 16">
            <a:extLst>
              <a:ext uri="{FF2B5EF4-FFF2-40B4-BE49-F238E27FC236}">
                <a16:creationId xmlns:a16="http://schemas.microsoft.com/office/drawing/2014/main" id="{BBCF7E3E-B66E-46E3-A5B1-C5ECD90F700E}"/>
              </a:ext>
            </a:extLst>
          </p:cNvPr>
          <p:cNvSpPr txBox="1"/>
          <p:nvPr/>
        </p:nvSpPr>
        <p:spPr>
          <a:xfrm>
            <a:off x="6626208" y="3155284"/>
            <a:ext cx="415506" cy="52322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tx1"/>
                </a:solidFill>
              </a:rPr>
              <a:t>4</a:t>
            </a:r>
          </a:p>
        </p:txBody>
      </p:sp>
      <p:sp>
        <p:nvSpPr>
          <p:cNvPr id="18" name="Tiêu đề 3">
            <a:extLst>
              <a:ext uri="{FF2B5EF4-FFF2-40B4-BE49-F238E27FC236}">
                <a16:creationId xmlns:a16="http://schemas.microsoft.com/office/drawing/2014/main" id="{11816165-3847-4D50-A853-3D159496A7BD}"/>
              </a:ext>
            </a:extLst>
          </p:cNvPr>
          <p:cNvSpPr txBox="1">
            <a:spLocks/>
          </p:cNvSpPr>
          <p:nvPr/>
        </p:nvSpPr>
        <p:spPr>
          <a:xfrm>
            <a:off x="1893327" y="88887"/>
            <a:ext cx="7008375" cy="55780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Kalam"/>
              <a:buNone/>
              <a:defRPr sz="3200" b="1" i="0" u="none" strike="noStrike" cap="none">
                <a:solidFill>
                  <a:schemeClr val="dk1"/>
                </a:solidFill>
                <a:latin typeface="Kalam"/>
                <a:ea typeface="Kalam"/>
                <a:cs typeface="Kalam"/>
                <a:sym typeface="Kalam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Kalam"/>
              <a:buNone/>
              <a:defRPr sz="3300" b="1" i="0" u="none" strike="noStrike" cap="none">
                <a:solidFill>
                  <a:schemeClr val="dk1"/>
                </a:solidFill>
                <a:latin typeface="ABeeZee"/>
                <a:ea typeface="ABeeZee"/>
                <a:cs typeface="ABeeZee"/>
                <a:sym typeface="ABeeZee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Kalam"/>
              <a:buNone/>
              <a:defRPr sz="3300" b="1" i="0" u="none" strike="noStrike" cap="none">
                <a:solidFill>
                  <a:schemeClr val="dk1"/>
                </a:solidFill>
                <a:latin typeface="ABeeZee"/>
                <a:ea typeface="ABeeZee"/>
                <a:cs typeface="ABeeZee"/>
                <a:sym typeface="ABeeZee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Kalam"/>
              <a:buNone/>
              <a:defRPr sz="3300" b="1" i="0" u="none" strike="noStrike" cap="none">
                <a:solidFill>
                  <a:schemeClr val="dk1"/>
                </a:solidFill>
                <a:latin typeface="ABeeZee"/>
                <a:ea typeface="ABeeZee"/>
                <a:cs typeface="ABeeZee"/>
                <a:sym typeface="ABeeZee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Kalam"/>
              <a:buNone/>
              <a:defRPr sz="3300" b="1" i="0" u="none" strike="noStrike" cap="none">
                <a:solidFill>
                  <a:schemeClr val="dk1"/>
                </a:solidFill>
                <a:latin typeface="ABeeZee"/>
                <a:ea typeface="ABeeZee"/>
                <a:cs typeface="ABeeZee"/>
                <a:sym typeface="ABeeZee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Kalam"/>
              <a:buNone/>
              <a:defRPr sz="3300" b="1" i="0" u="none" strike="noStrike" cap="none">
                <a:solidFill>
                  <a:schemeClr val="dk1"/>
                </a:solidFill>
                <a:latin typeface="ABeeZee"/>
                <a:ea typeface="ABeeZee"/>
                <a:cs typeface="ABeeZee"/>
                <a:sym typeface="ABeeZee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Kalam"/>
              <a:buNone/>
              <a:defRPr sz="3300" b="1" i="0" u="none" strike="noStrike" cap="none">
                <a:solidFill>
                  <a:schemeClr val="dk1"/>
                </a:solidFill>
                <a:latin typeface="ABeeZee"/>
                <a:ea typeface="ABeeZee"/>
                <a:cs typeface="ABeeZee"/>
                <a:sym typeface="ABeeZee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Kalam"/>
              <a:buNone/>
              <a:defRPr sz="3300" b="1" i="0" u="none" strike="noStrike" cap="none">
                <a:solidFill>
                  <a:schemeClr val="dk1"/>
                </a:solidFill>
                <a:latin typeface="ABeeZee"/>
                <a:ea typeface="ABeeZee"/>
                <a:cs typeface="ABeeZee"/>
                <a:sym typeface="ABeeZee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Kalam"/>
              <a:buNone/>
              <a:defRPr sz="3300" b="1" i="0" u="none" strike="noStrike" cap="none">
                <a:solidFill>
                  <a:schemeClr val="dk1"/>
                </a:solidFill>
                <a:latin typeface="ABeeZee"/>
                <a:ea typeface="ABeeZee"/>
                <a:cs typeface="ABeeZee"/>
                <a:sym typeface="ABeeZee"/>
              </a:defRPr>
            </a:lvl9pPr>
          </a:lstStyle>
          <a:p>
            <a:r>
              <a:rPr lang="vi-VN" dirty="0" err="1">
                <a:solidFill>
                  <a:schemeClr val="bg1"/>
                </a:solidFill>
              </a:rPr>
              <a:t>Bài</a:t>
            </a:r>
            <a:r>
              <a:rPr lang="vi-VN" dirty="0">
                <a:solidFill>
                  <a:schemeClr val="bg1"/>
                </a:solidFill>
              </a:rPr>
              <a:t> 2: </a:t>
            </a:r>
            <a:r>
              <a:rPr lang="vi-VN" dirty="0" err="1">
                <a:solidFill>
                  <a:schemeClr val="bg1"/>
                </a:solidFill>
              </a:rPr>
              <a:t>Số</a:t>
            </a:r>
            <a:r>
              <a:rPr lang="vi-VN" dirty="0">
                <a:solidFill>
                  <a:schemeClr val="bg1"/>
                </a:solidFill>
              </a:rPr>
              <a:t> </a:t>
            </a:r>
            <a:r>
              <a:rPr lang="vi-VN" dirty="0" err="1">
                <a:solidFill>
                  <a:schemeClr val="bg1"/>
                </a:solidFill>
              </a:rPr>
              <a:t>nấm</a:t>
            </a:r>
            <a:r>
              <a:rPr lang="vi-VN" dirty="0">
                <a:solidFill>
                  <a:schemeClr val="bg1"/>
                </a:solidFill>
              </a:rPr>
              <a:t> </a:t>
            </a:r>
            <a:r>
              <a:rPr lang="vi-VN" dirty="0" err="1">
                <a:solidFill>
                  <a:schemeClr val="bg1"/>
                </a:solidFill>
              </a:rPr>
              <a:t>nhiều</a:t>
            </a:r>
            <a:r>
              <a:rPr lang="vi-VN" dirty="0">
                <a:solidFill>
                  <a:schemeClr val="bg1"/>
                </a:solidFill>
              </a:rPr>
              <a:t> hơn </a:t>
            </a:r>
            <a:r>
              <a:rPr lang="vi-VN" dirty="0" err="1">
                <a:solidFill>
                  <a:schemeClr val="bg1"/>
                </a:solidFill>
              </a:rPr>
              <a:t>số</a:t>
            </a:r>
            <a:r>
              <a:rPr lang="vi-VN" dirty="0">
                <a:solidFill>
                  <a:schemeClr val="bg1"/>
                </a:solidFill>
              </a:rPr>
              <a:t> </a:t>
            </a:r>
            <a:r>
              <a:rPr lang="vi-VN" dirty="0" err="1">
                <a:solidFill>
                  <a:schemeClr val="bg1"/>
                </a:solidFill>
              </a:rPr>
              <a:t>nhím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20" name="Picture 2">
            <a:extLst>
              <a:ext uri="{FF2B5EF4-FFF2-40B4-BE49-F238E27FC236}">
                <a16:creationId xmlns:a16="http://schemas.microsoft.com/office/drawing/2014/main" id="{8383A7B5-6D39-4842-98B1-3B5524787CC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3660"/>
          <a:stretch/>
        </p:blipFill>
        <p:spPr bwMode="auto">
          <a:xfrm>
            <a:off x="-169078" y="-176769"/>
            <a:ext cx="1284055" cy="14998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016313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43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367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498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498" tmFilter="0, 0; 0.125,0.2665; 0.25,0.4; 0.375,0.465; 0.5,0.5;  0.625,0.535; 0.75,0.6; 0.875,0.7335; 1,1">
                                          <p:stCondLst>
                                            <p:cond delay="49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249" tmFilter="0, 0; 0.125,0.2665; 0.25,0.4; 0.375,0.465; 0.5,0.5;  0.625,0.535; 0.75,0.6; 0.875,0.7335; 1,1">
                                          <p:stCondLst>
                                            <p:cond delay="993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23" tmFilter="0, 0; 0.125,0.2665; 0.25,0.4; 0.375,0.465; 0.5,0.5;  0.625,0.535; 0.75,0.6; 0.875,0.7335; 1,1">
                                          <p:stCondLst>
                                            <p:cond delay="1242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7" dur="20">
                                          <p:stCondLst>
                                            <p:cond delay="487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8" dur="124" decel="50000">
                                          <p:stCondLst>
                                            <p:cond delay="507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9" dur="20">
                                          <p:stCondLst>
                                            <p:cond delay="98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0" dur="124" decel="50000">
                                          <p:stCondLst>
                                            <p:cond delay="100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1" dur="20">
                                          <p:stCondLst>
                                            <p:cond delay="1231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2" dur="124" decel="50000">
                                          <p:stCondLst>
                                            <p:cond delay="1251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3" dur="20">
                                          <p:stCondLst>
                                            <p:cond delay="1356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4" dur="124" decel="50000">
                                          <p:stCondLst>
                                            <p:cond delay="1376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 animBg="1"/>
      <p:bldP spid="15" grpId="0" animBg="1"/>
      <p:bldP spid="16" grpId="0" animBg="1"/>
      <p:bldP spid="17" grpId="0" animBg="1"/>
      <p:bldP spid="1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50" name="Picture 1">
            <a:extLst>
              <a:ext uri="{FF2B5EF4-FFF2-40B4-BE49-F238E27FC236}">
                <a16:creationId xmlns:a16="http://schemas.microsoft.com/office/drawing/2014/main" id="{B0D81A1A-3044-48ED-9AF2-F4AD9B5BC57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4425" y="849779"/>
            <a:ext cx="6915150" cy="44282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êu đề 1">
            <a:extLst>
              <a:ext uri="{FF2B5EF4-FFF2-40B4-BE49-F238E27FC236}">
                <a16:creationId xmlns:a16="http://schemas.microsoft.com/office/drawing/2014/main" id="{DA2FDD2A-7915-4FDD-BE36-EFF1646DCB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94992" y="141589"/>
            <a:ext cx="4381265" cy="572700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r>
              <a:rPr lang="en-US" dirty="0" err="1"/>
              <a:t>Bài</a:t>
            </a:r>
            <a:r>
              <a:rPr lang="en-US" dirty="0"/>
              <a:t> 3: </a:t>
            </a:r>
            <a:r>
              <a:rPr lang="en-US" dirty="0" err="1"/>
              <a:t>Câu</a:t>
            </a:r>
            <a:r>
              <a:rPr lang="en-US" dirty="0"/>
              <a:t> </a:t>
            </a:r>
            <a:r>
              <a:rPr lang="en-US" dirty="0" err="1"/>
              <a:t>nào</a:t>
            </a:r>
            <a:r>
              <a:rPr lang="en-US" dirty="0"/>
              <a:t> </a:t>
            </a:r>
            <a:r>
              <a:rPr lang="en-US" dirty="0" err="1"/>
              <a:t>đúng</a:t>
            </a:r>
            <a:r>
              <a:rPr lang="en-US" dirty="0"/>
              <a:t>?</a:t>
            </a:r>
          </a:p>
        </p:txBody>
      </p:sp>
      <p:pic>
        <p:nvPicPr>
          <p:cNvPr id="5" name="Picture 2">
            <a:extLst>
              <a:ext uri="{FF2B5EF4-FFF2-40B4-BE49-F238E27FC236}">
                <a16:creationId xmlns:a16="http://schemas.microsoft.com/office/drawing/2014/main" id="{DCB75258-E7ED-44A9-A89A-12E4A982D0E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3660"/>
          <a:stretch/>
        </p:blipFill>
        <p:spPr bwMode="auto">
          <a:xfrm>
            <a:off x="7549008" y="-35612"/>
            <a:ext cx="1284055" cy="14998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>
            <a:extLst>
              <a:ext uri="{FF2B5EF4-FFF2-40B4-BE49-F238E27FC236}">
                <a16:creationId xmlns:a16="http://schemas.microsoft.com/office/drawing/2014/main" id="{E5D6ACE5-B56B-42E6-A3C2-81088E8D319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629" y="428263"/>
            <a:ext cx="7812959" cy="39039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2" name="Picture 2">
            <a:extLst>
              <a:ext uri="{FF2B5EF4-FFF2-40B4-BE49-F238E27FC236}">
                <a16:creationId xmlns:a16="http://schemas.microsoft.com/office/drawing/2014/main" id="{19A42764-A8BE-42B3-8823-7067C35F9A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9869" y="1174987"/>
            <a:ext cx="1058484" cy="13967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4" name="Picture 4">
            <a:extLst>
              <a:ext uri="{FF2B5EF4-FFF2-40B4-BE49-F238E27FC236}">
                <a16:creationId xmlns:a16="http://schemas.microsoft.com/office/drawing/2014/main" id="{C53BC7D5-22F2-41A7-882E-2B6BCC736A5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99451" y="1174987"/>
            <a:ext cx="1108189" cy="14623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Hộp Văn bản 5">
            <a:extLst>
              <a:ext uri="{FF2B5EF4-FFF2-40B4-BE49-F238E27FC236}">
                <a16:creationId xmlns:a16="http://schemas.microsoft.com/office/drawing/2014/main" id="{42D106F0-B5ED-4977-AABD-81E4D26F906A}"/>
              </a:ext>
            </a:extLst>
          </p:cNvPr>
          <p:cNvSpPr txBox="1"/>
          <p:nvPr/>
        </p:nvSpPr>
        <p:spPr>
          <a:xfrm>
            <a:off x="728416" y="3718353"/>
            <a:ext cx="3850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7" name="Hộp Văn bản 6">
            <a:extLst>
              <a:ext uri="{FF2B5EF4-FFF2-40B4-BE49-F238E27FC236}">
                <a16:creationId xmlns:a16="http://schemas.microsoft.com/office/drawing/2014/main" id="{3E5CA0BA-53AA-49D8-8331-976FD21DE62A}"/>
              </a:ext>
            </a:extLst>
          </p:cNvPr>
          <p:cNvSpPr txBox="1"/>
          <p:nvPr/>
        </p:nvSpPr>
        <p:spPr>
          <a:xfrm>
            <a:off x="1859011" y="3706903"/>
            <a:ext cx="3850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8" name="Hộp Văn bản 7">
            <a:extLst>
              <a:ext uri="{FF2B5EF4-FFF2-40B4-BE49-F238E27FC236}">
                <a16:creationId xmlns:a16="http://schemas.microsoft.com/office/drawing/2014/main" id="{9154B174-6405-4A8C-89C3-F8AAD2B1CB7D}"/>
              </a:ext>
            </a:extLst>
          </p:cNvPr>
          <p:cNvSpPr txBox="1"/>
          <p:nvPr/>
        </p:nvSpPr>
        <p:spPr>
          <a:xfrm>
            <a:off x="3091831" y="3706903"/>
            <a:ext cx="3850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chemeClr val="tx1"/>
                </a:solidFill>
              </a:rPr>
              <a:t>3</a:t>
            </a:r>
          </a:p>
        </p:txBody>
      </p:sp>
      <p:sp>
        <p:nvSpPr>
          <p:cNvPr id="10" name="Hộp Văn bản 9">
            <a:extLst>
              <a:ext uri="{FF2B5EF4-FFF2-40B4-BE49-F238E27FC236}">
                <a16:creationId xmlns:a16="http://schemas.microsoft.com/office/drawing/2014/main" id="{73E4A044-DBAE-4285-8A0F-B6A5D1B4018A}"/>
              </a:ext>
            </a:extLst>
          </p:cNvPr>
          <p:cNvSpPr txBox="1"/>
          <p:nvPr/>
        </p:nvSpPr>
        <p:spPr>
          <a:xfrm>
            <a:off x="4194131" y="3663838"/>
            <a:ext cx="3850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chemeClr val="tx1"/>
                </a:solidFill>
              </a:rPr>
              <a:t>4</a:t>
            </a:r>
          </a:p>
        </p:txBody>
      </p:sp>
      <p:sp>
        <p:nvSpPr>
          <p:cNvPr id="11" name="Hộp Văn bản 10">
            <a:extLst>
              <a:ext uri="{FF2B5EF4-FFF2-40B4-BE49-F238E27FC236}">
                <a16:creationId xmlns:a16="http://schemas.microsoft.com/office/drawing/2014/main" id="{6ECEDC42-EC5B-4B65-AC29-4087F19E6D01}"/>
              </a:ext>
            </a:extLst>
          </p:cNvPr>
          <p:cNvSpPr txBox="1"/>
          <p:nvPr/>
        </p:nvSpPr>
        <p:spPr>
          <a:xfrm>
            <a:off x="725400" y="1270599"/>
            <a:ext cx="3850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12" name="Hộp Văn bản 11">
            <a:extLst>
              <a:ext uri="{FF2B5EF4-FFF2-40B4-BE49-F238E27FC236}">
                <a16:creationId xmlns:a16="http://schemas.microsoft.com/office/drawing/2014/main" id="{08A17EA5-A22A-483E-AB55-D8CF60D56C47}"/>
              </a:ext>
            </a:extLst>
          </p:cNvPr>
          <p:cNvSpPr txBox="1"/>
          <p:nvPr/>
        </p:nvSpPr>
        <p:spPr>
          <a:xfrm>
            <a:off x="1808698" y="1174987"/>
            <a:ext cx="3850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13" name="Hộp Văn bản 12">
            <a:extLst>
              <a:ext uri="{FF2B5EF4-FFF2-40B4-BE49-F238E27FC236}">
                <a16:creationId xmlns:a16="http://schemas.microsoft.com/office/drawing/2014/main" id="{29BD25B0-A026-4702-9657-9E932C11D860}"/>
              </a:ext>
            </a:extLst>
          </p:cNvPr>
          <p:cNvSpPr txBox="1"/>
          <p:nvPr/>
        </p:nvSpPr>
        <p:spPr>
          <a:xfrm>
            <a:off x="3166339" y="1174987"/>
            <a:ext cx="3850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chemeClr val="tx1"/>
                </a:solidFill>
              </a:rPr>
              <a:t>3</a:t>
            </a:r>
          </a:p>
        </p:txBody>
      </p:sp>
      <p:sp>
        <p:nvSpPr>
          <p:cNvPr id="14" name="Hộp Văn bản 13">
            <a:extLst>
              <a:ext uri="{FF2B5EF4-FFF2-40B4-BE49-F238E27FC236}">
                <a16:creationId xmlns:a16="http://schemas.microsoft.com/office/drawing/2014/main" id="{4CE4000C-C335-4285-919A-2711EA5B7D68}"/>
              </a:ext>
            </a:extLst>
          </p:cNvPr>
          <p:cNvSpPr txBox="1"/>
          <p:nvPr/>
        </p:nvSpPr>
        <p:spPr>
          <a:xfrm>
            <a:off x="4307938" y="1174987"/>
            <a:ext cx="3850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chemeClr val="tx1"/>
                </a:solidFill>
              </a:rPr>
              <a:t>4</a:t>
            </a:r>
          </a:p>
        </p:txBody>
      </p:sp>
      <p:sp>
        <p:nvSpPr>
          <p:cNvPr id="2" name="Hình Bầu dục 1">
            <a:extLst>
              <a:ext uri="{FF2B5EF4-FFF2-40B4-BE49-F238E27FC236}">
                <a16:creationId xmlns:a16="http://schemas.microsoft.com/office/drawing/2014/main" id="{CEFC091E-9E60-408C-BD85-2239F09090B0}"/>
              </a:ext>
            </a:extLst>
          </p:cNvPr>
          <p:cNvSpPr/>
          <p:nvPr/>
        </p:nvSpPr>
        <p:spPr>
          <a:xfrm>
            <a:off x="5152571" y="1436597"/>
            <a:ext cx="595086" cy="638946"/>
          </a:xfrm>
          <a:prstGeom prst="ellipse">
            <a:avLst/>
          </a:prstGeom>
          <a:noFill/>
          <a:ln w="571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" name="Picture 2">
            <a:extLst>
              <a:ext uri="{FF2B5EF4-FFF2-40B4-BE49-F238E27FC236}">
                <a16:creationId xmlns:a16="http://schemas.microsoft.com/office/drawing/2014/main" id="{6A11D0D0-48E4-4FD9-94D5-5EA0031E29C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3660"/>
          <a:stretch/>
        </p:blipFill>
        <p:spPr bwMode="auto">
          <a:xfrm>
            <a:off x="7424026" y="-63205"/>
            <a:ext cx="1284055" cy="14998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32124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10" grpId="0"/>
      <p:bldP spid="11" grpId="0"/>
      <p:bldP spid="12" grpId="0"/>
      <p:bldP spid="13" grpId="0"/>
      <p:bldP spid="14" grpId="0"/>
      <p:bldP spid="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22" name="Picture 1">
            <a:extLst>
              <a:ext uri="{FF2B5EF4-FFF2-40B4-BE49-F238E27FC236}">
                <a16:creationId xmlns:a16="http://schemas.microsoft.com/office/drawing/2014/main" id="{4683ECD5-1123-4E64-86FE-B4D1FBF619B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229" y="508000"/>
            <a:ext cx="8470981" cy="44005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4" name="Picture 2">
            <a:extLst>
              <a:ext uri="{FF2B5EF4-FFF2-40B4-BE49-F238E27FC236}">
                <a16:creationId xmlns:a16="http://schemas.microsoft.com/office/drawing/2014/main" id="{56369BC3-3123-4D3C-B56C-6B484C1D82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2647" y="1632030"/>
            <a:ext cx="1033751" cy="1364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Hộp Văn bản 4">
            <a:extLst>
              <a:ext uri="{FF2B5EF4-FFF2-40B4-BE49-F238E27FC236}">
                <a16:creationId xmlns:a16="http://schemas.microsoft.com/office/drawing/2014/main" id="{4BDD9077-7EAD-4FA1-ACAA-75CA5BB82EB6}"/>
              </a:ext>
            </a:extLst>
          </p:cNvPr>
          <p:cNvSpPr txBox="1"/>
          <p:nvPr/>
        </p:nvSpPr>
        <p:spPr>
          <a:xfrm>
            <a:off x="1323502" y="4174700"/>
            <a:ext cx="3850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6" name="Hộp Văn bản 5">
            <a:extLst>
              <a:ext uri="{FF2B5EF4-FFF2-40B4-BE49-F238E27FC236}">
                <a16:creationId xmlns:a16="http://schemas.microsoft.com/office/drawing/2014/main" id="{6828226E-15FB-41D3-B6AC-4FB797E4EF0B}"/>
              </a:ext>
            </a:extLst>
          </p:cNvPr>
          <p:cNvSpPr txBox="1"/>
          <p:nvPr/>
        </p:nvSpPr>
        <p:spPr>
          <a:xfrm>
            <a:off x="2454097" y="4163250"/>
            <a:ext cx="3850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7" name="Hộp Văn bản 6">
            <a:extLst>
              <a:ext uri="{FF2B5EF4-FFF2-40B4-BE49-F238E27FC236}">
                <a16:creationId xmlns:a16="http://schemas.microsoft.com/office/drawing/2014/main" id="{035F95DA-321F-4735-98F0-FE6E3FBC3A23}"/>
              </a:ext>
            </a:extLst>
          </p:cNvPr>
          <p:cNvSpPr txBox="1"/>
          <p:nvPr/>
        </p:nvSpPr>
        <p:spPr>
          <a:xfrm>
            <a:off x="3686917" y="4163250"/>
            <a:ext cx="3850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chemeClr val="tx1"/>
                </a:solidFill>
              </a:rPr>
              <a:t>3</a:t>
            </a:r>
          </a:p>
        </p:txBody>
      </p:sp>
      <p:sp>
        <p:nvSpPr>
          <p:cNvPr id="8" name="Hộp Văn bản 7">
            <a:extLst>
              <a:ext uri="{FF2B5EF4-FFF2-40B4-BE49-F238E27FC236}">
                <a16:creationId xmlns:a16="http://schemas.microsoft.com/office/drawing/2014/main" id="{5E617454-D28D-4141-BA8A-2BD8074EAFF3}"/>
              </a:ext>
            </a:extLst>
          </p:cNvPr>
          <p:cNvSpPr txBox="1"/>
          <p:nvPr/>
        </p:nvSpPr>
        <p:spPr>
          <a:xfrm>
            <a:off x="4789217" y="4120185"/>
            <a:ext cx="3850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chemeClr val="tx1"/>
                </a:solidFill>
              </a:rPr>
              <a:t>4</a:t>
            </a:r>
          </a:p>
        </p:txBody>
      </p:sp>
      <p:sp>
        <p:nvSpPr>
          <p:cNvPr id="9" name="Hộp Văn bản 8">
            <a:extLst>
              <a:ext uri="{FF2B5EF4-FFF2-40B4-BE49-F238E27FC236}">
                <a16:creationId xmlns:a16="http://schemas.microsoft.com/office/drawing/2014/main" id="{93BF8925-120F-4525-87FC-5249DE243BF2}"/>
              </a:ext>
            </a:extLst>
          </p:cNvPr>
          <p:cNvSpPr txBox="1"/>
          <p:nvPr/>
        </p:nvSpPr>
        <p:spPr>
          <a:xfrm>
            <a:off x="1120304" y="1425096"/>
            <a:ext cx="3850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10" name="Hộp Văn bản 9">
            <a:extLst>
              <a:ext uri="{FF2B5EF4-FFF2-40B4-BE49-F238E27FC236}">
                <a16:creationId xmlns:a16="http://schemas.microsoft.com/office/drawing/2014/main" id="{5992154E-90CD-4208-B407-EE256C47C37E}"/>
              </a:ext>
            </a:extLst>
          </p:cNvPr>
          <p:cNvSpPr txBox="1"/>
          <p:nvPr/>
        </p:nvSpPr>
        <p:spPr>
          <a:xfrm>
            <a:off x="2250899" y="1413646"/>
            <a:ext cx="3850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11" name="Hộp Văn bản 10">
            <a:extLst>
              <a:ext uri="{FF2B5EF4-FFF2-40B4-BE49-F238E27FC236}">
                <a16:creationId xmlns:a16="http://schemas.microsoft.com/office/drawing/2014/main" id="{3B85C20A-844B-4F2F-A9F1-35A206433307}"/>
              </a:ext>
            </a:extLst>
          </p:cNvPr>
          <p:cNvSpPr txBox="1"/>
          <p:nvPr/>
        </p:nvSpPr>
        <p:spPr>
          <a:xfrm>
            <a:off x="3483719" y="1413646"/>
            <a:ext cx="3850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chemeClr val="tx1"/>
                </a:solidFill>
              </a:rPr>
              <a:t>3</a:t>
            </a:r>
          </a:p>
        </p:txBody>
      </p:sp>
      <p:sp>
        <p:nvSpPr>
          <p:cNvPr id="12" name="Hộp Văn bản 11">
            <a:extLst>
              <a:ext uri="{FF2B5EF4-FFF2-40B4-BE49-F238E27FC236}">
                <a16:creationId xmlns:a16="http://schemas.microsoft.com/office/drawing/2014/main" id="{F625AF5D-AA31-4C13-A552-753E01D7B39E}"/>
              </a:ext>
            </a:extLst>
          </p:cNvPr>
          <p:cNvSpPr txBox="1"/>
          <p:nvPr/>
        </p:nvSpPr>
        <p:spPr>
          <a:xfrm>
            <a:off x="4586019" y="1370581"/>
            <a:ext cx="3850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chemeClr val="tx1"/>
                </a:solidFill>
              </a:rPr>
              <a:t>4</a:t>
            </a:r>
          </a:p>
        </p:txBody>
      </p:sp>
      <p:sp>
        <p:nvSpPr>
          <p:cNvPr id="13" name="Hình Bầu dục 12">
            <a:extLst>
              <a:ext uri="{FF2B5EF4-FFF2-40B4-BE49-F238E27FC236}">
                <a16:creationId xmlns:a16="http://schemas.microsoft.com/office/drawing/2014/main" id="{3835F215-7378-42B6-AF95-CF322CFC1DFC}"/>
              </a:ext>
            </a:extLst>
          </p:cNvPr>
          <p:cNvSpPr/>
          <p:nvPr/>
        </p:nvSpPr>
        <p:spPr>
          <a:xfrm>
            <a:off x="5907313" y="3178311"/>
            <a:ext cx="595086" cy="638946"/>
          </a:xfrm>
          <a:prstGeom prst="ellipse">
            <a:avLst/>
          </a:prstGeom>
          <a:noFill/>
          <a:ln w="571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2">
            <a:extLst>
              <a:ext uri="{FF2B5EF4-FFF2-40B4-BE49-F238E27FC236}">
                <a16:creationId xmlns:a16="http://schemas.microsoft.com/office/drawing/2014/main" id="{9E75E825-2EA2-4F9B-BCA3-83726FF07C9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3660"/>
          <a:stretch/>
        </p:blipFill>
        <p:spPr bwMode="auto">
          <a:xfrm>
            <a:off x="7340150" y="-58235"/>
            <a:ext cx="1284055" cy="14998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Administrator\Downloads\20200810_220022.jpg">
            <a:extLst>
              <a:ext uri="{FF2B5EF4-FFF2-40B4-BE49-F238E27FC236}">
                <a16:creationId xmlns:a16="http://schemas.microsoft.com/office/drawing/2014/main" id="{7F13B08F-DEBE-497E-A89A-102D1D9BB3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8321" y="880333"/>
            <a:ext cx="6896002" cy="33828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3" name="Tiêu đề 1">
            <a:extLst>
              <a:ext uri="{FF2B5EF4-FFF2-40B4-BE49-F238E27FC236}">
                <a16:creationId xmlns:a16="http://schemas.microsoft.com/office/drawing/2014/main" id="{C497EED4-20E2-4A1B-B7C8-65C2A357D6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55690" y="131321"/>
            <a:ext cx="4381265" cy="749012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r>
              <a:rPr lang="en-US" dirty="0" err="1"/>
              <a:t>Bài</a:t>
            </a:r>
            <a:r>
              <a:rPr lang="en-US" dirty="0"/>
              <a:t> 4: </a:t>
            </a:r>
            <a:r>
              <a:rPr lang="en-US" dirty="0" err="1"/>
              <a:t>Câu</a:t>
            </a:r>
            <a:r>
              <a:rPr lang="en-US" dirty="0"/>
              <a:t> </a:t>
            </a:r>
            <a:r>
              <a:rPr lang="en-US" dirty="0" err="1"/>
              <a:t>nào</a:t>
            </a:r>
            <a:r>
              <a:rPr lang="en-US" dirty="0"/>
              <a:t> </a:t>
            </a:r>
            <a:r>
              <a:rPr lang="en-US" dirty="0" err="1"/>
              <a:t>đúng</a:t>
            </a:r>
            <a:r>
              <a:rPr lang="en-US" dirty="0"/>
              <a:t>?</a:t>
            </a:r>
          </a:p>
        </p:txBody>
      </p:sp>
      <p:pic>
        <p:nvPicPr>
          <p:cNvPr id="5" name="Picture 2">
            <a:extLst>
              <a:ext uri="{FF2B5EF4-FFF2-40B4-BE49-F238E27FC236}">
                <a16:creationId xmlns:a16="http://schemas.microsoft.com/office/drawing/2014/main" id="{9E8D407D-CB45-49C6-8AF8-E630A16FAE7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3660"/>
          <a:stretch/>
        </p:blipFill>
        <p:spPr bwMode="auto">
          <a:xfrm>
            <a:off x="7712684" y="-92101"/>
            <a:ext cx="1284055" cy="14998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0520094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Administrator\Downloads\20200810_220022.jpg">
            <a:extLst>
              <a:ext uri="{FF2B5EF4-FFF2-40B4-BE49-F238E27FC236}">
                <a16:creationId xmlns:a16="http://schemas.microsoft.com/office/drawing/2014/main" id="{7F13B08F-DEBE-497E-A89A-102D1D9BB33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959" r="5220"/>
          <a:stretch/>
        </p:blipFill>
        <p:spPr bwMode="auto">
          <a:xfrm>
            <a:off x="1053193" y="1779813"/>
            <a:ext cx="7176403" cy="24901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6" name="Đường kết nối: Mũi tên Gấp khúc 5">
            <a:extLst>
              <a:ext uri="{FF2B5EF4-FFF2-40B4-BE49-F238E27FC236}">
                <a16:creationId xmlns:a16="http://schemas.microsoft.com/office/drawing/2014/main" id="{C9E6A58F-AE0F-467F-BD46-66ED447E0D58}"/>
              </a:ext>
            </a:extLst>
          </p:cNvPr>
          <p:cNvCxnSpPr>
            <a:cxnSpLocks/>
          </p:cNvCxnSpPr>
          <p:nvPr/>
        </p:nvCxnSpPr>
        <p:spPr>
          <a:xfrm rot="10800000">
            <a:off x="519121" y="2237014"/>
            <a:ext cx="1611761" cy="334736"/>
          </a:xfrm>
          <a:prstGeom prst="bentConnector3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" name="Đường kết nối: Mũi tên Gấp khúc 10">
            <a:extLst>
              <a:ext uri="{FF2B5EF4-FFF2-40B4-BE49-F238E27FC236}">
                <a16:creationId xmlns:a16="http://schemas.microsoft.com/office/drawing/2014/main" id="{0FDA3248-EE0A-4E9C-B1F0-99E6D4C77B72}"/>
              </a:ext>
            </a:extLst>
          </p:cNvPr>
          <p:cNvCxnSpPr>
            <a:cxnSpLocks/>
          </p:cNvCxnSpPr>
          <p:nvPr/>
        </p:nvCxnSpPr>
        <p:spPr>
          <a:xfrm rot="10800000">
            <a:off x="449036" y="3363687"/>
            <a:ext cx="1336226" cy="299357"/>
          </a:xfrm>
          <a:prstGeom prst="bentConnector3">
            <a:avLst>
              <a:gd name="adj1" fmla="val 78106"/>
            </a:avLst>
          </a:prstGeom>
          <a:ln w="28575">
            <a:solidFill>
              <a:srgbClr val="FF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5" name="Đường kết nối: Mũi tên Gấp khúc 14">
            <a:extLst>
              <a:ext uri="{FF2B5EF4-FFF2-40B4-BE49-F238E27FC236}">
                <a16:creationId xmlns:a16="http://schemas.microsoft.com/office/drawing/2014/main" id="{38FA13B2-5124-464F-9BEA-45E613B16F59}"/>
              </a:ext>
            </a:extLst>
          </p:cNvPr>
          <p:cNvCxnSpPr>
            <a:cxnSpLocks/>
          </p:cNvCxnSpPr>
          <p:nvPr/>
        </p:nvCxnSpPr>
        <p:spPr>
          <a:xfrm rot="5400000">
            <a:off x="2578784" y="3578454"/>
            <a:ext cx="1236433" cy="496659"/>
          </a:xfrm>
          <a:prstGeom prst="bentConnector3">
            <a:avLst>
              <a:gd name="adj1" fmla="val 50000"/>
            </a:avLst>
          </a:prstGeom>
          <a:ln w="28575">
            <a:solidFill>
              <a:srgbClr val="FF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9" name="Đường kết nối: Mũi tên Gấp khúc 18">
            <a:extLst>
              <a:ext uri="{FF2B5EF4-FFF2-40B4-BE49-F238E27FC236}">
                <a16:creationId xmlns:a16="http://schemas.microsoft.com/office/drawing/2014/main" id="{736638E3-DFA1-453E-853A-C7E294049E40}"/>
              </a:ext>
            </a:extLst>
          </p:cNvPr>
          <p:cNvCxnSpPr>
            <a:cxnSpLocks/>
          </p:cNvCxnSpPr>
          <p:nvPr/>
        </p:nvCxnSpPr>
        <p:spPr>
          <a:xfrm rot="16200000" flipV="1">
            <a:off x="5221023" y="3426090"/>
            <a:ext cx="1687060" cy="350760"/>
          </a:xfrm>
          <a:prstGeom prst="bentConnector3">
            <a:avLst/>
          </a:prstGeom>
          <a:ln w="28575">
            <a:solidFill>
              <a:schemeClr val="tx1"/>
            </a:solidFill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2" name="Đường kết nối: Mũi tên Gấp khúc 21">
            <a:extLst>
              <a:ext uri="{FF2B5EF4-FFF2-40B4-BE49-F238E27FC236}">
                <a16:creationId xmlns:a16="http://schemas.microsoft.com/office/drawing/2014/main" id="{80770D04-AB47-4D8F-8188-B2ACD6E0D9F8}"/>
              </a:ext>
            </a:extLst>
          </p:cNvPr>
          <p:cNvCxnSpPr>
            <a:cxnSpLocks/>
          </p:cNvCxnSpPr>
          <p:nvPr/>
        </p:nvCxnSpPr>
        <p:spPr>
          <a:xfrm rot="5400000" flipH="1" flipV="1">
            <a:off x="6408661" y="3642141"/>
            <a:ext cx="1385585" cy="12700"/>
          </a:xfrm>
          <a:prstGeom prst="bentConnector3">
            <a:avLst/>
          </a:prstGeom>
          <a:ln w="28575">
            <a:solidFill>
              <a:schemeClr val="tx1"/>
            </a:solidFill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8" name="Hộp Văn bản 27">
            <a:extLst>
              <a:ext uri="{FF2B5EF4-FFF2-40B4-BE49-F238E27FC236}">
                <a16:creationId xmlns:a16="http://schemas.microsoft.com/office/drawing/2014/main" id="{DC73CE44-36DF-439C-878A-B492584F2559}"/>
              </a:ext>
            </a:extLst>
          </p:cNvPr>
          <p:cNvSpPr txBox="1"/>
          <p:nvPr/>
        </p:nvSpPr>
        <p:spPr>
          <a:xfrm>
            <a:off x="31414" y="3139825"/>
            <a:ext cx="385042" cy="523220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29" name="Hộp Văn bản 28">
            <a:extLst>
              <a:ext uri="{FF2B5EF4-FFF2-40B4-BE49-F238E27FC236}">
                <a16:creationId xmlns:a16="http://schemas.microsoft.com/office/drawing/2014/main" id="{C0354CA5-67C9-4C79-9E7C-4D7C693D7F36}"/>
              </a:ext>
            </a:extLst>
          </p:cNvPr>
          <p:cNvSpPr txBox="1"/>
          <p:nvPr/>
        </p:nvSpPr>
        <p:spPr>
          <a:xfrm>
            <a:off x="102198" y="1966839"/>
            <a:ext cx="385042" cy="523220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30" name="Hộp Văn bản 29">
            <a:extLst>
              <a:ext uri="{FF2B5EF4-FFF2-40B4-BE49-F238E27FC236}">
                <a16:creationId xmlns:a16="http://schemas.microsoft.com/office/drawing/2014/main" id="{A0B7AEEF-42E6-4301-A418-9420FDBB1E44}"/>
              </a:ext>
            </a:extLst>
          </p:cNvPr>
          <p:cNvSpPr txBox="1"/>
          <p:nvPr/>
        </p:nvSpPr>
        <p:spPr>
          <a:xfrm>
            <a:off x="2756150" y="4445000"/>
            <a:ext cx="385042" cy="523220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chemeClr val="tx1"/>
                </a:solidFill>
              </a:rPr>
              <a:t>3</a:t>
            </a:r>
          </a:p>
        </p:txBody>
      </p:sp>
      <p:sp>
        <p:nvSpPr>
          <p:cNvPr id="33" name="Lưu đồ: Trích xuất 32">
            <a:extLst>
              <a:ext uri="{FF2B5EF4-FFF2-40B4-BE49-F238E27FC236}">
                <a16:creationId xmlns:a16="http://schemas.microsoft.com/office/drawing/2014/main" id="{866B7DE3-E5DA-4EBF-BB8F-7C53E809FC97}"/>
              </a:ext>
            </a:extLst>
          </p:cNvPr>
          <p:cNvSpPr/>
          <p:nvPr/>
        </p:nvSpPr>
        <p:spPr>
          <a:xfrm>
            <a:off x="5889173" y="4395613"/>
            <a:ext cx="496660" cy="449495"/>
          </a:xfrm>
          <a:prstGeom prst="flowChartExtract">
            <a:avLst/>
          </a:prstGeom>
          <a:solidFill>
            <a:srgbClr val="00B0F0"/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tx1"/>
                </a:solidFill>
              </a:rPr>
              <a:t>1</a:t>
            </a:r>
            <a:endParaRPr lang="en-US" dirty="0"/>
          </a:p>
        </p:txBody>
      </p:sp>
      <p:sp>
        <p:nvSpPr>
          <p:cNvPr id="34" name="Lưu đồ: Trích xuất 33">
            <a:extLst>
              <a:ext uri="{FF2B5EF4-FFF2-40B4-BE49-F238E27FC236}">
                <a16:creationId xmlns:a16="http://schemas.microsoft.com/office/drawing/2014/main" id="{924D49B4-C882-47DC-AA2C-AB96813957B5}"/>
              </a:ext>
            </a:extLst>
          </p:cNvPr>
          <p:cNvSpPr/>
          <p:nvPr/>
        </p:nvSpPr>
        <p:spPr>
          <a:xfrm>
            <a:off x="6846773" y="4387449"/>
            <a:ext cx="496660" cy="449495"/>
          </a:xfrm>
          <a:prstGeom prst="flowChartExtract">
            <a:avLst/>
          </a:prstGeom>
          <a:solidFill>
            <a:srgbClr val="00B0F0"/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tx1"/>
                </a:solidFill>
              </a:rPr>
              <a:t>2</a:t>
            </a:r>
            <a:endParaRPr lang="en-US" dirty="0"/>
          </a:p>
        </p:txBody>
      </p:sp>
      <p:sp>
        <p:nvSpPr>
          <p:cNvPr id="21" name="Google Shape;669;p52">
            <a:extLst>
              <a:ext uri="{FF2B5EF4-FFF2-40B4-BE49-F238E27FC236}">
                <a16:creationId xmlns:a16="http://schemas.microsoft.com/office/drawing/2014/main" id="{EED99197-FF04-4596-A9EF-D3BB1B09A43D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85836" y="124569"/>
            <a:ext cx="6667287" cy="5727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vi-VN" sz="2800" dirty="0" err="1">
                <a:latin typeface="+mn-lt"/>
              </a:rPr>
              <a:t>Số</a:t>
            </a:r>
            <a:r>
              <a:rPr lang="vi-VN" sz="2800" dirty="0">
                <a:latin typeface="+mn-lt"/>
              </a:rPr>
              <a:t> </a:t>
            </a:r>
            <a:r>
              <a:rPr lang="vi-VN" sz="2800" dirty="0" err="1">
                <a:latin typeface="+mn-lt"/>
              </a:rPr>
              <a:t>vịt</a:t>
            </a:r>
            <a:r>
              <a:rPr lang="vi-VN" sz="2800" dirty="0">
                <a:latin typeface="+mn-lt"/>
              </a:rPr>
              <a:t> </a:t>
            </a:r>
            <a:r>
              <a:rPr lang="vi-VN" sz="2800" dirty="0" err="1">
                <a:latin typeface="+mn-lt"/>
              </a:rPr>
              <a:t>dưới</a:t>
            </a:r>
            <a:r>
              <a:rPr lang="vi-VN" sz="2800" dirty="0">
                <a:latin typeface="+mn-lt"/>
              </a:rPr>
              <a:t> </a:t>
            </a:r>
            <a:r>
              <a:rPr lang="vi-VN" sz="2800" dirty="0" err="1">
                <a:latin typeface="+mn-lt"/>
              </a:rPr>
              <a:t>nước</a:t>
            </a:r>
            <a:r>
              <a:rPr lang="vi-VN" sz="2800" dirty="0">
                <a:latin typeface="+mn-lt"/>
              </a:rPr>
              <a:t> </a:t>
            </a:r>
            <a:r>
              <a:rPr lang="vi-VN" sz="2800" dirty="0" err="1">
                <a:latin typeface="+mn-lt"/>
              </a:rPr>
              <a:t>và</a:t>
            </a:r>
            <a:r>
              <a:rPr lang="vi-VN" sz="2800" dirty="0">
                <a:latin typeface="+mn-lt"/>
              </a:rPr>
              <a:t> </a:t>
            </a:r>
            <a:r>
              <a:rPr lang="vi-VN" sz="2800" dirty="0" err="1">
                <a:latin typeface="+mn-lt"/>
              </a:rPr>
              <a:t>số</a:t>
            </a:r>
            <a:r>
              <a:rPr lang="vi-VN" sz="2800" dirty="0">
                <a:latin typeface="+mn-lt"/>
              </a:rPr>
              <a:t> </a:t>
            </a:r>
            <a:r>
              <a:rPr lang="vi-VN" sz="2800" dirty="0" err="1">
                <a:latin typeface="+mn-lt"/>
              </a:rPr>
              <a:t>vịt</a:t>
            </a:r>
            <a:r>
              <a:rPr lang="vi-VN" sz="2800" dirty="0">
                <a:latin typeface="+mn-lt"/>
              </a:rPr>
              <a:t> trên </a:t>
            </a:r>
            <a:r>
              <a:rPr lang="vi-VN" sz="2800" dirty="0" err="1">
                <a:latin typeface="+mn-lt"/>
              </a:rPr>
              <a:t>bờ</a:t>
            </a:r>
            <a:r>
              <a:rPr lang="en-US" sz="2800" dirty="0">
                <a:latin typeface="+mn-lt"/>
              </a:rPr>
              <a:t>?</a:t>
            </a:r>
            <a:endParaRPr sz="2800" dirty="0">
              <a:latin typeface="+mn-l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800" dirty="0">
              <a:latin typeface="+mn-lt"/>
            </a:endParaRPr>
          </a:p>
        </p:txBody>
      </p:sp>
      <p:sp>
        <p:nvSpPr>
          <p:cNvPr id="23" name="Hộp Văn bản 22">
            <a:extLst>
              <a:ext uri="{FF2B5EF4-FFF2-40B4-BE49-F238E27FC236}">
                <a16:creationId xmlns:a16="http://schemas.microsoft.com/office/drawing/2014/main" id="{6E5146FE-87D3-4D1A-8667-CA7CB406C94E}"/>
              </a:ext>
            </a:extLst>
          </p:cNvPr>
          <p:cNvSpPr txBox="1"/>
          <p:nvPr/>
        </p:nvSpPr>
        <p:spPr>
          <a:xfrm>
            <a:off x="1022668" y="974137"/>
            <a:ext cx="7880910" cy="523220"/>
          </a:xfrm>
          <a:prstGeom prst="rect">
            <a:avLst/>
          </a:prstGeom>
          <a:solidFill>
            <a:srgbClr val="FFFF00"/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vi-VN" sz="2800" b="1" i="1" dirty="0"/>
              <a:t>a</a:t>
            </a:r>
            <a:r>
              <a:rPr lang="en-US" sz="2800" b="1" i="1" dirty="0"/>
              <a:t>) </a:t>
            </a:r>
            <a:r>
              <a:rPr lang="vi-VN" sz="2800" b="1" i="1" dirty="0" err="1"/>
              <a:t>Số</a:t>
            </a:r>
            <a:r>
              <a:rPr lang="vi-VN" sz="2800" b="1" i="1" dirty="0"/>
              <a:t> </a:t>
            </a:r>
            <a:r>
              <a:rPr lang="vi-VN" sz="2800" b="1" i="1" dirty="0" err="1"/>
              <a:t>vịt</a:t>
            </a:r>
            <a:r>
              <a:rPr lang="vi-VN" sz="2800" b="1" i="1" dirty="0"/>
              <a:t> </a:t>
            </a:r>
            <a:r>
              <a:rPr lang="vi-VN" sz="2800" b="1" i="1" dirty="0" err="1"/>
              <a:t>dưới</a:t>
            </a:r>
            <a:r>
              <a:rPr lang="vi-VN" sz="2800" b="1" i="1" dirty="0"/>
              <a:t> </a:t>
            </a:r>
            <a:r>
              <a:rPr lang="vi-VN" sz="2800" b="1" i="1" dirty="0" err="1"/>
              <a:t>nước</a:t>
            </a:r>
            <a:r>
              <a:rPr lang="vi-VN" sz="2800" b="1" i="1" dirty="0"/>
              <a:t> </a:t>
            </a:r>
            <a:r>
              <a:rPr lang="vi-VN" sz="2800" b="1" i="1" dirty="0" err="1"/>
              <a:t>nhiều</a:t>
            </a:r>
            <a:r>
              <a:rPr lang="vi-VN" sz="2800" b="1" i="1" dirty="0"/>
              <a:t> hơn </a:t>
            </a:r>
            <a:r>
              <a:rPr lang="vi-VN" sz="2800" b="1" i="1" dirty="0" err="1"/>
              <a:t>số</a:t>
            </a:r>
            <a:r>
              <a:rPr lang="vi-VN" sz="2800" b="1" i="1" dirty="0"/>
              <a:t> </a:t>
            </a:r>
            <a:r>
              <a:rPr lang="vi-VN" sz="2800" b="1" i="1" dirty="0" err="1"/>
              <a:t>vịt</a:t>
            </a:r>
            <a:r>
              <a:rPr lang="vi-VN" sz="2800" b="1" i="1" dirty="0"/>
              <a:t> trên </a:t>
            </a:r>
            <a:r>
              <a:rPr lang="vi-VN" sz="2800" b="1" i="1" dirty="0" err="1"/>
              <a:t>bờ</a:t>
            </a:r>
            <a:endParaRPr lang="en-US" sz="2800" b="1" i="1" dirty="0"/>
          </a:p>
        </p:txBody>
      </p:sp>
      <p:sp>
        <p:nvSpPr>
          <p:cNvPr id="24" name="Mũi tên: Xuống 23">
            <a:extLst>
              <a:ext uri="{FF2B5EF4-FFF2-40B4-BE49-F238E27FC236}">
                <a16:creationId xmlns:a16="http://schemas.microsoft.com/office/drawing/2014/main" id="{D1B9FAA2-D5D9-41A5-BFFF-2A766B88CB00}"/>
              </a:ext>
            </a:extLst>
          </p:cNvPr>
          <p:cNvSpPr/>
          <p:nvPr/>
        </p:nvSpPr>
        <p:spPr>
          <a:xfrm>
            <a:off x="5252622" y="606341"/>
            <a:ext cx="423081" cy="35233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8" name="Picture 4">
            <a:extLst>
              <a:ext uri="{FF2B5EF4-FFF2-40B4-BE49-F238E27FC236}">
                <a16:creationId xmlns:a16="http://schemas.microsoft.com/office/drawing/2014/main" id="{770FDC91-B532-4634-91E5-C1348C95F67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11348" y="3312030"/>
            <a:ext cx="2636496" cy="15249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2">
            <a:extLst>
              <a:ext uri="{FF2B5EF4-FFF2-40B4-BE49-F238E27FC236}">
                <a16:creationId xmlns:a16="http://schemas.microsoft.com/office/drawing/2014/main" id="{83616AF2-C0D0-4D00-B706-3AC71D1C86B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3660"/>
          <a:stretch/>
        </p:blipFill>
        <p:spPr bwMode="auto">
          <a:xfrm>
            <a:off x="7619523" y="-143560"/>
            <a:ext cx="1284055" cy="14998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21094244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  <p:bldP spid="29" grpId="0" animBg="1"/>
      <p:bldP spid="30" grpId="0" animBg="1"/>
      <p:bldP spid="33" grpId="0" animBg="1"/>
      <p:bldP spid="34" grpId="0" animBg="1"/>
      <p:bldP spid="23" grpId="0" animBg="1"/>
      <p:bldP spid="24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9" name="Google Shape;669;p52"/>
          <p:cNvSpPr txBox="1">
            <a:spLocks noGrp="1"/>
          </p:cNvSpPr>
          <p:nvPr>
            <p:ph type="title"/>
          </p:nvPr>
        </p:nvSpPr>
        <p:spPr>
          <a:xfrm>
            <a:off x="167193" y="110112"/>
            <a:ext cx="5695625" cy="5727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vi-VN" sz="2800" dirty="0" err="1">
                <a:latin typeface="+mn-lt"/>
              </a:rPr>
              <a:t>Số</a:t>
            </a:r>
            <a:r>
              <a:rPr lang="en-US" sz="2800" dirty="0">
                <a:latin typeface="+mn-lt"/>
              </a:rPr>
              <a:t> </a:t>
            </a:r>
            <a:r>
              <a:rPr lang="vi-VN" sz="2800" dirty="0" err="1">
                <a:latin typeface="+mn-lt"/>
              </a:rPr>
              <a:t>vịt</a:t>
            </a:r>
            <a:r>
              <a:rPr lang="vi-VN" sz="2800" dirty="0">
                <a:latin typeface="+mn-lt"/>
              </a:rPr>
              <a:t> trên </a:t>
            </a:r>
            <a:r>
              <a:rPr lang="vi-VN" sz="2800" dirty="0" err="1">
                <a:latin typeface="+mn-lt"/>
              </a:rPr>
              <a:t>bờ</a:t>
            </a:r>
            <a:r>
              <a:rPr lang="en-US" sz="2800" dirty="0">
                <a:latin typeface="+mn-lt"/>
              </a:rPr>
              <a:t> </a:t>
            </a:r>
            <a:r>
              <a:rPr lang="en-US" sz="2800" dirty="0" err="1">
                <a:latin typeface="+mn-lt"/>
              </a:rPr>
              <a:t>và</a:t>
            </a:r>
            <a:r>
              <a:rPr lang="en-US" sz="2800" dirty="0">
                <a:latin typeface="+mn-lt"/>
              </a:rPr>
              <a:t> </a:t>
            </a:r>
            <a:r>
              <a:rPr lang="en-US" sz="2800" dirty="0" err="1">
                <a:latin typeface="+mn-lt"/>
              </a:rPr>
              <a:t>số</a:t>
            </a:r>
            <a:r>
              <a:rPr lang="en-US" sz="2800" dirty="0">
                <a:latin typeface="+mn-lt"/>
              </a:rPr>
              <a:t> </a:t>
            </a:r>
            <a:r>
              <a:rPr lang="en-US" sz="2800" dirty="0" err="1">
                <a:latin typeface="+mn-lt"/>
              </a:rPr>
              <a:t>mèo</a:t>
            </a:r>
            <a:r>
              <a:rPr lang="en-US" sz="2800" dirty="0">
                <a:latin typeface="+mn-lt"/>
              </a:rPr>
              <a:t>?</a:t>
            </a:r>
            <a:endParaRPr sz="2800" dirty="0">
              <a:latin typeface="+mn-l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800" dirty="0">
              <a:latin typeface="+mn-lt"/>
            </a:endParaRPr>
          </a:p>
        </p:txBody>
      </p:sp>
      <p:grpSp>
        <p:nvGrpSpPr>
          <p:cNvPr id="700" name="Google Shape;700;p52"/>
          <p:cNvGrpSpPr/>
          <p:nvPr/>
        </p:nvGrpSpPr>
        <p:grpSpPr>
          <a:xfrm>
            <a:off x="6470006" y="603869"/>
            <a:ext cx="650013" cy="255000"/>
            <a:chOff x="1324931" y="3547994"/>
            <a:chExt cx="650013" cy="255000"/>
          </a:xfrm>
        </p:grpSpPr>
        <p:sp>
          <p:nvSpPr>
            <p:cNvPr id="701" name="Google Shape;701;p52"/>
            <p:cNvSpPr/>
            <p:nvPr/>
          </p:nvSpPr>
          <p:spPr>
            <a:xfrm rot="-5400000">
              <a:off x="1720094" y="3548144"/>
              <a:ext cx="255000" cy="254700"/>
            </a:xfrm>
            <a:prstGeom prst="ellipse">
              <a:avLst/>
            </a:prstGeom>
            <a:solidFill>
              <a:schemeClr val="lt2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2" name="Google Shape;702;p52"/>
            <p:cNvSpPr/>
            <p:nvPr/>
          </p:nvSpPr>
          <p:spPr>
            <a:xfrm rot="-5400000">
              <a:off x="1324781" y="3548144"/>
              <a:ext cx="255000" cy="254700"/>
            </a:xfrm>
            <a:prstGeom prst="ellipse">
              <a:avLst/>
            </a:prstGeom>
            <a:solidFill>
              <a:schemeClr val="lt2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5" name="Hộp Văn bản 44">
            <a:extLst>
              <a:ext uri="{FF2B5EF4-FFF2-40B4-BE49-F238E27FC236}">
                <a16:creationId xmlns:a16="http://schemas.microsoft.com/office/drawing/2014/main" id="{4D744EF1-690D-471F-848F-8A7B0CA41FCF}"/>
              </a:ext>
            </a:extLst>
          </p:cNvPr>
          <p:cNvSpPr txBox="1"/>
          <p:nvPr/>
        </p:nvSpPr>
        <p:spPr>
          <a:xfrm>
            <a:off x="1631798" y="814147"/>
            <a:ext cx="5695623" cy="523220"/>
          </a:xfrm>
          <a:prstGeom prst="rect">
            <a:avLst/>
          </a:prstGeom>
          <a:solidFill>
            <a:srgbClr val="00B0F0"/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2800" b="1" i="1" dirty="0">
                <a:solidFill>
                  <a:schemeClr val="tx1"/>
                </a:solidFill>
              </a:rPr>
              <a:t>b) </a:t>
            </a:r>
            <a:r>
              <a:rPr lang="vi-VN" sz="2800" b="1" i="1" dirty="0" err="1">
                <a:solidFill>
                  <a:schemeClr val="tx1"/>
                </a:solidFill>
              </a:rPr>
              <a:t>Số</a:t>
            </a:r>
            <a:r>
              <a:rPr lang="vi-VN" sz="2800" b="1" i="1" dirty="0">
                <a:solidFill>
                  <a:schemeClr val="tx1"/>
                </a:solidFill>
              </a:rPr>
              <a:t> </a:t>
            </a:r>
            <a:r>
              <a:rPr lang="vi-VN" sz="2800" b="1" i="1" dirty="0" err="1">
                <a:solidFill>
                  <a:schemeClr val="tx1"/>
                </a:solidFill>
              </a:rPr>
              <a:t>vịt</a:t>
            </a:r>
            <a:r>
              <a:rPr lang="vi-VN" sz="2800" b="1" i="1" dirty="0">
                <a:solidFill>
                  <a:schemeClr val="tx1"/>
                </a:solidFill>
              </a:rPr>
              <a:t> trên </a:t>
            </a:r>
            <a:r>
              <a:rPr lang="vi-VN" sz="2800" b="1" i="1" dirty="0" err="1">
                <a:solidFill>
                  <a:schemeClr val="tx1"/>
                </a:solidFill>
              </a:rPr>
              <a:t>bờ</a:t>
            </a:r>
            <a:r>
              <a:rPr lang="en-US" sz="2800" b="1" i="1" dirty="0">
                <a:solidFill>
                  <a:schemeClr val="tx1"/>
                </a:solidFill>
              </a:rPr>
              <a:t> </a:t>
            </a:r>
            <a:r>
              <a:rPr lang="en-US" sz="2800" b="1" i="1" dirty="0" err="1">
                <a:solidFill>
                  <a:schemeClr val="tx1"/>
                </a:solidFill>
              </a:rPr>
              <a:t>ít</a:t>
            </a:r>
            <a:r>
              <a:rPr lang="en-US" sz="2800" b="1" i="1" dirty="0">
                <a:solidFill>
                  <a:schemeClr val="tx1"/>
                </a:solidFill>
              </a:rPr>
              <a:t> </a:t>
            </a:r>
            <a:r>
              <a:rPr lang="en-US" sz="2800" b="1" i="1" dirty="0" err="1">
                <a:solidFill>
                  <a:schemeClr val="tx1"/>
                </a:solidFill>
              </a:rPr>
              <a:t>hơn</a:t>
            </a:r>
            <a:r>
              <a:rPr lang="en-US" sz="2800" b="1" i="1" dirty="0">
                <a:solidFill>
                  <a:schemeClr val="tx1"/>
                </a:solidFill>
              </a:rPr>
              <a:t> </a:t>
            </a:r>
            <a:r>
              <a:rPr lang="en-US" sz="2800" b="1" i="1" dirty="0" err="1">
                <a:solidFill>
                  <a:schemeClr val="tx1"/>
                </a:solidFill>
              </a:rPr>
              <a:t>số</a:t>
            </a:r>
            <a:r>
              <a:rPr lang="en-US" sz="2800" b="1" i="1" dirty="0">
                <a:solidFill>
                  <a:schemeClr val="tx1"/>
                </a:solidFill>
              </a:rPr>
              <a:t> </a:t>
            </a:r>
            <a:r>
              <a:rPr lang="en-US" sz="2800" b="1" i="1" dirty="0" err="1">
                <a:solidFill>
                  <a:schemeClr val="tx1"/>
                </a:solidFill>
              </a:rPr>
              <a:t>mèo</a:t>
            </a:r>
            <a:endParaRPr lang="en-US" sz="2800" b="1" i="1" dirty="0">
              <a:solidFill>
                <a:schemeClr val="tx1"/>
              </a:solidFill>
            </a:endParaRPr>
          </a:p>
        </p:txBody>
      </p:sp>
      <p:sp>
        <p:nvSpPr>
          <p:cNvPr id="8" name="Mũi tên: Xuống 7">
            <a:extLst>
              <a:ext uri="{FF2B5EF4-FFF2-40B4-BE49-F238E27FC236}">
                <a16:creationId xmlns:a16="http://schemas.microsoft.com/office/drawing/2014/main" id="{76E281BD-BA13-441C-86DE-025C74D2740E}"/>
              </a:ext>
            </a:extLst>
          </p:cNvPr>
          <p:cNvSpPr/>
          <p:nvPr/>
        </p:nvSpPr>
        <p:spPr>
          <a:xfrm>
            <a:off x="5197039" y="531060"/>
            <a:ext cx="423081" cy="35233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ownloads\20200810_220022.jpg">
            <a:extLst>
              <a:ext uri="{FF2B5EF4-FFF2-40B4-BE49-F238E27FC236}">
                <a16:creationId xmlns:a16="http://schemas.microsoft.com/office/drawing/2014/main" id="{0EC78C90-16EF-4553-B703-C6181BB61A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0863" y="1468702"/>
            <a:ext cx="7571687" cy="36059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6" name="Đường kết nối: Cong 15">
            <a:extLst>
              <a:ext uri="{FF2B5EF4-FFF2-40B4-BE49-F238E27FC236}">
                <a16:creationId xmlns:a16="http://schemas.microsoft.com/office/drawing/2014/main" id="{CDC316FA-9D05-40E1-9FE1-F4E820DD4D3A}"/>
              </a:ext>
            </a:extLst>
          </p:cNvPr>
          <p:cNvCxnSpPr>
            <a:cxnSpLocks/>
          </p:cNvCxnSpPr>
          <p:nvPr/>
        </p:nvCxnSpPr>
        <p:spPr>
          <a:xfrm rot="10800000">
            <a:off x="275771" y="1786862"/>
            <a:ext cx="719528" cy="553540"/>
          </a:xfrm>
          <a:prstGeom prst="curvedConnector3">
            <a:avLst>
              <a:gd name="adj1" fmla="val 50000"/>
            </a:avLst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Hình Bầu dục 16">
            <a:extLst>
              <a:ext uri="{FF2B5EF4-FFF2-40B4-BE49-F238E27FC236}">
                <a16:creationId xmlns:a16="http://schemas.microsoft.com/office/drawing/2014/main" id="{92F69DDB-214C-46F0-A080-3E1F02509558}"/>
              </a:ext>
            </a:extLst>
          </p:cNvPr>
          <p:cNvSpPr/>
          <p:nvPr/>
        </p:nvSpPr>
        <p:spPr>
          <a:xfrm>
            <a:off x="30828" y="1260283"/>
            <a:ext cx="644979" cy="41683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1</a:t>
            </a:r>
            <a:endParaRPr lang="en-US" dirty="0"/>
          </a:p>
        </p:txBody>
      </p:sp>
      <p:sp>
        <p:nvSpPr>
          <p:cNvPr id="18" name="Lưu đồ: Trích xuất 17">
            <a:extLst>
              <a:ext uri="{FF2B5EF4-FFF2-40B4-BE49-F238E27FC236}">
                <a16:creationId xmlns:a16="http://schemas.microsoft.com/office/drawing/2014/main" id="{CC09D2BD-0697-4E29-B2EA-11D508CB2276}"/>
              </a:ext>
            </a:extLst>
          </p:cNvPr>
          <p:cNvSpPr/>
          <p:nvPr/>
        </p:nvSpPr>
        <p:spPr>
          <a:xfrm>
            <a:off x="4539313" y="4005899"/>
            <a:ext cx="496660" cy="449495"/>
          </a:xfrm>
          <a:prstGeom prst="flowChartExtract">
            <a:avLst/>
          </a:prstGeom>
          <a:solidFill>
            <a:srgbClr val="00B0F0"/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tx1"/>
                </a:solidFill>
              </a:rPr>
              <a:t>1</a:t>
            </a:r>
            <a:endParaRPr lang="en-US" dirty="0"/>
          </a:p>
        </p:txBody>
      </p:sp>
      <p:sp>
        <p:nvSpPr>
          <p:cNvPr id="19" name="Lưu đồ: Trích xuất 18">
            <a:extLst>
              <a:ext uri="{FF2B5EF4-FFF2-40B4-BE49-F238E27FC236}">
                <a16:creationId xmlns:a16="http://schemas.microsoft.com/office/drawing/2014/main" id="{A155EB89-36B2-4E38-9A01-4FA3F9B90149}"/>
              </a:ext>
            </a:extLst>
          </p:cNvPr>
          <p:cNvSpPr/>
          <p:nvPr/>
        </p:nvSpPr>
        <p:spPr>
          <a:xfrm>
            <a:off x="12016943" y="6381810"/>
            <a:ext cx="99664" cy="146565"/>
          </a:xfrm>
          <a:prstGeom prst="flowChartExtract">
            <a:avLst/>
          </a:prstGeom>
          <a:solidFill>
            <a:srgbClr val="00B0F0"/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tx1"/>
                </a:solidFill>
              </a:rPr>
              <a:t>2</a:t>
            </a:r>
            <a:endParaRPr lang="en-US" dirty="0"/>
          </a:p>
        </p:txBody>
      </p:sp>
      <p:cxnSp>
        <p:nvCxnSpPr>
          <p:cNvPr id="10" name="Đường kết nối Mũi tên Thẳng 9">
            <a:extLst>
              <a:ext uri="{FF2B5EF4-FFF2-40B4-BE49-F238E27FC236}">
                <a16:creationId xmlns:a16="http://schemas.microsoft.com/office/drawing/2014/main" id="{CEAB2339-1CD5-4138-AA4A-4C1FD9F58733}"/>
              </a:ext>
            </a:extLst>
          </p:cNvPr>
          <p:cNvCxnSpPr>
            <a:cxnSpLocks/>
          </p:cNvCxnSpPr>
          <p:nvPr/>
        </p:nvCxnSpPr>
        <p:spPr>
          <a:xfrm flipH="1">
            <a:off x="4864049" y="3817170"/>
            <a:ext cx="372876" cy="238249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8" name="Đường kết nối Mũi tên Thẳng 27">
            <a:extLst>
              <a:ext uri="{FF2B5EF4-FFF2-40B4-BE49-F238E27FC236}">
                <a16:creationId xmlns:a16="http://schemas.microsoft.com/office/drawing/2014/main" id="{50D2839B-EDD0-4485-ADF6-681B1739239D}"/>
              </a:ext>
            </a:extLst>
          </p:cNvPr>
          <p:cNvCxnSpPr>
            <a:cxnSpLocks/>
          </p:cNvCxnSpPr>
          <p:nvPr/>
        </p:nvCxnSpPr>
        <p:spPr>
          <a:xfrm flipH="1">
            <a:off x="6283568" y="3152540"/>
            <a:ext cx="372876" cy="238249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2050" name="Picture 2" descr="wrong sign png download - 819*620 - Free Transparent X Mark png ... - Free  PNG Archive in 2021 | Red cross symbol, Red cross logo, Free clip art">
            <a:extLst>
              <a:ext uri="{FF2B5EF4-FFF2-40B4-BE49-F238E27FC236}">
                <a16:creationId xmlns:a16="http://schemas.microsoft.com/office/drawing/2014/main" id="{57B2A242-9A40-4EC8-884D-BB7707A487C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23669" y="3475554"/>
            <a:ext cx="1667946" cy="16679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Lưu đồ: Trích xuất 19">
            <a:extLst>
              <a:ext uri="{FF2B5EF4-FFF2-40B4-BE49-F238E27FC236}">
                <a16:creationId xmlns:a16="http://schemas.microsoft.com/office/drawing/2014/main" id="{3982B133-5DD4-4A3F-88DD-D30D273E98E3}"/>
              </a:ext>
            </a:extLst>
          </p:cNvPr>
          <p:cNvSpPr/>
          <p:nvPr/>
        </p:nvSpPr>
        <p:spPr>
          <a:xfrm>
            <a:off x="6694994" y="2930945"/>
            <a:ext cx="496660" cy="449495"/>
          </a:xfrm>
          <a:prstGeom prst="flowChartExtract">
            <a:avLst/>
          </a:prstGeom>
          <a:solidFill>
            <a:srgbClr val="00B0F0"/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tx1"/>
                </a:solidFill>
              </a:rPr>
              <a:t>2</a:t>
            </a:r>
            <a:endParaRPr lang="en-US" dirty="0"/>
          </a:p>
        </p:txBody>
      </p:sp>
      <p:pic>
        <p:nvPicPr>
          <p:cNvPr id="21" name="Picture 2">
            <a:extLst>
              <a:ext uri="{FF2B5EF4-FFF2-40B4-BE49-F238E27FC236}">
                <a16:creationId xmlns:a16="http://schemas.microsoft.com/office/drawing/2014/main" id="{1846FB9D-C83E-4773-94FF-E3B4A0FA834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3660"/>
          <a:stretch/>
        </p:blipFill>
        <p:spPr bwMode="auto">
          <a:xfrm>
            <a:off x="7641384" y="-67089"/>
            <a:ext cx="1284055" cy="14998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357944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" grpId="0" animBg="1"/>
      <p:bldP spid="8" grpId="0" animBg="1"/>
      <p:bldP spid="17" grpId="0" animBg="1"/>
      <p:bldP spid="18" grpId="0" animBg="1"/>
      <p:bldP spid="20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Administrator\Downloads\20200810_220022.jpg">
            <a:extLst>
              <a:ext uri="{FF2B5EF4-FFF2-40B4-BE49-F238E27FC236}">
                <a16:creationId xmlns:a16="http://schemas.microsoft.com/office/drawing/2014/main" id="{7F13B08F-DEBE-497E-A89A-102D1D9BB3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993" y="1282680"/>
            <a:ext cx="7571687" cy="37142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" name="Hộp Văn bản 27">
            <a:extLst>
              <a:ext uri="{FF2B5EF4-FFF2-40B4-BE49-F238E27FC236}">
                <a16:creationId xmlns:a16="http://schemas.microsoft.com/office/drawing/2014/main" id="{DC73CE44-36DF-439C-878A-B492584F2559}"/>
              </a:ext>
            </a:extLst>
          </p:cNvPr>
          <p:cNvSpPr txBox="1"/>
          <p:nvPr/>
        </p:nvSpPr>
        <p:spPr>
          <a:xfrm>
            <a:off x="643667" y="4062401"/>
            <a:ext cx="385042" cy="523220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29" name="Hộp Văn bản 28">
            <a:extLst>
              <a:ext uri="{FF2B5EF4-FFF2-40B4-BE49-F238E27FC236}">
                <a16:creationId xmlns:a16="http://schemas.microsoft.com/office/drawing/2014/main" id="{C0354CA5-67C9-4C79-9E7C-4D7C693D7F36}"/>
              </a:ext>
            </a:extLst>
          </p:cNvPr>
          <p:cNvSpPr txBox="1"/>
          <p:nvPr/>
        </p:nvSpPr>
        <p:spPr>
          <a:xfrm>
            <a:off x="1703249" y="2982839"/>
            <a:ext cx="385042" cy="523220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30" name="Hộp Văn bản 29">
            <a:extLst>
              <a:ext uri="{FF2B5EF4-FFF2-40B4-BE49-F238E27FC236}">
                <a16:creationId xmlns:a16="http://schemas.microsoft.com/office/drawing/2014/main" id="{A0B7AEEF-42E6-4301-A418-9420FDBB1E44}"/>
              </a:ext>
            </a:extLst>
          </p:cNvPr>
          <p:cNvSpPr txBox="1"/>
          <p:nvPr/>
        </p:nvSpPr>
        <p:spPr>
          <a:xfrm>
            <a:off x="2831003" y="3793490"/>
            <a:ext cx="385042" cy="523220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chemeClr val="tx1"/>
                </a:solidFill>
              </a:rPr>
              <a:t>3</a:t>
            </a:r>
          </a:p>
        </p:txBody>
      </p:sp>
      <p:sp>
        <p:nvSpPr>
          <p:cNvPr id="32" name="Hình Bầu dục 31">
            <a:extLst>
              <a:ext uri="{FF2B5EF4-FFF2-40B4-BE49-F238E27FC236}">
                <a16:creationId xmlns:a16="http://schemas.microsoft.com/office/drawing/2014/main" id="{10FF05BC-14E8-4E7E-A4BB-A1D35ED88F8C}"/>
              </a:ext>
            </a:extLst>
          </p:cNvPr>
          <p:cNvSpPr/>
          <p:nvPr/>
        </p:nvSpPr>
        <p:spPr>
          <a:xfrm>
            <a:off x="331341" y="1301958"/>
            <a:ext cx="644979" cy="41683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1</a:t>
            </a:r>
            <a:endParaRPr lang="en-US" dirty="0"/>
          </a:p>
        </p:txBody>
      </p:sp>
      <p:sp>
        <p:nvSpPr>
          <p:cNvPr id="37" name="Hình Bầu dục 36">
            <a:extLst>
              <a:ext uri="{FF2B5EF4-FFF2-40B4-BE49-F238E27FC236}">
                <a16:creationId xmlns:a16="http://schemas.microsoft.com/office/drawing/2014/main" id="{00812A34-36B5-4A4C-8702-565BD21A3DB8}"/>
              </a:ext>
            </a:extLst>
          </p:cNvPr>
          <p:cNvSpPr/>
          <p:nvPr/>
        </p:nvSpPr>
        <p:spPr>
          <a:xfrm>
            <a:off x="5018339" y="2421698"/>
            <a:ext cx="2175891" cy="1967059"/>
          </a:xfrm>
          <a:prstGeom prst="ellipse">
            <a:avLst/>
          </a:prstGeom>
          <a:noFill/>
          <a:ln w="285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Hộp Văn bản 20">
            <a:extLst>
              <a:ext uri="{FF2B5EF4-FFF2-40B4-BE49-F238E27FC236}">
                <a16:creationId xmlns:a16="http://schemas.microsoft.com/office/drawing/2014/main" id="{A9163EF1-49E1-4FEA-A9C1-3567C3363CB9}"/>
              </a:ext>
            </a:extLst>
          </p:cNvPr>
          <p:cNvSpPr txBox="1"/>
          <p:nvPr/>
        </p:nvSpPr>
        <p:spPr>
          <a:xfrm>
            <a:off x="5616536" y="2721229"/>
            <a:ext cx="385042" cy="523220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chemeClr val="tx1"/>
                </a:solidFill>
              </a:rPr>
              <a:t>4</a:t>
            </a:r>
          </a:p>
        </p:txBody>
      </p:sp>
      <p:sp>
        <p:nvSpPr>
          <p:cNvPr id="23" name="Hộp Văn bản 22">
            <a:extLst>
              <a:ext uri="{FF2B5EF4-FFF2-40B4-BE49-F238E27FC236}">
                <a16:creationId xmlns:a16="http://schemas.microsoft.com/office/drawing/2014/main" id="{8A320A24-A396-476F-9ADE-0F4FA252E184}"/>
              </a:ext>
            </a:extLst>
          </p:cNvPr>
          <p:cNvSpPr txBox="1"/>
          <p:nvPr/>
        </p:nvSpPr>
        <p:spPr>
          <a:xfrm>
            <a:off x="6841489" y="2982839"/>
            <a:ext cx="385042" cy="523220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chemeClr val="tx1"/>
                </a:solidFill>
              </a:rPr>
              <a:t>5</a:t>
            </a:r>
          </a:p>
        </p:txBody>
      </p:sp>
      <p:sp>
        <p:nvSpPr>
          <p:cNvPr id="24" name="Hình Bầu dục 23">
            <a:extLst>
              <a:ext uri="{FF2B5EF4-FFF2-40B4-BE49-F238E27FC236}">
                <a16:creationId xmlns:a16="http://schemas.microsoft.com/office/drawing/2014/main" id="{3D68B817-5F74-4455-9BA8-749629450F96}"/>
              </a:ext>
            </a:extLst>
          </p:cNvPr>
          <p:cNvSpPr/>
          <p:nvPr/>
        </p:nvSpPr>
        <p:spPr>
          <a:xfrm>
            <a:off x="283100" y="2571750"/>
            <a:ext cx="3610381" cy="2571750"/>
          </a:xfrm>
          <a:prstGeom prst="ellipse">
            <a:avLst/>
          </a:prstGeom>
          <a:noFill/>
          <a:ln w="285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Google Shape;669;p52">
            <a:extLst>
              <a:ext uri="{FF2B5EF4-FFF2-40B4-BE49-F238E27FC236}">
                <a16:creationId xmlns:a16="http://schemas.microsoft.com/office/drawing/2014/main" id="{AA643B5A-9F08-46BB-8E82-4DFAB0E0BC2E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62313" y="143376"/>
            <a:ext cx="3249753" cy="5727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dirty="0" err="1">
                <a:latin typeface="+mn-lt"/>
              </a:rPr>
              <a:t>Số</a:t>
            </a:r>
            <a:r>
              <a:rPr lang="en-US" sz="2800" dirty="0">
                <a:latin typeface="+mn-lt"/>
              </a:rPr>
              <a:t> </a:t>
            </a:r>
            <a:r>
              <a:rPr lang="en-US" sz="2800" dirty="0" err="1">
                <a:latin typeface="+mn-lt"/>
              </a:rPr>
              <a:t>mèo</a:t>
            </a:r>
            <a:r>
              <a:rPr lang="en-US" sz="2800" dirty="0">
                <a:latin typeface="+mn-lt"/>
              </a:rPr>
              <a:t> </a:t>
            </a:r>
            <a:r>
              <a:rPr lang="en-US" sz="2800" dirty="0" err="1">
                <a:latin typeface="+mn-lt"/>
              </a:rPr>
              <a:t>và</a:t>
            </a:r>
            <a:r>
              <a:rPr lang="en-US" sz="2800" dirty="0">
                <a:latin typeface="+mn-lt"/>
              </a:rPr>
              <a:t> </a:t>
            </a:r>
            <a:r>
              <a:rPr lang="en-US" sz="2800" dirty="0" err="1">
                <a:latin typeface="+mn-lt"/>
              </a:rPr>
              <a:t>số</a:t>
            </a:r>
            <a:r>
              <a:rPr lang="en-US" sz="2800" dirty="0">
                <a:latin typeface="+mn-lt"/>
              </a:rPr>
              <a:t> </a:t>
            </a:r>
            <a:r>
              <a:rPr lang="en-US" sz="2800" dirty="0" err="1">
                <a:latin typeface="+mn-lt"/>
              </a:rPr>
              <a:t>vịt</a:t>
            </a:r>
            <a:r>
              <a:rPr lang="en-US" sz="2800" dirty="0">
                <a:latin typeface="+mn-lt"/>
              </a:rPr>
              <a:t>?</a:t>
            </a:r>
            <a:endParaRPr sz="2800" dirty="0">
              <a:latin typeface="+mn-l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800" dirty="0">
              <a:latin typeface="+mn-lt"/>
            </a:endParaRPr>
          </a:p>
        </p:txBody>
      </p:sp>
      <p:sp>
        <p:nvSpPr>
          <p:cNvPr id="26" name="Hộp Văn bản 25">
            <a:extLst>
              <a:ext uri="{FF2B5EF4-FFF2-40B4-BE49-F238E27FC236}">
                <a16:creationId xmlns:a16="http://schemas.microsoft.com/office/drawing/2014/main" id="{91044ABF-D2D3-4473-B211-4D2B8EEF2013}"/>
              </a:ext>
            </a:extLst>
          </p:cNvPr>
          <p:cNvSpPr txBox="1"/>
          <p:nvPr/>
        </p:nvSpPr>
        <p:spPr>
          <a:xfrm>
            <a:off x="3993611" y="531754"/>
            <a:ext cx="4105062" cy="523220"/>
          </a:xfrm>
          <a:prstGeom prst="rect">
            <a:avLst/>
          </a:prstGeom>
          <a:solidFill>
            <a:srgbClr val="FF0000"/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2800" b="1" i="1" dirty="0">
                <a:solidFill>
                  <a:schemeClr val="bg1"/>
                </a:solidFill>
              </a:rPr>
              <a:t>c) </a:t>
            </a:r>
            <a:r>
              <a:rPr lang="en-US" sz="2800" b="1" i="1" dirty="0" err="1">
                <a:solidFill>
                  <a:schemeClr val="bg1"/>
                </a:solidFill>
              </a:rPr>
              <a:t>Số</a:t>
            </a:r>
            <a:r>
              <a:rPr lang="en-US" sz="2800" b="1" i="1" dirty="0">
                <a:solidFill>
                  <a:schemeClr val="bg1"/>
                </a:solidFill>
              </a:rPr>
              <a:t> </a:t>
            </a:r>
            <a:r>
              <a:rPr lang="en-US" sz="2800" b="1" i="1" dirty="0" err="1">
                <a:solidFill>
                  <a:schemeClr val="bg1"/>
                </a:solidFill>
              </a:rPr>
              <a:t>mèo</a:t>
            </a:r>
            <a:r>
              <a:rPr lang="en-US" sz="2800" b="1" i="1" dirty="0">
                <a:solidFill>
                  <a:schemeClr val="bg1"/>
                </a:solidFill>
              </a:rPr>
              <a:t> </a:t>
            </a:r>
            <a:r>
              <a:rPr lang="en-US" sz="2800" b="1" i="1" dirty="0" err="1">
                <a:solidFill>
                  <a:schemeClr val="bg1"/>
                </a:solidFill>
              </a:rPr>
              <a:t>bằng</a:t>
            </a:r>
            <a:r>
              <a:rPr lang="en-US" sz="2800" b="1" i="1" dirty="0">
                <a:solidFill>
                  <a:schemeClr val="bg1"/>
                </a:solidFill>
              </a:rPr>
              <a:t> </a:t>
            </a:r>
            <a:r>
              <a:rPr lang="en-US" sz="2800" b="1" i="1" dirty="0" err="1">
                <a:solidFill>
                  <a:schemeClr val="bg1"/>
                </a:solidFill>
              </a:rPr>
              <a:t>số</a:t>
            </a:r>
            <a:r>
              <a:rPr lang="en-US" sz="2800" b="1" i="1" dirty="0">
                <a:solidFill>
                  <a:schemeClr val="bg1"/>
                </a:solidFill>
              </a:rPr>
              <a:t> </a:t>
            </a:r>
            <a:r>
              <a:rPr lang="en-US" sz="2800" b="1" i="1" dirty="0" err="1">
                <a:solidFill>
                  <a:schemeClr val="bg1"/>
                </a:solidFill>
              </a:rPr>
              <a:t>vịt</a:t>
            </a:r>
            <a:endParaRPr lang="en-US" sz="2800" b="1" i="1" dirty="0">
              <a:solidFill>
                <a:schemeClr val="bg1"/>
              </a:solidFill>
            </a:endParaRPr>
          </a:p>
        </p:txBody>
      </p:sp>
      <p:sp>
        <p:nvSpPr>
          <p:cNvPr id="31" name="Mũi tên: Xuống 30">
            <a:extLst>
              <a:ext uri="{FF2B5EF4-FFF2-40B4-BE49-F238E27FC236}">
                <a16:creationId xmlns:a16="http://schemas.microsoft.com/office/drawing/2014/main" id="{879CE257-D088-4CF5-BC72-9FF1AB663199}"/>
              </a:ext>
            </a:extLst>
          </p:cNvPr>
          <p:cNvSpPr/>
          <p:nvPr/>
        </p:nvSpPr>
        <p:spPr>
          <a:xfrm rot="17449836">
            <a:off x="3542195" y="397901"/>
            <a:ext cx="423081" cy="35233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5" name="Picture 2" descr="wrong sign png download - 819*620 - Free Transparent X Mark png ... - Free  PNG Archive in 2021 | Red cross symbol, Red cross logo, Free clip art">
            <a:extLst>
              <a:ext uri="{FF2B5EF4-FFF2-40B4-BE49-F238E27FC236}">
                <a16:creationId xmlns:a16="http://schemas.microsoft.com/office/drawing/2014/main" id="{6A6F4250-1576-4F73-83CB-2E4B27CEEAD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2979" y="3568688"/>
            <a:ext cx="1667946" cy="16679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" name="Picture 2">
            <a:extLst>
              <a:ext uri="{FF2B5EF4-FFF2-40B4-BE49-F238E27FC236}">
                <a16:creationId xmlns:a16="http://schemas.microsoft.com/office/drawing/2014/main" id="{ECA44D3A-5CEA-4510-8811-497C06073B4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3660"/>
          <a:stretch/>
        </p:blipFill>
        <p:spPr bwMode="auto">
          <a:xfrm>
            <a:off x="7697632" y="-175835"/>
            <a:ext cx="1284055" cy="14998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68065138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repeatCount="5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2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mph" presetSubtype="0" repeatCount="5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 tmFilter="0, 0; .2, .5; .8, .5; 1, 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250" autoRev="1" fill="hold"/>
                                        <p:tgtEl>
                                          <p:spTgt spid="3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  <p:bldP spid="29" grpId="0" animBg="1"/>
      <p:bldP spid="30" grpId="0" animBg="1"/>
      <p:bldP spid="32" grpId="0" animBg="1"/>
      <p:bldP spid="37" grpId="0" animBg="1"/>
      <p:bldP spid="21" grpId="0" animBg="1"/>
      <p:bldP spid="23" grpId="0" animBg="1"/>
      <p:bldP spid="24" grpId="0" animBg="1"/>
      <p:bldP spid="26" grpId="0" animBg="1"/>
      <p:bldP spid="31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76" name="Google Shape;676;p52"/>
          <p:cNvCxnSpPr>
            <a:cxnSpLocks/>
          </p:cNvCxnSpPr>
          <p:nvPr/>
        </p:nvCxnSpPr>
        <p:spPr>
          <a:xfrm>
            <a:off x="4242913" y="1258907"/>
            <a:ext cx="0" cy="2874600"/>
          </a:xfrm>
          <a:prstGeom prst="straightConnector1">
            <a:avLst/>
          </a:prstGeom>
          <a:noFill/>
          <a:ln w="2857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grpSp>
        <p:nvGrpSpPr>
          <p:cNvPr id="700" name="Google Shape;700;p52"/>
          <p:cNvGrpSpPr/>
          <p:nvPr/>
        </p:nvGrpSpPr>
        <p:grpSpPr>
          <a:xfrm>
            <a:off x="6470006" y="603869"/>
            <a:ext cx="650013" cy="255000"/>
            <a:chOff x="1324931" y="3547994"/>
            <a:chExt cx="650013" cy="255000"/>
          </a:xfrm>
        </p:grpSpPr>
        <p:sp>
          <p:nvSpPr>
            <p:cNvPr id="701" name="Google Shape;701;p52"/>
            <p:cNvSpPr/>
            <p:nvPr/>
          </p:nvSpPr>
          <p:spPr>
            <a:xfrm rot="-5400000">
              <a:off x="1720094" y="3548144"/>
              <a:ext cx="255000" cy="254700"/>
            </a:xfrm>
            <a:prstGeom prst="ellipse">
              <a:avLst/>
            </a:prstGeom>
            <a:solidFill>
              <a:schemeClr val="lt2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2" name="Google Shape;702;p52"/>
            <p:cNvSpPr/>
            <p:nvPr/>
          </p:nvSpPr>
          <p:spPr>
            <a:xfrm rot="-5400000">
              <a:off x="1324781" y="3548144"/>
              <a:ext cx="255000" cy="254700"/>
            </a:xfrm>
            <a:prstGeom prst="ellipse">
              <a:avLst/>
            </a:prstGeom>
            <a:solidFill>
              <a:schemeClr val="lt2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5" name="Hộp Văn bản 44">
            <a:extLst>
              <a:ext uri="{FF2B5EF4-FFF2-40B4-BE49-F238E27FC236}">
                <a16:creationId xmlns:a16="http://schemas.microsoft.com/office/drawing/2014/main" id="{4D744EF1-690D-471F-848F-8A7B0CA41FCF}"/>
              </a:ext>
            </a:extLst>
          </p:cNvPr>
          <p:cNvSpPr txBox="1"/>
          <p:nvPr/>
        </p:nvSpPr>
        <p:spPr>
          <a:xfrm>
            <a:off x="611246" y="566411"/>
            <a:ext cx="3004021" cy="138499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2800" b="1" i="1" dirty="0"/>
              <a:t>a) S</a:t>
            </a:r>
            <a:r>
              <a:rPr lang="vi-VN" sz="2800" b="1" i="1" dirty="0"/>
              <a:t>ố </a:t>
            </a:r>
            <a:r>
              <a:rPr lang="vi-VN" sz="2800" b="1" i="1" dirty="0" err="1"/>
              <a:t>vịt</a:t>
            </a:r>
            <a:r>
              <a:rPr lang="vi-VN" sz="2800" b="1" i="1" dirty="0"/>
              <a:t> </a:t>
            </a:r>
            <a:r>
              <a:rPr lang="vi-VN" sz="2800" b="1" i="1" dirty="0" err="1"/>
              <a:t>dưới</a:t>
            </a:r>
            <a:r>
              <a:rPr lang="vi-VN" sz="2800" b="1" i="1" dirty="0"/>
              <a:t> </a:t>
            </a:r>
            <a:r>
              <a:rPr lang="vi-VN" sz="2800" b="1" i="1" dirty="0" err="1"/>
              <a:t>nước</a:t>
            </a:r>
            <a:r>
              <a:rPr lang="vi-VN" sz="2800" b="1" i="1" dirty="0"/>
              <a:t> </a:t>
            </a:r>
            <a:r>
              <a:rPr lang="vi-VN" sz="2800" b="1" i="1" dirty="0" err="1"/>
              <a:t>nhiều</a:t>
            </a:r>
            <a:r>
              <a:rPr lang="vi-VN" sz="2800" b="1" i="1" dirty="0"/>
              <a:t> hơn </a:t>
            </a:r>
            <a:r>
              <a:rPr lang="vi-VN" sz="2800" b="1" i="1" dirty="0" err="1"/>
              <a:t>số</a:t>
            </a:r>
            <a:r>
              <a:rPr lang="vi-VN" sz="2800" b="1" i="1" dirty="0"/>
              <a:t> </a:t>
            </a:r>
            <a:r>
              <a:rPr lang="vi-VN" sz="2800" b="1" i="1" dirty="0" err="1"/>
              <a:t>vịt</a:t>
            </a:r>
            <a:r>
              <a:rPr lang="vi-VN" sz="2800" b="1" i="1" dirty="0"/>
              <a:t> trên </a:t>
            </a:r>
            <a:r>
              <a:rPr lang="vi-VN" sz="2800" b="1" i="1" dirty="0" err="1"/>
              <a:t>bờ</a:t>
            </a:r>
            <a:endParaRPr lang="en-US" sz="2800" b="1" i="1" dirty="0"/>
          </a:p>
        </p:txBody>
      </p:sp>
      <p:sp>
        <p:nvSpPr>
          <p:cNvPr id="10" name="Hộp Văn bản 9">
            <a:extLst>
              <a:ext uri="{FF2B5EF4-FFF2-40B4-BE49-F238E27FC236}">
                <a16:creationId xmlns:a16="http://schemas.microsoft.com/office/drawing/2014/main" id="{4C0E2BA8-08D3-4571-ACB0-D6201B6CCB44}"/>
              </a:ext>
            </a:extLst>
          </p:cNvPr>
          <p:cNvSpPr txBox="1"/>
          <p:nvPr/>
        </p:nvSpPr>
        <p:spPr>
          <a:xfrm>
            <a:off x="620049" y="2395674"/>
            <a:ext cx="2995218" cy="954107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2800" b="1" i="1" dirty="0">
                <a:solidFill>
                  <a:schemeClr val="tx1"/>
                </a:solidFill>
              </a:rPr>
              <a:t>b) </a:t>
            </a:r>
            <a:r>
              <a:rPr lang="vi-VN" sz="2800" b="1" i="1" dirty="0" err="1">
                <a:solidFill>
                  <a:schemeClr val="tx1"/>
                </a:solidFill>
              </a:rPr>
              <a:t>Số</a:t>
            </a:r>
            <a:r>
              <a:rPr lang="vi-VN" sz="2800" b="1" i="1" dirty="0">
                <a:solidFill>
                  <a:schemeClr val="tx1"/>
                </a:solidFill>
              </a:rPr>
              <a:t> </a:t>
            </a:r>
            <a:r>
              <a:rPr lang="vi-VN" sz="2800" b="1" i="1" dirty="0" err="1">
                <a:solidFill>
                  <a:schemeClr val="tx1"/>
                </a:solidFill>
              </a:rPr>
              <a:t>vịt</a:t>
            </a:r>
            <a:r>
              <a:rPr lang="vi-VN" sz="2800" b="1" i="1" dirty="0">
                <a:solidFill>
                  <a:schemeClr val="tx1"/>
                </a:solidFill>
              </a:rPr>
              <a:t> trên </a:t>
            </a:r>
            <a:r>
              <a:rPr lang="vi-VN" sz="2800" b="1" i="1" dirty="0" err="1">
                <a:solidFill>
                  <a:schemeClr val="tx1"/>
                </a:solidFill>
              </a:rPr>
              <a:t>bờ</a:t>
            </a:r>
            <a:r>
              <a:rPr lang="en-US" sz="2800" b="1" i="1" dirty="0">
                <a:solidFill>
                  <a:schemeClr val="tx1"/>
                </a:solidFill>
              </a:rPr>
              <a:t> </a:t>
            </a:r>
            <a:r>
              <a:rPr lang="en-US" sz="2800" b="1" i="1" dirty="0" err="1">
                <a:solidFill>
                  <a:schemeClr val="tx1"/>
                </a:solidFill>
              </a:rPr>
              <a:t>ít</a:t>
            </a:r>
            <a:r>
              <a:rPr lang="en-US" sz="2800" b="1" i="1" dirty="0">
                <a:solidFill>
                  <a:schemeClr val="tx1"/>
                </a:solidFill>
              </a:rPr>
              <a:t> </a:t>
            </a:r>
            <a:r>
              <a:rPr lang="en-US" sz="2800" b="1" i="1" dirty="0" err="1">
                <a:solidFill>
                  <a:schemeClr val="tx1"/>
                </a:solidFill>
              </a:rPr>
              <a:t>hơn</a:t>
            </a:r>
            <a:r>
              <a:rPr lang="en-US" sz="2800" b="1" i="1" dirty="0">
                <a:solidFill>
                  <a:schemeClr val="tx1"/>
                </a:solidFill>
              </a:rPr>
              <a:t> </a:t>
            </a:r>
            <a:r>
              <a:rPr lang="en-US" sz="2800" b="1" i="1" dirty="0" err="1">
                <a:solidFill>
                  <a:schemeClr val="tx1"/>
                </a:solidFill>
              </a:rPr>
              <a:t>số</a:t>
            </a:r>
            <a:r>
              <a:rPr lang="en-US" sz="2800" b="1" i="1" dirty="0">
                <a:solidFill>
                  <a:schemeClr val="tx1"/>
                </a:solidFill>
              </a:rPr>
              <a:t> </a:t>
            </a:r>
            <a:r>
              <a:rPr lang="en-US" sz="2800" b="1" i="1" dirty="0" err="1">
                <a:solidFill>
                  <a:schemeClr val="tx1"/>
                </a:solidFill>
              </a:rPr>
              <a:t>mèo</a:t>
            </a:r>
            <a:endParaRPr lang="en-US" sz="2800" b="1" i="1" dirty="0">
              <a:solidFill>
                <a:schemeClr val="tx1"/>
              </a:solidFill>
            </a:endParaRPr>
          </a:p>
        </p:txBody>
      </p:sp>
      <p:sp>
        <p:nvSpPr>
          <p:cNvPr id="11" name="Hộp Văn bản 10">
            <a:extLst>
              <a:ext uri="{FF2B5EF4-FFF2-40B4-BE49-F238E27FC236}">
                <a16:creationId xmlns:a16="http://schemas.microsoft.com/office/drawing/2014/main" id="{34F97680-E1AC-4C1F-9170-D013C13BB4CC}"/>
              </a:ext>
            </a:extLst>
          </p:cNvPr>
          <p:cNvSpPr txBox="1"/>
          <p:nvPr/>
        </p:nvSpPr>
        <p:spPr>
          <a:xfrm>
            <a:off x="611246" y="3779851"/>
            <a:ext cx="3004017" cy="954107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2800" b="1" i="1" dirty="0">
                <a:solidFill>
                  <a:schemeClr val="tx1"/>
                </a:solidFill>
              </a:rPr>
              <a:t>c) </a:t>
            </a:r>
            <a:r>
              <a:rPr lang="en-US" sz="2800" b="1" i="1" dirty="0" err="1">
                <a:solidFill>
                  <a:schemeClr val="tx1"/>
                </a:solidFill>
              </a:rPr>
              <a:t>Số</a:t>
            </a:r>
            <a:r>
              <a:rPr lang="en-US" sz="2800" b="1" i="1" dirty="0">
                <a:solidFill>
                  <a:schemeClr val="tx1"/>
                </a:solidFill>
              </a:rPr>
              <a:t> </a:t>
            </a:r>
            <a:r>
              <a:rPr lang="en-US" sz="2800" b="1" i="1" dirty="0" err="1">
                <a:solidFill>
                  <a:schemeClr val="tx1"/>
                </a:solidFill>
              </a:rPr>
              <a:t>mèo</a:t>
            </a:r>
            <a:r>
              <a:rPr lang="en-US" sz="2800" b="1" i="1" dirty="0">
                <a:solidFill>
                  <a:schemeClr val="tx1"/>
                </a:solidFill>
              </a:rPr>
              <a:t> </a:t>
            </a:r>
            <a:r>
              <a:rPr lang="en-US" sz="2800" b="1" i="1" dirty="0" err="1">
                <a:solidFill>
                  <a:schemeClr val="tx1"/>
                </a:solidFill>
              </a:rPr>
              <a:t>bằng</a:t>
            </a:r>
            <a:r>
              <a:rPr lang="en-US" sz="2800" b="1" i="1" dirty="0">
                <a:solidFill>
                  <a:schemeClr val="tx1"/>
                </a:solidFill>
              </a:rPr>
              <a:t> </a:t>
            </a:r>
            <a:r>
              <a:rPr lang="en-US" sz="2800" b="1" i="1" dirty="0" err="1">
                <a:solidFill>
                  <a:schemeClr val="tx1"/>
                </a:solidFill>
              </a:rPr>
              <a:t>số</a:t>
            </a:r>
            <a:r>
              <a:rPr lang="en-US" sz="2800" b="1" i="1" dirty="0">
                <a:solidFill>
                  <a:schemeClr val="tx1"/>
                </a:solidFill>
              </a:rPr>
              <a:t> </a:t>
            </a:r>
            <a:r>
              <a:rPr lang="en-US" sz="2800" b="1" i="1" dirty="0" err="1">
                <a:solidFill>
                  <a:schemeClr val="tx1"/>
                </a:solidFill>
              </a:rPr>
              <a:t>vịt</a:t>
            </a:r>
            <a:endParaRPr lang="en-US" sz="2800" b="1" i="1" dirty="0">
              <a:solidFill>
                <a:schemeClr val="tx1"/>
              </a:solidFill>
            </a:endParaRPr>
          </a:p>
        </p:txBody>
      </p:sp>
      <p:sp>
        <p:nvSpPr>
          <p:cNvPr id="12" name="Hộp Văn bản 11">
            <a:extLst>
              <a:ext uri="{FF2B5EF4-FFF2-40B4-BE49-F238E27FC236}">
                <a16:creationId xmlns:a16="http://schemas.microsoft.com/office/drawing/2014/main" id="{169B8069-9C4D-4284-9795-E6AE9F984B6E}"/>
              </a:ext>
            </a:extLst>
          </p:cNvPr>
          <p:cNvSpPr txBox="1"/>
          <p:nvPr/>
        </p:nvSpPr>
        <p:spPr>
          <a:xfrm>
            <a:off x="620049" y="566410"/>
            <a:ext cx="3004021" cy="1384995"/>
          </a:xfrm>
          <a:prstGeom prst="rect">
            <a:avLst/>
          </a:prstGeom>
          <a:solidFill>
            <a:srgbClr val="FFFF00"/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2800" b="1" i="1" dirty="0"/>
              <a:t>a) S</a:t>
            </a:r>
            <a:r>
              <a:rPr lang="vi-VN" sz="2800" b="1" i="1" dirty="0"/>
              <a:t>ố </a:t>
            </a:r>
            <a:r>
              <a:rPr lang="vi-VN" sz="2800" b="1" i="1" dirty="0" err="1"/>
              <a:t>vịt</a:t>
            </a:r>
            <a:r>
              <a:rPr lang="vi-VN" sz="2800" b="1" i="1" dirty="0"/>
              <a:t> </a:t>
            </a:r>
            <a:r>
              <a:rPr lang="vi-VN" sz="2800" b="1" i="1" dirty="0" err="1"/>
              <a:t>dưới</a:t>
            </a:r>
            <a:r>
              <a:rPr lang="vi-VN" sz="2800" b="1" i="1" dirty="0"/>
              <a:t> </a:t>
            </a:r>
            <a:r>
              <a:rPr lang="vi-VN" sz="2800" b="1" i="1" dirty="0" err="1"/>
              <a:t>nước</a:t>
            </a:r>
            <a:r>
              <a:rPr lang="vi-VN" sz="2800" b="1" i="1" dirty="0"/>
              <a:t> </a:t>
            </a:r>
            <a:r>
              <a:rPr lang="vi-VN" sz="2800" b="1" i="1" dirty="0" err="1"/>
              <a:t>nhiều</a:t>
            </a:r>
            <a:r>
              <a:rPr lang="vi-VN" sz="2800" b="1" i="1" dirty="0"/>
              <a:t> hơn </a:t>
            </a:r>
            <a:r>
              <a:rPr lang="vi-VN" sz="2800" b="1" i="1" dirty="0" err="1"/>
              <a:t>số</a:t>
            </a:r>
            <a:r>
              <a:rPr lang="vi-VN" sz="2800" b="1" i="1" dirty="0"/>
              <a:t> </a:t>
            </a:r>
            <a:r>
              <a:rPr lang="vi-VN" sz="2800" b="1" i="1" dirty="0" err="1"/>
              <a:t>vịt</a:t>
            </a:r>
            <a:r>
              <a:rPr lang="vi-VN" sz="2800" b="1" i="1" dirty="0"/>
              <a:t> trên </a:t>
            </a:r>
            <a:r>
              <a:rPr lang="vi-VN" sz="2800" b="1" i="1" dirty="0" err="1"/>
              <a:t>bờ</a:t>
            </a:r>
            <a:endParaRPr lang="en-US" sz="2800" b="1" i="1" dirty="0"/>
          </a:p>
        </p:txBody>
      </p:sp>
      <p:sp>
        <p:nvSpPr>
          <p:cNvPr id="14" name="Hộp Văn bản 13">
            <a:extLst>
              <a:ext uri="{FF2B5EF4-FFF2-40B4-BE49-F238E27FC236}">
                <a16:creationId xmlns:a16="http://schemas.microsoft.com/office/drawing/2014/main" id="{BD923FD1-44B2-4E70-A555-F4ADC2D758B1}"/>
              </a:ext>
            </a:extLst>
          </p:cNvPr>
          <p:cNvSpPr txBox="1"/>
          <p:nvPr/>
        </p:nvSpPr>
        <p:spPr>
          <a:xfrm>
            <a:off x="4861756" y="1441567"/>
            <a:ext cx="3401708" cy="954107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2800" b="1" i="1" dirty="0">
                <a:solidFill>
                  <a:schemeClr val="tx1"/>
                </a:solidFill>
              </a:rPr>
              <a:t>b) </a:t>
            </a:r>
            <a:r>
              <a:rPr lang="vi-VN" sz="2800" b="1" i="1" dirty="0" err="1">
                <a:solidFill>
                  <a:schemeClr val="tx1"/>
                </a:solidFill>
              </a:rPr>
              <a:t>Số</a:t>
            </a:r>
            <a:r>
              <a:rPr lang="vi-VN" sz="2800" b="1" i="1" dirty="0">
                <a:solidFill>
                  <a:schemeClr val="tx1"/>
                </a:solidFill>
              </a:rPr>
              <a:t> </a:t>
            </a:r>
            <a:r>
              <a:rPr lang="vi-VN" sz="2800" b="1" i="1" dirty="0" err="1">
                <a:solidFill>
                  <a:schemeClr val="tx1"/>
                </a:solidFill>
              </a:rPr>
              <a:t>vịt</a:t>
            </a:r>
            <a:r>
              <a:rPr lang="vi-VN" sz="2800" b="1" i="1" dirty="0">
                <a:solidFill>
                  <a:schemeClr val="tx1"/>
                </a:solidFill>
              </a:rPr>
              <a:t> trên </a:t>
            </a:r>
            <a:r>
              <a:rPr lang="vi-VN" sz="2800" b="1" i="1" dirty="0" err="1">
                <a:solidFill>
                  <a:schemeClr val="tx1"/>
                </a:solidFill>
              </a:rPr>
              <a:t>bờ</a:t>
            </a:r>
            <a:r>
              <a:rPr lang="en-US" sz="2800" b="1" i="1" dirty="0">
                <a:solidFill>
                  <a:schemeClr val="tx1"/>
                </a:solidFill>
              </a:rPr>
              <a:t> </a:t>
            </a:r>
            <a:r>
              <a:rPr lang="en-US" sz="2800" b="1" i="1" u="sng" dirty="0" err="1">
                <a:solidFill>
                  <a:srgbClr val="FF0000"/>
                </a:solidFill>
              </a:rPr>
              <a:t>nhiều</a:t>
            </a:r>
            <a:r>
              <a:rPr lang="en-US" sz="2800" b="1" i="1" u="sng" dirty="0">
                <a:solidFill>
                  <a:srgbClr val="FF0000"/>
                </a:solidFill>
              </a:rPr>
              <a:t> </a:t>
            </a:r>
            <a:r>
              <a:rPr lang="en-US" sz="2800" b="1" i="1" u="sng" dirty="0" err="1">
                <a:solidFill>
                  <a:srgbClr val="FF0000"/>
                </a:solidFill>
              </a:rPr>
              <a:t>hơn</a:t>
            </a:r>
            <a:r>
              <a:rPr lang="en-US" sz="2800" b="1" i="1" u="sng" dirty="0">
                <a:solidFill>
                  <a:srgbClr val="FF0000"/>
                </a:solidFill>
              </a:rPr>
              <a:t> </a:t>
            </a:r>
            <a:r>
              <a:rPr lang="en-US" sz="2800" b="1" i="1" dirty="0" err="1">
                <a:solidFill>
                  <a:schemeClr val="tx1"/>
                </a:solidFill>
              </a:rPr>
              <a:t>số</a:t>
            </a:r>
            <a:r>
              <a:rPr lang="en-US" sz="2800" b="1" i="1" dirty="0">
                <a:solidFill>
                  <a:schemeClr val="tx1"/>
                </a:solidFill>
              </a:rPr>
              <a:t> </a:t>
            </a:r>
            <a:r>
              <a:rPr lang="en-US" sz="2800" b="1" i="1" dirty="0" err="1">
                <a:solidFill>
                  <a:schemeClr val="tx1"/>
                </a:solidFill>
              </a:rPr>
              <a:t>mèo</a:t>
            </a:r>
            <a:endParaRPr lang="en-US" sz="2800" b="1" i="1" dirty="0">
              <a:solidFill>
                <a:schemeClr val="tx1"/>
              </a:solidFill>
            </a:endParaRPr>
          </a:p>
        </p:txBody>
      </p:sp>
      <p:sp>
        <p:nvSpPr>
          <p:cNvPr id="15" name="Hộp Văn bản 14">
            <a:extLst>
              <a:ext uri="{FF2B5EF4-FFF2-40B4-BE49-F238E27FC236}">
                <a16:creationId xmlns:a16="http://schemas.microsoft.com/office/drawing/2014/main" id="{187012A4-199E-4CF1-8B10-EF1466AF192E}"/>
              </a:ext>
            </a:extLst>
          </p:cNvPr>
          <p:cNvSpPr txBox="1"/>
          <p:nvPr/>
        </p:nvSpPr>
        <p:spPr>
          <a:xfrm>
            <a:off x="5095347" y="2920508"/>
            <a:ext cx="3004017" cy="954107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2800" b="1" i="1" dirty="0">
                <a:solidFill>
                  <a:schemeClr val="tx1"/>
                </a:solidFill>
              </a:rPr>
              <a:t>c) </a:t>
            </a:r>
            <a:r>
              <a:rPr lang="en-US" sz="2800" b="1" i="1" dirty="0" err="1">
                <a:solidFill>
                  <a:schemeClr val="tx1"/>
                </a:solidFill>
              </a:rPr>
              <a:t>Số</a:t>
            </a:r>
            <a:r>
              <a:rPr lang="en-US" sz="2800" b="1" i="1" dirty="0">
                <a:solidFill>
                  <a:schemeClr val="tx1"/>
                </a:solidFill>
              </a:rPr>
              <a:t> </a:t>
            </a:r>
            <a:r>
              <a:rPr lang="en-US" sz="2800" b="1" i="1" dirty="0" err="1">
                <a:solidFill>
                  <a:schemeClr val="tx1"/>
                </a:solidFill>
              </a:rPr>
              <a:t>mèo</a:t>
            </a:r>
            <a:r>
              <a:rPr lang="en-US" sz="2800" b="1" i="1" dirty="0">
                <a:solidFill>
                  <a:schemeClr val="tx1"/>
                </a:solidFill>
              </a:rPr>
              <a:t> </a:t>
            </a:r>
            <a:r>
              <a:rPr lang="en-US" sz="2800" b="1" i="1" u="sng" dirty="0" err="1">
                <a:solidFill>
                  <a:srgbClr val="FF0000"/>
                </a:solidFill>
              </a:rPr>
              <a:t>ít</a:t>
            </a:r>
            <a:r>
              <a:rPr lang="en-US" sz="2800" b="1" i="1" u="sng" dirty="0">
                <a:solidFill>
                  <a:srgbClr val="FF0000"/>
                </a:solidFill>
              </a:rPr>
              <a:t> </a:t>
            </a:r>
            <a:r>
              <a:rPr lang="en-US" sz="2800" b="1" i="1" u="sng" dirty="0" err="1">
                <a:solidFill>
                  <a:srgbClr val="FF0000"/>
                </a:solidFill>
              </a:rPr>
              <a:t>hơn</a:t>
            </a:r>
            <a:r>
              <a:rPr lang="en-US" sz="2800" b="1" i="1" u="sng" dirty="0">
                <a:solidFill>
                  <a:srgbClr val="FF0000"/>
                </a:solidFill>
              </a:rPr>
              <a:t> </a:t>
            </a:r>
            <a:r>
              <a:rPr lang="en-US" sz="2800" b="1" i="1" dirty="0" err="1">
                <a:solidFill>
                  <a:schemeClr val="tx1"/>
                </a:solidFill>
              </a:rPr>
              <a:t>số</a:t>
            </a:r>
            <a:r>
              <a:rPr lang="en-US" sz="2800" b="1" i="1" dirty="0">
                <a:solidFill>
                  <a:schemeClr val="tx1"/>
                </a:solidFill>
              </a:rPr>
              <a:t> </a:t>
            </a:r>
            <a:r>
              <a:rPr lang="en-US" sz="2800" b="1" i="1" dirty="0" err="1">
                <a:solidFill>
                  <a:schemeClr val="tx1"/>
                </a:solidFill>
              </a:rPr>
              <a:t>vịt</a:t>
            </a:r>
            <a:endParaRPr lang="en-US" sz="2800" b="1" i="1" dirty="0">
              <a:solidFill>
                <a:schemeClr val="tx1"/>
              </a:solidFill>
            </a:endParaRP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BE621104-F1AA-4EFC-BF41-8FF32D5FC54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3660"/>
          <a:stretch/>
        </p:blipFill>
        <p:spPr bwMode="auto">
          <a:xfrm>
            <a:off x="7340150" y="-58235"/>
            <a:ext cx="1284055" cy="14998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367329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45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" grpId="0" animBg="1"/>
      <p:bldP spid="45" grpId="1" animBg="1"/>
      <p:bldP spid="10" grpId="0" animBg="1"/>
      <p:bldP spid="11" grpId="0" animBg="1"/>
      <p:bldP spid="12" grpId="0" animBg="1"/>
      <p:bldP spid="12" grpId="2" animBg="1"/>
      <p:bldP spid="14" grpId="0" animBg="1"/>
      <p:bldP spid="1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" name="Google Shape;532;p43"/>
          <p:cNvSpPr txBox="1">
            <a:spLocks noGrp="1"/>
          </p:cNvSpPr>
          <p:nvPr>
            <p:ph type="title"/>
          </p:nvPr>
        </p:nvSpPr>
        <p:spPr>
          <a:xfrm>
            <a:off x="622336" y="1779725"/>
            <a:ext cx="6058981" cy="1338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7200" dirty="0" err="1"/>
              <a:t>Thỏ</a:t>
            </a:r>
            <a:r>
              <a:rPr lang="en-US" sz="7200" dirty="0"/>
              <a:t> con </a:t>
            </a:r>
            <a:br>
              <a:rPr lang="en-US" sz="7200" dirty="0"/>
            </a:br>
            <a:r>
              <a:rPr lang="en-US" sz="7200" dirty="0" err="1"/>
              <a:t>tìm</a:t>
            </a:r>
            <a:r>
              <a:rPr lang="en-US" sz="7200" dirty="0"/>
              <a:t> </a:t>
            </a:r>
            <a:r>
              <a:rPr lang="en-US" sz="7200" dirty="0" err="1"/>
              <a:t>nhà</a:t>
            </a:r>
            <a:r>
              <a:rPr lang="en" sz="7200" dirty="0"/>
              <a:t>!</a:t>
            </a:r>
            <a:endParaRPr sz="7200" dirty="0"/>
          </a:p>
        </p:txBody>
      </p:sp>
      <p:grpSp>
        <p:nvGrpSpPr>
          <p:cNvPr id="536" name="Google Shape;536;p43"/>
          <p:cNvGrpSpPr/>
          <p:nvPr/>
        </p:nvGrpSpPr>
        <p:grpSpPr>
          <a:xfrm>
            <a:off x="4165451" y="733984"/>
            <a:ext cx="604413" cy="567929"/>
            <a:chOff x="2444325" y="607575"/>
            <a:chExt cx="604413" cy="567929"/>
          </a:xfrm>
        </p:grpSpPr>
        <p:cxnSp>
          <p:nvCxnSpPr>
            <p:cNvPr id="537" name="Google Shape;537;p43"/>
            <p:cNvCxnSpPr/>
            <p:nvPr/>
          </p:nvCxnSpPr>
          <p:spPr>
            <a:xfrm>
              <a:off x="2444325" y="1110704"/>
              <a:ext cx="458700" cy="64800"/>
            </a:xfrm>
            <a:prstGeom prst="straightConnector1">
              <a:avLst/>
            </a:prstGeom>
            <a:noFill/>
            <a:ln w="2857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38" name="Google Shape;538;p43"/>
            <p:cNvCxnSpPr/>
            <p:nvPr/>
          </p:nvCxnSpPr>
          <p:spPr>
            <a:xfrm>
              <a:off x="2556398" y="803083"/>
              <a:ext cx="413700" cy="267000"/>
            </a:xfrm>
            <a:prstGeom prst="straightConnector1">
              <a:avLst/>
            </a:prstGeom>
            <a:noFill/>
            <a:ln w="2857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39" name="Google Shape;539;p43"/>
            <p:cNvCxnSpPr/>
            <p:nvPr/>
          </p:nvCxnSpPr>
          <p:spPr>
            <a:xfrm>
              <a:off x="2841438" y="607575"/>
              <a:ext cx="207300" cy="369000"/>
            </a:xfrm>
            <a:prstGeom prst="straightConnector1">
              <a:avLst/>
            </a:prstGeom>
            <a:noFill/>
            <a:ln w="2857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pic>
        <p:nvPicPr>
          <p:cNvPr id="5" name="Hình ảnh 4">
            <a:extLst>
              <a:ext uri="{FF2B5EF4-FFF2-40B4-BE49-F238E27FC236}">
                <a16:creationId xmlns:a16="http://schemas.microsoft.com/office/drawing/2014/main" id="{5BC2721E-4BB0-4448-8835-A4A3C874938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94801" y="696087"/>
            <a:ext cx="3707533" cy="4447413"/>
          </a:xfrm>
          <a:prstGeom prst="rect">
            <a:avLst/>
          </a:prstGeom>
        </p:spPr>
      </p:pic>
      <p:pic>
        <p:nvPicPr>
          <p:cNvPr id="1032" name="Picture 8">
            <a:extLst>
              <a:ext uri="{FF2B5EF4-FFF2-40B4-BE49-F238E27FC236}">
                <a16:creationId xmlns:a16="http://schemas.microsoft.com/office/drawing/2014/main" id="{51C19F88-D085-42FF-B792-4EFD8540E3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2260" y="115633"/>
            <a:ext cx="1974701" cy="19747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Hình ảnh 3">
            <a:extLst>
              <a:ext uri="{FF2B5EF4-FFF2-40B4-BE49-F238E27FC236}">
                <a16:creationId xmlns:a16="http://schemas.microsoft.com/office/drawing/2014/main" id="{DCBC6913-33C6-4680-8F13-81791ED28D3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7078" y="1608881"/>
            <a:ext cx="6283767" cy="3534619"/>
          </a:xfrm>
          <a:prstGeom prst="rect">
            <a:avLst/>
          </a:prstGeom>
        </p:spPr>
      </p:pic>
      <p:sp>
        <p:nvSpPr>
          <p:cNvPr id="3" name="Tiêu đề 2">
            <a:extLst>
              <a:ext uri="{FF2B5EF4-FFF2-40B4-BE49-F238E27FC236}">
                <a16:creationId xmlns:a16="http://schemas.microsoft.com/office/drawing/2014/main" id="{8C08F605-4939-492B-B535-DE49B884DD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14949" y="209487"/>
            <a:ext cx="7116535" cy="1399394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r>
              <a:rPr lang="vi-VN" sz="2800" dirty="0">
                <a:latin typeface="+mn-lt"/>
              </a:rPr>
              <a:t>“ 1 </a:t>
            </a:r>
            <a:r>
              <a:rPr lang="vi-VN" sz="2800" dirty="0" err="1">
                <a:latin typeface="+mn-lt"/>
              </a:rPr>
              <a:t>góc</a:t>
            </a:r>
            <a:r>
              <a:rPr lang="vi-VN" sz="2800" dirty="0">
                <a:latin typeface="+mn-lt"/>
              </a:rPr>
              <a:t> </a:t>
            </a:r>
            <a:r>
              <a:rPr lang="vi-VN" sz="2800" dirty="0" err="1">
                <a:latin typeface="+mn-lt"/>
              </a:rPr>
              <a:t>vườn</a:t>
            </a:r>
            <a:r>
              <a:rPr lang="vi-VN" sz="2800" dirty="0">
                <a:latin typeface="+mn-lt"/>
              </a:rPr>
              <a:t> </a:t>
            </a:r>
            <a:r>
              <a:rPr lang="vi-VN" sz="2800" dirty="0" err="1">
                <a:latin typeface="+mn-lt"/>
              </a:rPr>
              <a:t>có</a:t>
            </a:r>
            <a:r>
              <a:rPr lang="vi-VN" sz="2800" dirty="0">
                <a:latin typeface="+mn-lt"/>
              </a:rPr>
              <a:t> 4 con </a:t>
            </a:r>
            <a:r>
              <a:rPr lang="vi-VN" sz="2800" dirty="0" err="1">
                <a:latin typeface="+mn-lt"/>
              </a:rPr>
              <a:t>bướm</a:t>
            </a:r>
            <a:r>
              <a:rPr lang="vi-VN" sz="2800" dirty="0">
                <a:latin typeface="+mn-lt"/>
              </a:rPr>
              <a:t> </a:t>
            </a:r>
            <a:r>
              <a:rPr lang="vi-VN" sz="2800" dirty="0" err="1">
                <a:latin typeface="+mn-lt"/>
              </a:rPr>
              <a:t>bướm</a:t>
            </a:r>
            <a:r>
              <a:rPr lang="vi-VN" sz="2800" dirty="0">
                <a:latin typeface="+mn-lt"/>
              </a:rPr>
              <a:t> </a:t>
            </a:r>
            <a:r>
              <a:rPr lang="vi-VN" sz="2800" dirty="0" err="1">
                <a:latin typeface="+mn-lt"/>
              </a:rPr>
              <a:t>và</a:t>
            </a:r>
            <a:r>
              <a:rPr lang="vi-VN" sz="2800" dirty="0">
                <a:latin typeface="+mn-lt"/>
              </a:rPr>
              <a:t> </a:t>
            </a:r>
            <a:r>
              <a:rPr lang="vi-VN" sz="2800" dirty="0" err="1">
                <a:latin typeface="+mn-lt"/>
              </a:rPr>
              <a:t>có</a:t>
            </a:r>
            <a:r>
              <a:rPr lang="vi-VN" sz="2800" dirty="0">
                <a:latin typeface="+mn-lt"/>
              </a:rPr>
              <a:t> 4 bông hoa. </a:t>
            </a:r>
            <a:r>
              <a:rPr lang="vi-VN" sz="2800" dirty="0" err="1">
                <a:latin typeface="+mn-lt"/>
              </a:rPr>
              <a:t>Hỏi</a:t>
            </a:r>
            <a:r>
              <a:rPr lang="vi-VN" sz="2800" dirty="0">
                <a:latin typeface="+mn-lt"/>
              </a:rPr>
              <a:t> </a:t>
            </a:r>
            <a:r>
              <a:rPr lang="vi-VN" sz="2800" dirty="0" err="1">
                <a:latin typeface="+mn-lt"/>
              </a:rPr>
              <a:t>số</a:t>
            </a:r>
            <a:r>
              <a:rPr lang="vi-VN" sz="2800" dirty="0">
                <a:latin typeface="+mn-lt"/>
              </a:rPr>
              <a:t> hoa </a:t>
            </a:r>
            <a:r>
              <a:rPr lang="vi-VN" sz="2800" dirty="0" err="1">
                <a:latin typeface="+mn-lt"/>
              </a:rPr>
              <a:t>ít</a:t>
            </a:r>
            <a:r>
              <a:rPr lang="vi-VN" sz="2800" dirty="0">
                <a:latin typeface="+mn-lt"/>
              </a:rPr>
              <a:t> hơn, </a:t>
            </a:r>
            <a:r>
              <a:rPr lang="vi-VN" sz="2800" dirty="0" err="1">
                <a:latin typeface="+mn-lt"/>
              </a:rPr>
              <a:t>nhiều</a:t>
            </a:r>
            <a:r>
              <a:rPr lang="vi-VN" sz="2800" dirty="0">
                <a:latin typeface="+mn-lt"/>
              </a:rPr>
              <a:t> hơn hay </a:t>
            </a:r>
            <a:r>
              <a:rPr lang="vi-VN" sz="2800" dirty="0" err="1">
                <a:latin typeface="+mn-lt"/>
              </a:rPr>
              <a:t>bằng</a:t>
            </a:r>
            <a:r>
              <a:rPr lang="vi-VN" sz="2800" dirty="0">
                <a:latin typeface="+mn-lt"/>
              </a:rPr>
              <a:t> </a:t>
            </a:r>
            <a:r>
              <a:rPr lang="vi-VN" sz="2800" dirty="0" err="1">
                <a:latin typeface="+mn-lt"/>
              </a:rPr>
              <a:t>số</a:t>
            </a:r>
            <a:r>
              <a:rPr lang="vi-VN" sz="2800" dirty="0">
                <a:latin typeface="+mn-lt"/>
              </a:rPr>
              <a:t> </a:t>
            </a:r>
            <a:r>
              <a:rPr lang="vi-VN" sz="2800" dirty="0" err="1">
                <a:latin typeface="+mn-lt"/>
              </a:rPr>
              <a:t>bướm</a:t>
            </a:r>
            <a:r>
              <a:rPr lang="en-US" sz="2800" dirty="0">
                <a:latin typeface="+mn-lt"/>
              </a:rPr>
              <a:t>? ”</a:t>
            </a:r>
          </a:p>
        </p:txBody>
      </p:sp>
    </p:spTree>
    <p:extLst>
      <p:ext uri="{BB962C8B-B14F-4D97-AF65-F5344CB8AC3E}">
        <p14:creationId xmlns:p14="http://schemas.microsoft.com/office/powerpoint/2010/main" val="382681524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4" name="Picture 8" descr="Pink Flower Sticker by Mexico In My Pocket for iOS &amp;amp; Android | GIPHY">
            <a:extLst>
              <a:ext uri="{FF2B5EF4-FFF2-40B4-BE49-F238E27FC236}">
                <a16:creationId xmlns:a16="http://schemas.microsoft.com/office/drawing/2014/main" id="{CB9502AA-7EB1-4236-A46A-604B43E8025F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34996">
            <a:off x="873351" y="1627422"/>
            <a:ext cx="3896300" cy="2922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Fiat Argo Sticker by Fiat Brasil for iOS &amp;amp; Android | GIPHY in 2021 | Giphy,  Cherry blossom art, Gif background">
            <a:extLst>
              <a:ext uri="{FF2B5EF4-FFF2-40B4-BE49-F238E27FC236}">
                <a16:creationId xmlns:a16="http://schemas.microsoft.com/office/drawing/2014/main" id="{3A52B58D-E934-4BA7-BAA4-091DD609A9B8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4992" y="2933205"/>
            <a:ext cx="8142790" cy="22350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Flower Graphics - Flower Animations - Free - Clipart">
            <a:extLst>
              <a:ext uri="{FF2B5EF4-FFF2-40B4-BE49-F238E27FC236}">
                <a16:creationId xmlns:a16="http://schemas.microsoft.com/office/drawing/2014/main" id="{3581DABA-D329-437C-9575-5B497479382E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9547" y="3093903"/>
            <a:ext cx="1591519" cy="20495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6" name="Picture 10" descr="Nina flower, nina , flower - PicMix">
            <a:extLst>
              <a:ext uri="{FF2B5EF4-FFF2-40B4-BE49-F238E27FC236}">
                <a16:creationId xmlns:a16="http://schemas.microsoft.com/office/drawing/2014/main" id="{3D442AAA-3C80-427F-ACDE-8D870A014D73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40832" y="1261641"/>
            <a:ext cx="4046607" cy="38849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8" name="Picture 12" descr="Wild Animals and Use of a - an | Baamboozle">
            <a:extLst>
              <a:ext uri="{FF2B5EF4-FFF2-40B4-BE49-F238E27FC236}">
                <a16:creationId xmlns:a16="http://schemas.microsoft.com/office/drawing/2014/main" id="{B9A9667A-79AE-45C4-BCD2-6D2E2C4321B5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947253">
            <a:off x="3046424" y="-191640"/>
            <a:ext cx="1611040" cy="16490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10" name="Picture 14" descr="Butterflies In the City | Re-Care Inc | Care | Nonprofit | USA | Recar">
            <a:extLst>
              <a:ext uri="{FF2B5EF4-FFF2-40B4-BE49-F238E27FC236}">
                <a16:creationId xmlns:a16="http://schemas.microsoft.com/office/drawing/2014/main" id="{144AA63B-F087-4A92-9C4B-B6E4E4408B02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037" y="-166003"/>
            <a:ext cx="2996120" cy="2996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12" name="Picture 16" descr="Butterfly by grooom230 on DeviantArt">
            <a:extLst>
              <a:ext uri="{FF2B5EF4-FFF2-40B4-BE49-F238E27FC236}">
                <a16:creationId xmlns:a16="http://schemas.microsoft.com/office/drawing/2014/main" id="{A1FC76B3-4112-429A-812C-D1388BA6B5C9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038732">
            <a:off x="6556188" y="369048"/>
            <a:ext cx="2041648" cy="21698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Hình ảnh 6">
            <a:extLst>
              <a:ext uri="{FF2B5EF4-FFF2-40B4-BE49-F238E27FC236}">
                <a16:creationId xmlns:a16="http://schemas.microsoft.com/office/drawing/2014/main" id="{AAB91BAD-1C6F-4B80-A96D-E04BBC1B59B0}"/>
              </a:ext>
            </a:extLst>
          </p:cNvPr>
          <p:cNvPicPr>
            <a:picLocks noChangeAspect="1"/>
          </p:cNvPicPr>
          <p:nvPr/>
        </p:nvPicPr>
        <p:blipFill rotWithShape="1">
          <a:blip r:embed="rId9"/>
          <a:srcRect l="48361" t="19571" b="42476"/>
          <a:stretch/>
        </p:blipFill>
        <p:spPr>
          <a:xfrm>
            <a:off x="7823134" y="2571750"/>
            <a:ext cx="2800185" cy="2058011"/>
          </a:xfrm>
          <a:prstGeom prst="rect">
            <a:avLst/>
          </a:prstGeom>
        </p:spPr>
      </p:pic>
      <p:sp>
        <p:nvSpPr>
          <p:cNvPr id="19" name="Tiêu đề 2">
            <a:extLst>
              <a:ext uri="{FF2B5EF4-FFF2-40B4-BE49-F238E27FC236}">
                <a16:creationId xmlns:a16="http://schemas.microsoft.com/office/drawing/2014/main" id="{672414CD-A8D7-4A32-838D-D46BCE4FA6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83842" y="150598"/>
            <a:ext cx="4479403" cy="1053402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r>
              <a:rPr lang="en-US" sz="2800" dirty="0" err="1">
                <a:latin typeface="+mn-lt"/>
              </a:rPr>
              <a:t>Số</a:t>
            </a:r>
            <a:r>
              <a:rPr lang="en-US" sz="2800" dirty="0">
                <a:latin typeface="+mn-lt"/>
              </a:rPr>
              <a:t> </a:t>
            </a:r>
            <a:r>
              <a:rPr lang="en-US" sz="2800" dirty="0" err="1">
                <a:latin typeface="+mn-lt"/>
              </a:rPr>
              <a:t>bông</a:t>
            </a:r>
            <a:r>
              <a:rPr lang="en-US" sz="2800" dirty="0">
                <a:latin typeface="+mn-lt"/>
              </a:rPr>
              <a:t> </a:t>
            </a:r>
            <a:r>
              <a:rPr lang="en-US" sz="2800" dirty="0" err="1">
                <a:latin typeface="+mn-lt"/>
              </a:rPr>
              <a:t>hoa</a:t>
            </a:r>
            <a:r>
              <a:rPr lang="en-US" sz="2800" dirty="0">
                <a:latin typeface="+mn-lt"/>
              </a:rPr>
              <a:t> </a:t>
            </a:r>
            <a:r>
              <a:rPr lang="en-US" sz="2800" dirty="0" err="1">
                <a:latin typeface="+mn-lt"/>
              </a:rPr>
              <a:t>và</a:t>
            </a:r>
            <a:r>
              <a:rPr lang="en-US" sz="2800" dirty="0">
                <a:latin typeface="+mn-lt"/>
              </a:rPr>
              <a:t> </a:t>
            </a:r>
            <a:r>
              <a:rPr lang="en-US" sz="2800" dirty="0" err="1">
                <a:latin typeface="+mn-lt"/>
              </a:rPr>
              <a:t>số</a:t>
            </a:r>
            <a:r>
              <a:rPr lang="en-US" sz="2800" dirty="0">
                <a:latin typeface="+mn-lt"/>
              </a:rPr>
              <a:t> con </a:t>
            </a:r>
            <a:r>
              <a:rPr lang="en-US" sz="2800" dirty="0" err="1">
                <a:latin typeface="+mn-lt"/>
              </a:rPr>
              <a:t>bướm</a:t>
            </a:r>
            <a:r>
              <a:rPr lang="en-US" sz="2800" dirty="0">
                <a:latin typeface="+mn-lt"/>
              </a:rPr>
              <a:t> </a:t>
            </a:r>
            <a:r>
              <a:rPr lang="en-US" sz="2800" dirty="0" err="1">
                <a:latin typeface="+mn-lt"/>
              </a:rPr>
              <a:t>là</a:t>
            </a:r>
            <a:r>
              <a:rPr lang="en-US" sz="2800" dirty="0">
                <a:latin typeface="+mn-lt"/>
              </a:rPr>
              <a:t> </a:t>
            </a:r>
            <a:r>
              <a:rPr lang="en-US" sz="2800" dirty="0" err="1">
                <a:latin typeface="+mn-lt"/>
              </a:rPr>
              <a:t>bằng</a:t>
            </a:r>
            <a:r>
              <a:rPr lang="en-US" sz="2800" dirty="0">
                <a:latin typeface="+mn-lt"/>
              </a:rPr>
              <a:t> </a:t>
            </a:r>
            <a:r>
              <a:rPr lang="en-US" sz="2800" dirty="0" err="1">
                <a:latin typeface="+mn-lt"/>
              </a:rPr>
              <a:t>nhau</a:t>
            </a:r>
            <a:endParaRPr lang="en-US" sz="28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03237669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7118 -0.02346 L 0.27118 -0.02315 C 0.25642 -0.0284 0.23681 -0.03549 0.22309 -0.03457 C 0.19497 -0.03303 0.16736 -0.02562 0.13941 -0.0213 C 0.13576 -0.01821 0.13125 -0.01636 0.12813 -0.01204 C 0.12726 -0.0108 0.12778 -0.00741 0.12691 -0.00525 C 0.12639 -0.00309 0.12552 -0.00093 0.12465 0.00123 C 0.12413 0.00401 0.11806 0.04105 0.11806 0.0463 C 0.11806 0.0537 0.1224 0.0821 0.12465 0.0892 C 0.12691 0.09722 0.13038 0.10401 0.13316 0.11173 C 0.13802 0.125 0.14688 0.15185 0.14688 0.15185 C 0.1474 0.15525 0.14826 0.15802 0.14826 0.16111 C 0.15052 0.20154 0.14774 0.18735 0.15052 0.2108 C 0.15174 0.22037 0.15139 0.21759 0.15313 0.22438 L 0.15313 0.22469 L 0.15313 0.22438 L 0.15313 0.22469 " pathEditMode="relative" rAng="0" ptsTypes="AAAAAAAAAAAAAAAAA">
                                      <p:cBhvr>
                                        <p:cTn id="6" dur="2000" fill="hold"/>
                                        <p:tgtEl>
                                          <p:spTgt spid="410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656" y="1182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4393 -0.05988 L -0.04393 -0.05988 C -0.13004 -0.13395 -0.09896 -0.12037 -0.154 -0.1429 C -0.15608 -0.14383 -0.15816 -0.14445 -0.16025 -0.14506 C -0.18785 -0.11266 -0.19844 -0.10432 -0.2198 -0.06636 C -0.22778 -0.05216 -0.23525 -0.03704 -0.24254 -0.02161 C -0.24844 -0.00926 -0.25122 0.00895 -0.25903 0.01666 C -0.27205 0.02932 -0.31216 0.02932 -0.32622 0.03024 L -0.35018 0.02561 C -0.36667 0.02315 -0.38351 0.02561 -0.39966 0.01913 C -0.40452 0.01697 -0.40712 0.00679 -0.41094 0.00092 C -0.41632 -0.00679 -0.42153 -0.01513 -0.42743 -0.02161 C -0.43473 -0.02932 -0.44237 -0.03581 -0.45018 -0.04167 C -0.46268 -0.05093 -0.4882 -0.06636 -0.4882 -0.06636 C -0.50226 -0.09136 -0.49132 -0.07655 -0.52362 -0.01914 C -0.52605 -0.01513 -0.52761 -0.00988 -0.53004 -0.00587 C -0.53889 0.01018 -0.55487 0.02438 -0.56424 0.0324 C -0.56702 0.03487 -0.57014 0.03549 -0.57309 0.03703 C -0.58872 0.03117 -0.60365 0.0216 -0.61997 0.03024 C -0.62726 0.03426 -0.63316 0.04444 -0.64011 0.05061 C -0.65434 0.06265 -0.68316 0.08426 -0.68316 0.08426 C -0.69862 0.14382 -0.68646 0.09228 -0.70348 0.1966 C -0.7066 0.21574 -0.71007 0.23426 -0.71355 0.25308 C -0.71598 0.26605 -0.71424 0.26327 -0.71997 0.26636 L -0.74653 0.23271 C -0.76841 0.20555 -0.75018 0.22963 -0.76302 0.21234 C -0.7724 0.22654 -0.7875 0.24352 -0.78959 0.26882 C -0.79028 0.27808 -0.78959 0.33734 -0.78698 0.36327 C -0.78594 0.37438 -0.78559 0.38642 -0.78316 0.39691 C -0.77778 0.42037 -0.77466 0.41759 -0.76927 0.43302 C -0.76771 0.43765 -0.7665 0.44444 -0.76424 0.44876 C -0.76389 0.44907 -0.76337 0.44876 -0.76302 0.44876 L -0.76302 0.44876 " pathEditMode="relative" ptsTypes="AAAAAAAAAAAAAAAAAAAAAAAAAAAAAAAAA">
                                      <p:cBhvr>
                                        <p:cTn id="10" dur="2000" fill="hold"/>
                                        <p:tgtEl>
                                          <p:spTgt spid="41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1424 0.10617 L -0.11424 0.10679 C -0.12743 0.09969 -0.14045 0.09691 -0.1533 0.08796 C -0.16007 0.08333 -0.16441 0.06111 -0.16979 0.04444 C -0.17465 0.02963 -0.17969 0.01574 -0.18455 0.00154 C -0.1908 -0.04877 -0.19184 -0.04537 -0.19305 -0.10309 C -0.1941 -0.14352 -0.19323 -0.18488 -0.19479 -0.22531 C -0.19496 -0.23519 -0.19722 -0.24259 -0.19861 -0.25031 C -0.19983 -0.25679 -0.20104 -0.26389 -0.2026 -0.26821 C -0.20347 -0.2713 -0.20729 -0.27716 -0.20868 -0.27901 C -0.2118 -0.28858 -0.21042 -0.28364 -0.2125 -0.29321 L -0.2125 -0.2929 " pathEditMode="relative" rAng="0" ptsTypes="AAAAAAAAAAAA">
                                      <p:cBhvr>
                                        <p:cTn id="1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913" y="-1993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Destiny | Thank you gifs, Thanks gif, Welcome gif">
            <a:extLst>
              <a:ext uri="{FF2B5EF4-FFF2-40B4-BE49-F238E27FC236}">
                <a16:creationId xmlns:a16="http://schemas.microsoft.com/office/drawing/2014/main" id="{67FCC547-4D50-4B10-BF8B-4CAC1328A8AC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7910" y="0"/>
            <a:ext cx="7362825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0516539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  <p:sndAc>
          <p:stSnd>
            <p:snd r:embed="rId2" name="applause.wav"/>
          </p:stSnd>
        </p:sndAc>
      </p:transition>
    </mc:Choice>
    <mc:Fallback xmlns="">
      <p:transition spd="slow">
        <p:fade/>
        <p:sndAc>
          <p:stSnd>
            <p:snd r:embed="rId4" name="applause.wav"/>
          </p:stSnd>
        </p:sndAc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Hình ảnh 15">
            <a:extLst>
              <a:ext uri="{FF2B5EF4-FFF2-40B4-BE49-F238E27FC236}">
                <a16:creationId xmlns:a16="http://schemas.microsoft.com/office/drawing/2014/main" id="{73CD9025-FF84-40F7-AF21-348CB14E712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88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39244" y="-76200"/>
            <a:ext cx="1714311" cy="1752599"/>
          </a:xfrm>
          <a:prstGeom prst="rect">
            <a:avLst/>
          </a:prstGeom>
        </p:spPr>
      </p:pic>
      <p:grpSp>
        <p:nvGrpSpPr>
          <p:cNvPr id="2" name="Nhóm 1">
            <a:extLst>
              <a:ext uri="{FF2B5EF4-FFF2-40B4-BE49-F238E27FC236}">
                <a16:creationId xmlns:a16="http://schemas.microsoft.com/office/drawing/2014/main" id="{2933967C-1061-4AE3-99FC-AEA4D370DC4D}"/>
              </a:ext>
            </a:extLst>
          </p:cNvPr>
          <p:cNvGrpSpPr/>
          <p:nvPr/>
        </p:nvGrpSpPr>
        <p:grpSpPr>
          <a:xfrm>
            <a:off x="648026" y="385961"/>
            <a:ext cx="6578600" cy="4650627"/>
            <a:chOff x="1267439" y="0"/>
            <a:chExt cx="6377961" cy="5532750"/>
          </a:xfrm>
        </p:grpSpPr>
        <p:pic>
          <p:nvPicPr>
            <p:cNvPr id="3074" name="Picture 2">
              <a:extLst>
                <a:ext uri="{FF2B5EF4-FFF2-40B4-BE49-F238E27FC236}">
                  <a16:creationId xmlns:a16="http://schemas.microsoft.com/office/drawing/2014/main" id="{E7919AA1-EFBC-498C-A77C-500645B9D6D1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3292" t="6573"/>
            <a:stretch/>
          </p:blipFill>
          <p:spPr bwMode="auto">
            <a:xfrm>
              <a:off x="2929467" y="0"/>
              <a:ext cx="4715933" cy="55327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1" name="Picture 2">
              <a:extLst>
                <a:ext uri="{FF2B5EF4-FFF2-40B4-BE49-F238E27FC236}">
                  <a16:creationId xmlns:a16="http://schemas.microsoft.com/office/drawing/2014/main" id="{78ED42FB-8D78-40C6-8322-EF13590BB2E2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3315" t="24301" r="76290" b="8145"/>
            <a:stretch/>
          </p:blipFill>
          <p:spPr bwMode="auto">
            <a:xfrm>
              <a:off x="1267439" y="1058333"/>
              <a:ext cx="1662028" cy="400049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3078" name="Picture 6">
            <a:hlinkClick r:id="rId5" action="ppaction://hlinksldjump"/>
            <a:extLst>
              <a:ext uri="{FF2B5EF4-FFF2-40B4-BE49-F238E27FC236}">
                <a16:creationId xmlns:a16="http://schemas.microsoft.com/office/drawing/2014/main" id="{75D3BAF1-0A0A-4406-A2CC-A39114256C3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4523" y="1872101"/>
            <a:ext cx="506597" cy="6996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Picture 6">
            <a:hlinkClick r:id="rId7" action="ppaction://hlinksldjump"/>
            <a:extLst>
              <a:ext uri="{FF2B5EF4-FFF2-40B4-BE49-F238E27FC236}">
                <a16:creationId xmlns:a16="http://schemas.microsoft.com/office/drawing/2014/main" id="{7583E7DA-4CB4-4779-B42B-05ECE4AC54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3387" y="2711275"/>
            <a:ext cx="506597" cy="6996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" name="Picture 6">
            <a:hlinkClick r:id="rId8" action="ppaction://hlinksldjump"/>
            <a:extLst>
              <a:ext uri="{FF2B5EF4-FFF2-40B4-BE49-F238E27FC236}">
                <a16:creationId xmlns:a16="http://schemas.microsoft.com/office/drawing/2014/main" id="{9E85D1A2-EAAA-414B-80B5-2DA7149603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04018" y="2769399"/>
            <a:ext cx="506597" cy="6996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841273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path" presetSubtype="0" accel="61000" decel="39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222E-6 4.44444E-6 L 0.23802 4.44444E-6 C 0.34496 4.44444E-6 0.47656 0.025 0.47656 0.04537 L 0.47656 0.09104 " pathEditMode="relative" rAng="0" ptsTypes="AAAA">
                                      <p:cBhvr>
                                        <p:cTn id="6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819" y="453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5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42604 0.21296 L 0.38837 0.24166 C 0.37153 0.25555 0.346 0.25277 0.34253 0.23734 L 0.33403 0.20339 " pathEditMode="relative" rAng="20160000" ptsTypes="AAAA">
                                      <p:cBhvr>
                                        <p:cTn id="9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618" y="-46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4000"/>
                            </p:stCondLst>
                            <p:childTnLst>
                              <p:par>
                                <p:cTn id="11" presetID="26" presetClass="emph" presetSubtype="0" repeatCount="2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1000" tmFilter="0, 0; .2, .5; .8, .5; 1, 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" dur="500" autoRev="1" fill="hold"/>
                                        <p:tgtEl>
                                          <p:spTgt spid="307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1232 0.29722 L 0.31232 0.29753 L 0.2493 0.29567 C 0.23194 0.29506 0.21475 0.29444 0.19739 0.29444 C 0.18785 0.29444 0.1783 0.2966 0.16875 0.29722 C 0.16076 0.29814 0.1526 0.29814 0.14462 0.29907 C 0.13316 0.30216 0.14514 0.29814 0.1335 0.3037 C 0.13194 0.30432 0.13038 0.30463 0.12899 0.30524 C 0.1276 0.30586 0.12639 0.30617 0.12517 0.30648 C 0.12361 0.30709 0.12205 0.30771 0.12066 0.30833 C 0.11962 0.30864 0.11875 0.30956 0.11788 0.30987 C 0.1151 0.3108 0.11215 0.3108 0.10955 0.31111 C 0.10729 0.31203 0.10521 0.31234 0.10295 0.31296 C 0.10173 0.31388 0.10069 0.31512 0.0993 0.31574 C 0.09496 0.3179 0.07899 0.31913 0.07795 0.31913 C 0.07708 0.32098 0.07604 0.32191 0.07517 0.32376 C 0.07378 0.32654 0.07222 0.33179 0.07153 0.33487 C 0.07118 0.33642 0.07083 0.33765 0.07066 0.3395 C 0.07083 0.34814 0.071 0.35709 0.07153 0.36574 C 0.0717 0.36913 0.07135 0.37222 0.07239 0.3753 C 0.07535 0.38302 0.0776 0.38302 0.08177 0.38487 C 0.08298 0.38611 0.08403 0.38796 0.08541 0.3895 C 0.0868 0.39104 0.08941 0.39135 0.0901 0.39413 C 0.09149 0.40061 0.08975 0.40864 0.09097 0.41574 C 0.09114 0.41759 0.09271 0.41697 0.09375 0.41759 C 0.10364 0.41821 0.11354 0.41821 0.12344 0.41882 L 0.12899 0.425 C 0.12986 0.42623 0.13055 0.42746 0.13177 0.42808 L 0.13455 0.42993 L 0.13455 0.43055 " pathEditMode="relative" rAng="0" ptsTypes="AAAAAAAAAAAAAAAAAAAAAAAAAAAAAA">
                                      <p:cBhvr>
                                        <p:cTn id="21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083" y="651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êu đề 2">
            <a:extLst>
              <a:ext uri="{FF2B5EF4-FFF2-40B4-BE49-F238E27FC236}">
                <a16:creationId xmlns:a16="http://schemas.microsoft.com/office/drawing/2014/main" id="{A4076203-4EC4-4037-BB71-48D5303253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40075" y="392267"/>
            <a:ext cx="3116100" cy="1677600"/>
          </a:xfrm>
        </p:spPr>
        <p:txBody>
          <a:bodyPr/>
          <a:lstStyle/>
          <a:p>
            <a:r>
              <a:rPr lang="en-US" sz="3600" dirty="0" err="1">
                <a:latin typeface="Hobo Std" panose="020B0803040709020204" pitchFamily="34" charset="0"/>
              </a:rPr>
              <a:t>Có</a:t>
            </a:r>
            <a:r>
              <a:rPr lang="en-US" sz="3600" dirty="0">
                <a:latin typeface="Hobo Std" panose="020B0803040709020204" pitchFamily="34" charset="0"/>
              </a:rPr>
              <a:t> bao </a:t>
            </a:r>
            <a:r>
              <a:rPr lang="en-US" sz="3600" dirty="0" err="1">
                <a:latin typeface="Hobo Std" panose="020B0803040709020204" pitchFamily="34" charset="0"/>
              </a:rPr>
              <a:t>nhiêu</a:t>
            </a:r>
            <a:r>
              <a:rPr lang="en-US" sz="3600" dirty="0">
                <a:latin typeface="Hobo Std" panose="020B0803040709020204" pitchFamily="34" charset="0"/>
              </a:rPr>
              <a:t> </a:t>
            </a:r>
            <a:r>
              <a:rPr lang="en-US" sz="3600" dirty="0" err="1">
                <a:latin typeface="Hobo Std" panose="020B0803040709020204" pitchFamily="34" charset="0"/>
              </a:rPr>
              <a:t>củ</a:t>
            </a:r>
            <a:r>
              <a:rPr lang="en-US" sz="3600" dirty="0">
                <a:latin typeface="Hobo Std" panose="020B0803040709020204" pitchFamily="34" charset="0"/>
              </a:rPr>
              <a:t> </a:t>
            </a:r>
            <a:r>
              <a:rPr lang="en-US" sz="3600" dirty="0" err="1">
                <a:latin typeface="Hobo Std" panose="020B0803040709020204" pitchFamily="34" charset="0"/>
              </a:rPr>
              <a:t>cà</a:t>
            </a:r>
            <a:r>
              <a:rPr lang="en-US" sz="3600" dirty="0">
                <a:latin typeface="Hobo Std" panose="020B0803040709020204" pitchFamily="34" charset="0"/>
              </a:rPr>
              <a:t> </a:t>
            </a:r>
            <a:r>
              <a:rPr lang="en-US" sz="3600" dirty="0" err="1">
                <a:latin typeface="Hobo Std" panose="020B0803040709020204" pitchFamily="34" charset="0"/>
              </a:rPr>
              <a:t>rốt</a:t>
            </a:r>
            <a:r>
              <a:rPr lang="en-US" sz="3600" dirty="0">
                <a:latin typeface="Hobo Std" panose="020B0803040709020204" pitchFamily="34" charset="0"/>
              </a:rPr>
              <a:t>?</a:t>
            </a:r>
          </a:p>
        </p:txBody>
      </p:sp>
      <p:sp>
        <p:nvSpPr>
          <p:cNvPr id="4" name="Mũi tên: Hình ngũ giác 3">
            <a:hlinkClick r:id="rId3" action="ppaction://hlinksldjump"/>
            <a:extLst>
              <a:ext uri="{FF2B5EF4-FFF2-40B4-BE49-F238E27FC236}">
                <a16:creationId xmlns:a16="http://schemas.microsoft.com/office/drawing/2014/main" id="{3B74D07E-6CD2-414C-8BE3-821B9A4D1159}"/>
              </a:ext>
            </a:extLst>
          </p:cNvPr>
          <p:cNvSpPr/>
          <p:nvPr/>
        </p:nvSpPr>
        <p:spPr>
          <a:xfrm>
            <a:off x="7472361" y="3283115"/>
            <a:ext cx="1614151" cy="902773"/>
          </a:xfrm>
          <a:prstGeom prst="homePlate">
            <a:avLst/>
          </a:prstGeom>
          <a:solidFill>
            <a:srgbClr val="FF0000"/>
          </a:soli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8000" b="1" dirty="0">
                <a:solidFill>
                  <a:schemeClr val="bg1"/>
                </a:solidFill>
              </a:rPr>
              <a:t>6</a:t>
            </a:r>
            <a:endParaRPr lang="en-US" sz="3600" b="1" dirty="0">
              <a:solidFill>
                <a:schemeClr val="bg1"/>
              </a:solidFill>
            </a:endParaRPr>
          </a:p>
        </p:txBody>
      </p:sp>
      <p:pic>
        <p:nvPicPr>
          <p:cNvPr id="4104" name="Picture 8">
            <a:extLst>
              <a:ext uri="{FF2B5EF4-FFF2-40B4-BE49-F238E27FC236}">
                <a16:creationId xmlns:a16="http://schemas.microsoft.com/office/drawing/2014/main" id="{C97C3F73-3536-4F1B-905F-611FDFDAF0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321" y="2714889"/>
            <a:ext cx="2414838" cy="24148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6" name="Picture 10" descr="Lunch - Five Points Elementary School">
            <a:extLst>
              <a:ext uri="{FF2B5EF4-FFF2-40B4-BE49-F238E27FC236}">
                <a16:creationId xmlns:a16="http://schemas.microsoft.com/office/drawing/2014/main" id="{197044B1-AA60-4AA9-B8CE-87C1D489FC47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5914" y="-291875"/>
            <a:ext cx="2327742" cy="2863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8" name="Picture 12" descr="Open Doors Day Nursery | Meadows, Nottingham » menu">
            <a:extLst>
              <a:ext uri="{FF2B5EF4-FFF2-40B4-BE49-F238E27FC236}">
                <a16:creationId xmlns:a16="http://schemas.microsoft.com/office/drawing/2014/main" id="{E4C51E4D-CA20-44B4-A809-7DFB1A7BA106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3954" y="1792658"/>
            <a:ext cx="2381250" cy="3333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10" name="Picture 14" descr="LINE Creators&amp;#39; Stickers - Moving carrot fairy Example with GIF Animation">
            <a:extLst>
              <a:ext uri="{FF2B5EF4-FFF2-40B4-BE49-F238E27FC236}">
                <a16:creationId xmlns:a16="http://schemas.microsoft.com/office/drawing/2014/main" id="{0A732EDF-E19E-4A98-BD9D-EE2AEEAE22D0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5825" y="1142999"/>
            <a:ext cx="3524250" cy="33337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8">
            <a:extLst>
              <a:ext uri="{FF2B5EF4-FFF2-40B4-BE49-F238E27FC236}">
                <a16:creationId xmlns:a16="http://schemas.microsoft.com/office/drawing/2014/main" id="{8CB4B1B9-8E34-4C05-8078-B1C6EE3988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321" y="2728662"/>
            <a:ext cx="2414838" cy="24148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10" descr="Lunch - Five Points Elementary School">
            <a:extLst>
              <a:ext uri="{FF2B5EF4-FFF2-40B4-BE49-F238E27FC236}">
                <a16:creationId xmlns:a16="http://schemas.microsoft.com/office/drawing/2014/main" id="{0EBBD133-14AE-4946-8DF0-F557EBF7DAF3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5914" y="-278102"/>
            <a:ext cx="2327742" cy="2863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12" descr="Open Doors Day Nursery | Meadows, Nottingham » menu">
            <a:extLst>
              <a:ext uri="{FF2B5EF4-FFF2-40B4-BE49-F238E27FC236}">
                <a16:creationId xmlns:a16="http://schemas.microsoft.com/office/drawing/2014/main" id="{A67BB125-F772-4987-A028-C9ECA956202D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3954" y="1806431"/>
            <a:ext cx="2381250" cy="3333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14" descr="LINE Creators&amp;#39; Stickers - Moving carrot fairy Example with GIF Animation">
            <a:extLst>
              <a:ext uri="{FF2B5EF4-FFF2-40B4-BE49-F238E27FC236}">
                <a16:creationId xmlns:a16="http://schemas.microsoft.com/office/drawing/2014/main" id="{8896DCBE-2E18-4092-958E-00E8F28E51C2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5825" y="1156772"/>
            <a:ext cx="3524250" cy="33337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34027806"/>
      </p:ext>
    </p:extLst>
  </p:cSld>
  <p:clrMapOvr>
    <a:masterClrMapping/>
  </p:clrMapOvr>
  <p:transition spd="slow" advClick="0" advTm="6559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Hình ảnh 15">
            <a:extLst>
              <a:ext uri="{FF2B5EF4-FFF2-40B4-BE49-F238E27FC236}">
                <a16:creationId xmlns:a16="http://schemas.microsoft.com/office/drawing/2014/main" id="{73CD9025-FF84-40F7-AF21-348CB14E712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88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124403" y="958675"/>
            <a:ext cx="1714311" cy="1752599"/>
          </a:xfrm>
          <a:prstGeom prst="rect">
            <a:avLst/>
          </a:prstGeom>
        </p:spPr>
      </p:pic>
      <p:grpSp>
        <p:nvGrpSpPr>
          <p:cNvPr id="2" name="Nhóm 1">
            <a:extLst>
              <a:ext uri="{FF2B5EF4-FFF2-40B4-BE49-F238E27FC236}">
                <a16:creationId xmlns:a16="http://schemas.microsoft.com/office/drawing/2014/main" id="{2933967C-1061-4AE3-99FC-AEA4D370DC4D}"/>
              </a:ext>
            </a:extLst>
          </p:cNvPr>
          <p:cNvGrpSpPr/>
          <p:nvPr/>
        </p:nvGrpSpPr>
        <p:grpSpPr>
          <a:xfrm>
            <a:off x="477551" y="246436"/>
            <a:ext cx="6524547" cy="4650627"/>
            <a:chOff x="888451" y="-165990"/>
            <a:chExt cx="6325557" cy="5532750"/>
          </a:xfrm>
        </p:grpSpPr>
        <p:pic>
          <p:nvPicPr>
            <p:cNvPr id="3074" name="Picture 2">
              <a:extLst>
                <a:ext uri="{FF2B5EF4-FFF2-40B4-BE49-F238E27FC236}">
                  <a16:creationId xmlns:a16="http://schemas.microsoft.com/office/drawing/2014/main" id="{E7919AA1-EFBC-498C-A77C-500645B9D6D1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3292" t="6573"/>
            <a:stretch/>
          </p:blipFill>
          <p:spPr bwMode="auto">
            <a:xfrm>
              <a:off x="2498076" y="-165990"/>
              <a:ext cx="4715932" cy="55327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1" name="Picture 2">
              <a:extLst>
                <a:ext uri="{FF2B5EF4-FFF2-40B4-BE49-F238E27FC236}">
                  <a16:creationId xmlns:a16="http://schemas.microsoft.com/office/drawing/2014/main" id="{78ED42FB-8D78-40C6-8322-EF13590BB2E2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3315" t="24301" r="76290" b="8145"/>
            <a:stretch/>
          </p:blipFill>
          <p:spPr bwMode="auto">
            <a:xfrm>
              <a:off x="888451" y="900633"/>
              <a:ext cx="1662028" cy="393514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31" name="Picture 6">
            <a:hlinkClick r:id="rId5" action="ppaction://hlinksldjump"/>
            <a:extLst>
              <a:ext uri="{FF2B5EF4-FFF2-40B4-BE49-F238E27FC236}">
                <a16:creationId xmlns:a16="http://schemas.microsoft.com/office/drawing/2014/main" id="{7583E7DA-4CB4-4779-B42B-05ECE4AC54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3387" y="2711275"/>
            <a:ext cx="506597" cy="6996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" name="Picture 6">
            <a:hlinkClick r:id="rId7" action="ppaction://hlinksldjump"/>
            <a:extLst>
              <a:ext uri="{FF2B5EF4-FFF2-40B4-BE49-F238E27FC236}">
                <a16:creationId xmlns:a16="http://schemas.microsoft.com/office/drawing/2014/main" id="{9E85D1A2-EAAA-414B-80B5-2DA7149603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04018" y="2769399"/>
            <a:ext cx="506597" cy="6996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605670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4444 0.00988 L -0.04444 0.01019 L -0.10746 0.00833 C -0.12482 0.00772 -0.14201 0.0071 -0.15937 0.0071 C -0.16892 0.0071 -0.17847 0.00926 -0.18802 0.00988 C -0.19601 0.0108 -0.20416 0.0108 -0.21215 0.01173 C -0.22361 0.01481 -0.21163 0.0108 -0.22326 0.01636 C -0.22482 0.01698 -0.22639 0.01728 -0.22778 0.0179 C -0.22916 0.01852 -0.23038 0.01883 -0.2316 0.01914 C -0.23316 0.01975 -0.23472 0.02037 -0.23611 0.02099 C -0.23715 0.0213 -0.23802 0.02222 -0.23889 0.02253 C -0.24166 0.02346 -0.24462 0.02346 -0.24722 0.02377 C -0.24948 0.02469 -0.25156 0.025 -0.25382 0.02562 C -0.25503 0.02654 -0.25607 0.02778 -0.25746 0.0284 C -0.2618 0.03056 -0.27778 0.03179 -0.27882 0.03179 C -0.27969 0.03364 -0.28073 0.03457 -0.2816 0.03642 C -0.28298 0.0392 -0.28455 0.04444 -0.28524 0.04753 C -0.28559 0.04907 -0.28594 0.05031 -0.28611 0.05216 C -0.28594 0.0608 -0.28576 0.06975 -0.28524 0.0784 C -0.28507 0.08179 -0.28541 0.08488 -0.28437 0.08796 C -0.28142 0.09568 -0.27916 0.09568 -0.275 0.09753 C -0.27378 0.09877 -0.27274 0.10062 -0.27135 0.10216 C -0.26996 0.1037 -0.26736 0.10401 -0.26666 0.10679 C -0.26528 0.11327 -0.26701 0.1213 -0.2658 0.1284 C -0.26562 0.13025 -0.26406 0.12963 -0.26302 0.13025 C -0.25312 0.13086 -0.24323 0.13086 -0.23333 0.13148 L -0.22778 0.13765 C -0.22691 0.13889 -0.22621 0.14012 -0.225 0.14074 L -0.22222 0.14259 L -0.22222 0.14321 " pathEditMode="relative" rAng="0" ptsTypes="AAAAAAAAAAAAAAAAAAAAAAAAAAAAAA">
                                      <p:cBhvr>
                                        <p:cTn id="6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083" y="651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26" presetClass="emph" presetSubtype="0" repeatCount="2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1000" tmFilter="0, 0; .2, .5; .8, .5; 1, 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" dur="500" autoRev="1" fill="hold"/>
                                        <p:tgtEl>
                                          <p:spTgt spid="3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êu đề 2">
            <a:extLst>
              <a:ext uri="{FF2B5EF4-FFF2-40B4-BE49-F238E27FC236}">
                <a16:creationId xmlns:a16="http://schemas.microsoft.com/office/drawing/2014/main" id="{A4076203-4EC4-4037-BB71-48D5303253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40075" y="392267"/>
            <a:ext cx="3116100" cy="1677600"/>
          </a:xfrm>
        </p:spPr>
        <p:txBody>
          <a:bodyPr/>
          <a:lstStyle/>
          <a:p>
            <a:r>
              <a:rPr lang="en-US" sz="3600" dirty="0" err="1">
                <a:latin typeface="Hobo Std" panose="020B0803040709020204" pitchFamily="34" charset="0"/>
              </a:rPr>
              <a:t>Có</a:t>
            </a:r>
            <a:r>
              <a:rPr lang="en-US" sz="3600" dirty="0">
                <a:latin typeface="Hobo Std" panose="020B0803040709020204" pitchFamily="34" charset="0"/>
              </a:rPr>
              <a:t> bao </a:t>
            </a:r>
            <a:r>
              <a:rPr lang="en-US" sz="3600" dirty="0" err="1">
                <a:latin typeface="Hobo Std" panose="020B0803040709020204" pitchFamily="34" charset="0"/>
              </a:rPr>
              <a:t>nhiêu</a:t>
            </a:r>
            <a:r>
              <a:rPr lang="en-US" sz="3600" dirty="0">
                <a:latin typeface="Hobo Std" panose="020B0803040709020204" pitchFamily="34" charset="0"/>
              </a:rPr>
              <a:t> </a:t>
            </a:r>
            <a:r>
              <a:rPr lang="en-US" sz="3600" dirty="0" err="1">
                <a:latin typeface="Hobo Std" panose="020B0803040709020204" pitchFamily="34" charset="0"/>
              </a:rPr>
              <a:t>củ</a:t>
            </a:r>
            <a:r>
              <a:rPr lang="en-US" sz="3600" dirty="0">
                <a:latin typeface="Hobo Std" panose="020B0803040709020204" pitchFamily="34" charset="0"/>
              </a:rPr>
              <a:t> </a:t>
            </a:r>
            <a:r>
              <a:rPr lang="en-US" sz="3600" dirty="0" err="1">
                <a:latin typeface="Hobo Std" panose="020B0803040709020204" pitchFamily="34" charset="0"/>
              </a:rPr>
              <a:t>khoai</a:t>
            </a:r>
            <a:r>
              <a:rPr lang="en-US" sz="3600" dirty="0">
                <a:latin typeface="Hobo Std" panose="020B0803040709020204" pitchFamily="34" charset="0"/>
              </a:rPr>
              <a:t> </a:t>
            </a:r>
            <a:r>
              <a:rPr lang="en-US" sz="3600" dirty="0" err="1">
                <a:latin typeface="Hobo Std" panose="020B0803040709020204" pitchFamily="34" charset="0"/>
              </a:rPr>
              <a:t>tây</a:t>
            </a:r>
            <a:r>
              <a:rPr lang="en-US" sz="3600" dirty="0">
                <a:latin typeface="Hobo Std" panose="020B0803040709020204" pitchFamily="34" charset="0"/>
              </a:rPr>
              <a:t>?</a:t>
            </a:r>
          </a:p>
        </p:txBody>
      </p:sp>
      <p:sp>
        <p:nvSpPr>
          <p:cNvPr id="4" name="Mũi tên: Hình ngũ giác 3">
            <a:hlinkClick r:id="rId3" action="ppaction://hlinksldjump"/>
            <a:extLst>
              <a:ext uri="{FF2B5EF4-FFF2-40B4-BE49-F238E27FC236}">
                <a16:creationId xmlns:a16="http://schemas.microsoft.com/office/drawing/2014/main" id="{3B74D07E-6CD2-414C-8BE3-821B9A4D1159}"/>
              </a:ext>
            </a:extLst>
          </p:cNvPr>
          <p:cNvSpPr/>
          <p:nvPr/>
        </p:nvSpPr>
        <p:spPr>
          <a:xfrm>
            <a:off x="7472361" y="3283115"/>
            <a:ext cx="1614151" cy="902773"/>
          </a:xfrm>
          <a:prstGeom prst="homePlate">
            <a:avLst/>
          </a:prstGeom>
          <a:solidFill>
            <a:srgbClr val="FF0000"/>
          </a:soli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8000" b="1" dirty="0">
                <a:solidFill>
                  <a:schemeClr val="bg1"/>
                </a:solidFill>
              </a:rPr>
              <a:t>4</a:t>
            </a:r>
            <a:endParaRPr lang="en-US" sz="3600" b="1" dirty="0">
              <a:solidFill>
                <a:schemeClr val="bg1"/>
              </a:solidFill>
            </a:endParaRPr>
          </a:p>
        </p:txBody>
      </p:sp>
      <p:pic>
        <p:nvPicPr>
          <p:cNvPr id="5122" name="Picture 2" descr="Potato Png Gif">
            <a:extLst>
              <a:ext uri="{FF2B5EF4-FFF2-40B4-BE49-F238E27FC236}">
                <a16:creationId xmlns:a16="http://schemas.microsoft.com/office/drawing/2014/main" id="{70394B20-0996-477F-AB2F-E73BCB5B655B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0249" y="2069867"/>
            <a:ext cx="2922779" cy="29227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Lisa Vertudaches - Sticker Packs">
            <a:extLst>
              <a:ext uri="{FF2B5EF4-FFF2-40B4-BE49-F238E27FC236}">
                <a16:creationId xmlns:a16="http://schemas.microsoft.com/office/drawing/2014/main" id="{011643E1-DFCA-4A41-B0C1-D8CF4A05A5D6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27592" y="1018773"/>
            <a:ext cx="2512483" cy="25124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Potato Sticker Pack by Lisa Vertudaches">
            <a:extLst>
              <a:ext uri="{FF2B5EF4-FFF2-40B4-BE49-F238E27FC236}">
                <a16:creationId xmlns:a16="http://schemas.microsoft.com/office/drawing/2014/main" id="{80F6A202-FCB7-4AFE-9C92-F8B0DF4DB3EF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5353" y="2696373"/>
            <a:ext cx="2191241" cy="21912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74542086"/>
      </p:ext>
    </p:extLst>
  </p:cSld>
  <p:clrMapOvr>
    <a:masterClrMapping/>
  </p:clrMapOvr>
  <p:transition spd="slow" advClick="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Hình ảnh 15">
            <a:extLst>
              <a:ext uri="{FF2B5EF4-FFF2-40B4-BE49-F238E27FC236}">
                <a16:creationId xmlns:a16="http://schemas.microsoft.com/office/drawing/2014/main" id="{73CD9025-FF84-40F7-AF21-348CB14E712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88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553261" y="1716449"/>
            <a:ext cx="1714311" cy="1752599"/>
          </a:xfrm>
          <a:prstGeom prst="rect">
            <a:avLst/>
          </a:prstGeom>
        </p:spPr>
      </p:pic>
      <p:grpSp>
        <p:nvGrpSpPr>
          <p:cNvPr id="2" name="Nhóm 1">
            <a:extLst>
              <a:ext uri="{FF2B5EF4-FFF2-40B4-BE49-F238E27FC236}">
                <a16:creationId xmlns:a16="http://schemas.microsoft.com/office/drawing/2014/main" id="{2933967C-1061-4AE3-99FC-AEA4D370DC4D}"/>
              </a:ext>
            </a:extLst>
          </p:cNvPr>
          <p:cNvGrpSpPr/>
          <p:nvPr/>
        </p:nvGrpSpPr>
        <p:grpSpPr>
          <a:xfrm>
            <a:off x="868462" y="223364"/>
            <a:ext cx="6578599" cy="4650627"/>
            <a:chOff x="1267439" y="13114"/>
            <a:chExt cx="6377960" cy="5532750"/>
          </a:xfrm>
        </p:grpSpPr>
        <p:pic>
          <p:nvPicPr>
            <p:cNvPr id="3074" name="Picture 2">
              <a:extLst>
                <a:ext uri="{FF2B5EF4-FFF2-40B4-BE49-F238E27FC236}">
                  <a16:creationId xmlns:a16="http://schemas.microsoft.com/office/drawing/2014/main" id="{E7919AA1-EFBC-498C-A77C-500645B9D6D1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3292" t="6573"/>
            <a:stretch/>
          </p:blipFill>
          <p:spPr bwMode="auto">
            <a:xfrm>
              <a:off x="2929467" y="13114"/>
              <a:ext cx="4715932" cy="55327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1" name="Picture 2">
              <a:extLst>
                <a:ext uri="{FF2B5EF4-FFF2-40B4-BE49-F238E27FC236}">
                  <a16:creationId xmlns:a16="http://schemas.microsoft.com/office/drawing/2014/main" id="{78ED42FB-8D78-40C6-8322-EF13590BB2E2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3315" t="24301" r="76290" b="8145"/>
            <a:stretch/>
          </p:blipFill>
          <p:spPr bwMode="auto">
            <a:xfrm>
              <a:off x="1267439" y="1058333"/>
              <a:ext cx="1662028" cy="400049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31" name="Picture 6">
            <a:hlinkClick r:id="rId5" action="ppaction://hlinksldjump"/>
            <a:extLst>
              <a:ext uri="{FF2B5EF4-FFF2-40B4-BE49-F238E27FC236}">
                <a16:creationId xmlns:a16="http://schemas.microsoft.com/office/drawing/2014/main" id="{7583E7DA-4CB4-4779-B42B-05ECE4AC54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6364" y="2571750"/>
            <a:ext cx="506597" cy="6996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" name="Picture 6">
            <a:hlinkClick r:id="rId7" action="ppaction://hlinksldjump"/>
            <a:extLst>
              <a:ext uri="{FF2B5EF4-FFF2-40B4-BE49-F238E27FC236}">
                <a16:creationId xmlns:a16="http://schemas.microsoft.com/office/drawing/2014/main" id="{9E85D1A2-EAAA-414B-80B5-2DA7149603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04018" y="2769399"/>
            <a:ext cx="506597" cy="6996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735468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4323 0.05618 L 0.04323 0.05618 C 0.07725 0.04506 0.01371 0.06574 0.10468 0.03056 C 0.12257 0.02377 0.15069 0.01574 0.16996 0.01019 L 0.23055 0.01482 C 0.23177 0.01482 0.23298 0.01605 0.2342 0.01636 C 0.23646 0.01698 0.23889 0.01729 0.24132 0.0179 C 0.24305 0.01852 0.24479 0.01914 0.2467 0.01945 C 0.24757 0.02006 0.24843 0.02068 0.2493 0.02099 C 0.25086 0.02192 0.25243 0.02192 0.25382 0.02284 C 0.25764 0.025 0.26614 0.03148 0.26979 0.0355 C 0.27152 0.03704 0.27274 0.03982 0.2743 0.04167 C 0.27517 0.0429 0.27621 0.04352 0.27708 0.04506 L 0.27708 0.04661 L 0.27708 0.04661 " pathEditMode="relative" ptsTypes="AAAAAAAAAAAAAAA">
                                      <p:cBhvr>
                                        <p:cTn id="8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26" presetClass="emph" presetSubtype="0" repeatCount="2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1000" tmFilter="0, 0; .2, .5; .8, .5; 1, 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500" autoRev="1" fill="hold"/>
                                        <p:tgtEl>
                                          <p:spTgt spid="3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êu đề 2">
            <a:extLst>
              <a:ext uri="{FF2B5EF4-FFF2-40B4-BE49-F238E27FC236}">
                <a16:creationId xmlns:a16="http://schemas.microsoft.com/office/drawing/2014/main" id="{A4076203-4EC4-4037-BB71-48D5303253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6368" y="118812"/>
            <a:ext cx="5945993" cy="1677600"/>
          </a:xfrm>
        </p:spPr>
        <p:txBody>
          <a:bodyPr/>
          <a:lstStyle/>
          <a:p>
            <a:r>
              <a:rPr lang="vi-VN" sz="3600" dirty="0" err="1">
                <a:latin typeface="Hobo Std" panose="020B0803040709020204" pitchFamily="34" charset="0"/>
              </a:rPr>
              <a:t>Số</a:t>
            </a:r>
            <a:r>
              <a:rPr lang="vi-VN" sz="3600" dirty="0">
                <a:latin typeface="Hobo Std" panose="020B0803040709020204" pitchFamily="34" charset="0"/>
              </a:rPr>
              <a:t> khoai tây </a:t>
            </a:r>
            <a:r>
              <a:rPr lang="vi-VN" sz="3600" dirty="0" err="1">
                <a:latin typeface="Hobo Std" panose="020B0803040709020204" pitchFamily="34" charset="0"/>
              </a:rPr>
              <a:t>nhiều</a:t>
            </a:r>
            <a:r>
              <a:rPr lang="vi-VN" sz="3600" dirty="0">
                <a:latin typeface="Hobo Std" panose="020B0803040709020204" pitchFamily="34" charset="0"/>
              </a:rPr>
              <a:t> hơn hay </a:t>
            </a:r>
            <a:r>
              <a:rPr lang="vi-VN" sz="3600" dirty="0" err="1">
                <a:latin typeface="Hobo Std" panose="020B0803040709020204" pitchFamily="34" charset="0"/>
              </a:rPr>
              <a:t>số</a:t>
            </a:r>
            <a:r>
              <a:rPr lang="vi-VN" sz="3600" dirty="0">
                <a:latin typeface="Hobo Std" panose="020B0803040709020204" pitchFamily="34" charset="0"/>
              </a:rPr>
              <a:t> </a:t>
            </a:r>
            <a:r>
              <a:rPr lang="vi-VN" sz="3600" dirty="0" err="1">
                <a:latin typeface="Hobo Std" panose="020B0803040709020204" pitchFamily="34" charset="0"/>
              </a:rPr>
              <a:t>cà</a:t>
            </a:r>
            <a:r>
              <a:rPr lang="vi-VN" sz="3600" dirty="0">
                <a:latin typeface="Hobo Std" panose="020B0803040709020204" pitchFamily="34" charset="0"/>
              </a:rPr>
              <a:t> </a:t>
            </a:r>
            <a:r>
              <a:rPr lang="vi-VN" sz="3600" dirty="0" err="1">
                <a:latin typeface="Hobo Std" panose="020B0803040709020204" pitchFamily="34" charset="0"/>
              </a:rPr>
              <a:t>rốt</a:t>
            </a:r>
            <a:r>
              <a:rPr lang="vi-VN" sz="3600" dirty="0">
                <a:latin typeface="Hobo Std" panose="020B0803040709020204" pitchFamily="34" charset="0"/>
              </a:rPr>
              <a:t> </a:t>
            </a:r>
            <a:r>
              <a:rPr lang="vi-VN" sz="3600" dirty="0" err="1">
                <a:latin typeface="Hobo Std" panose="020B0803040709020204" pitchFamily="34" charset="0"/>
              </a:rPr>
              <a:t>nhiều</a:t>
            </a:r>
            <a:r>
              <a:rPr lang="vi-VN" sz="3600" dirty="0">
                <a:latin typeface="Hobo Std" panose="020B0803040709020204" pitchFamily="34" charset="0"/>
              </a:rPr>
              <a:t> hơn?</a:t>
            </a:r>
            <a:endParaRPr lang="en-US" sz="3600" dirty="0">
              <a:latin typeface="Hobo Std" panose="020B0803040709020204" pitchFamily="34" charset="0"/>
            </a:endParaRPr>
          </a:p>
        </p:txBody>
      </p:sp>
      <p:pic>
        <p:nvPicPr>
          <p:cNvPr id="5122" name="Picture 2" descr="Potato Png Gif">
            <a:extLst>
              <a:ext uri="{FF2B5EF4-FFF2-40B4-BE49-F238E27FC236}">
                <a16:creationId xmlns:a16="http://schemas.microsoft.com/office/drawing/2014/main" id="{70394B20-0996-477F-AB2F-E73BCB5B655B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577" y="3770859"/>
            <a:ext cx="1301179" cy="13011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Lisa Vertudaches - Sticker Packs">
            <a:extLst>
              <a:ext uri="{FF2B5EF4-FFF2-40B4-BE49-F238E27FC236}">
                <a16:creationId xmlns:a16="http://schemas.microsoft.com/office/drawing/2014/main" id="{011643E1-DFCA-4A41-B0C1-D8CF4A05A5D6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4748" y="3699050"/>
            <a:ext cx="1118521" cy="11185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Potato Sticker Pack by Lisa Vertudaches">
            <a:extLst>
              <a:ext uri="{FF2B5EF4-FFF2-40B4-BE49-F238E27FC236}">
                <a16:creationId xmlns:a16="http://schemas.microsoft.com/office/drawing/2014/main" id="{80F6A202-FCB7-4AFE-9C92-F8B0DF4DB3EF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32532" y="3842062"/>
            <a:ext cx="975509" cy="9755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8">
            <a:extLst>
              <a:ext uri="{FF2B5EF4-FFF2-40B4-BE49-F238E27FC236}">
                <a16:creationId xmlns:a16="http://schemas.microsoft.com/office/drawing/2014/main" id="{5E94EF5D-BEB6-45E4-BAD9-FCD972CFE4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419" y="1982807"/>
            <a:ext cx="1262783" cy="12627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10" descr="Lunch - Five Points Elementary School">
            <a:extLst>
              <a:ext uri="{FF2B5EF4-FFF2-40B4-BE49-F238E27FC236}">
                <a16:creationId xmlns:a16="http://schemas.microsoft.com/office/drawing/2014/main" id="{7D40267E-B849-48F5-86E9-A643B064E4F1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197" y="885189"/>
            <a:ext cx="1302028" cy="16017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12" descr="Open Doors Day Nursery | Meadows, Nottingham » menu">
            <a:extLst>
              <a:ext uri="{FF2B5EF4-FFF2-40B4-BE49-F238E27FC236}">
                <a16:creationId xmlns:a16="http://schemas.microsoft.com/office/drawing/2014/main" id="{EFA95F52-12E5-49FF-9934-088057150789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5003" y="1533999"/>
            <a:ext cx="1045889" cy="14642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14" descr="LINE Creators&amp;#39; Stickers - Moving carrot fairy Example with GIF Animation">
            <a:extLst>
              <a:ext uri="{FF2B5EF4-FFF2-40B4-BE49-F238E27FC236}">
                <a16:creationId xmlns:a16="http://schemas.microsoft.com/office/drawing/2014/main" id="{CEBA8098-B1CA-4E69-9C7C-BE926177FFF1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481" y="1190669"/>
            <a:ext cx="1926765" cy="18226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Lưu đồ: Tiến trình 3">
            <a:hlinkClick r:id="rId9" action="ppaction://hlinksldjump"/>
            <a:extLst>
              <a:ext uri="{FF2B5EF4-FFF2-40B4-BE49-F238E27FC236}">
                <a16:creationId xmlns:a16="http://schemas.microsoft.com/office/drawing/2014/main" id="{6A7535EF-5D58-4408-826B-223AFEF24597}"/>
              </a:ext>
            </a:extLst>
          </p:cNvPr>
          <p:cNvSpPr/>
          <p:nvPr/>
        </p:nvSpPr>
        <p:spPr>
          <a:xfrm>
            <a:off x="6037594" y="1930871"/>
            <a:ext cx="1751658" cy="2134743"/>
          </a:xfrm>
          <a:prstGeom prst="flowChartProcess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b="1" dirty="0" err="1">
                <a:solidFill>
                  <a:schemeClr val="tx1"/>
                </a:solidFill>
              </a:rPr>
              <a:t>Số</a:t>
            </a:r>
            <a:r>
              <a:rPr lang="vi-VN" sz="2800" b="1" dirty="0">
                <a:solidFill>
                  <a:schemeClr val="tx1"/>
                </a:solidFill>
              </a:rPr>
              <a:t> </a:t>
            </a:r>
            <a:r>
              <a:rPr lang="vi-VN" sz="2800" b="1" dirty="0" err="1">
                <a:solidFill>
                  <a:schemeClr val="tx1"/>
                </a:solidFill>
              </a:rPr>
              <a:t>cà</a:t>
            </a:r>
            <a:r>
              <a:rPr lang="vi-VN" sz="2800" b="1" dirty="0">
                <a:solidFill>
                  <a:schemeClr val="tx1"/>
                </a:solidFill>
              </a:rPr>
              <a:t> </a:t>
            </a:r>
            <a:r>
              <a:rPr lang="vi-VN" sz="2800" b="1" dirty="0" err="1">
                <a:solidFill>
                  <a:schemeClr val="tx1"/>
                </a:solidFill>
              </a:rPr>
              <a:t>rốt</a:t>
            </a:r>
            <a:r>
              <a:rPr lang="vi-VN" sz="2800" b="1" dirty="0">
                <a:solidFill>
                  <a:schemeClr val="tx1"/>
                </a:solidFill>
              </a:rPr>
              <a:t> </a:t>
            </a:r>
            <a:r>
              <a:rPr lang="vi-VN" sz="2800" b="1" u="sng" dirty="0" err="1">
                <a:solidFill>
                  <a:schemeClr val="tx1"/>
                </a:solidFill>
              </a:rPr>
              <a:t>nhiều</a:t>
            </a:r>
            <a:r>
              <a:rPr lang="vi-VN" sz="2800" b="1" u="sng" dirty="0">
                <a:solidFill>
                  <a:schemeClr val="tx1"/>
                </a:solidFill>
              </a:rPr>
              <a:t> </a:t>
            </a:r>
            <a:r>
              <a:rPr lang="vi-VN" sz="2800" b="1" u="sng" dirty="0">
                <a:solidFill>
                  <a:schemeClr val="tx1"/>
                </a:solidFill>
                <a:hlinkClick r:id="rId9" action="ppaction://hlinksldjump"/>
              </a:rPr>
              <a:t>hơn</a:t>
            </a:r>
            <a:r>
              <a:rPr lang="vi-VN" sz="2800" b="1" u="sng" dirty="0">
                <a:solidFill>
                  <a:schemeClr val="tx1"/>
                </a:solidFill>
              </a:rPr>
              <a:t> </a:t>
            </a:r>
            <a:r>
              <a:rPr lang="vi-VN" sz="2800" b="1" dirty="0" err="1">
                <a:solidFill>
                  <a:schemeClr val="tx1"/>
                </a:solidFill>
              </a:rPr>
              <a:t>số</a:t>
            </a:r>
            <a:r>
              <a:rPr lang="vi-VN" sz="2800" b="1" dirty="0">
                <a:solidFill>
                  <a:schemeClr val="tx1"/>
                </a:solidFill>
              </a:rPr>
              <a:t> khoai tây</a:t>
            </a:r>
            <a:endParaRPr lang="en-US" sz="2800" b="1" dirty="0">
              <a:solidFill>
                <a:schemeClr val="tx1"/>
              </a:solidFill>
            </a:endParaRPr>
          </a:p>
        </p:txBody>
      </p:sp>
      <p:cxnSp>
        <p:nvCxnSpPr>
          <p:cNvPr id="6" name="Đường kết nối Mũi tên Thẳng 5">
            <a:extLst>
              <a:ext uri="{FF2B5EF4-FFF2-40B4-BE49-F238E27FC236}">
                <a16:creationId xmlns:a16="http://schemas.microsoft.com/office/drawing/2014/main" id="{05E8512B-A849-496A-A43B-1E67C3CA220E}"/>
              </a:ext>
            </a:extLst>
          </p:cNvPr>
          <p:cNvCxnSpPr>
            <a:cxnSpLocks/>
            <a:stCxn id="7" idx="2"/>
            <a:endCxn id="5122" idx="0"/>
          </p:cNvCxnSpPr>
          <p:nvPr/>
        </p:nvCxnSpPr>
        <p:spPr>
          <a:xfrm>
            <a:off x="756811" y="3245590"/>
            <a:ext cx="55356" cy="525269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8" name="Đường kết nối Mũi tên Thẳng 17">
            <a:extLst>
              <a:ext uri="{FF2B5EF4-FFF2-40B4-BE49-F238E27FC236}">
                <a16:creationId xmlns:a16="http://schemas.microsoft.com/office/drawing/2014/main" id="{5BBFFAD0-652C-43CA-94CD-25FC04FF0355}"/>
              </a:ext>
            </a:extLst>
          </p:cNvPr>
          <p:cNvCxnSpPr>
            <a:cxnSpLocks/>
          </p:cNvCxnSpPr>
          <p:nvPr/>
        </p:nvCxnSpPr>
        <p:spPr>
          <a:xfrm>
            <a:off x="1270330" y="2701790"/>
            <a:ext cx="383756" cy="1302943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0" name="Đường kết nối Mũi tên Thẳng 19">
            <a:extLst>
              <a:ext uri="{FF2B5EF4-FFF2-40B4-BE49-F238E27FC236}">
                <a16:creationId xmlns:a16="http://schemas.microsoft.com/office/drawing/2014/main" id="{A24FB4A8-FC2C-41E3-80AF-E482E9D6ECD7}"/>
              </a:ext>
            </a:extLst>
          </p:cNvPr>
          <p:cNvCxnSpPr>
            <a:cxnSpLocks/>
          </p:cNvCxnSpPr>
          <p:nvPr/>
        </p:nvCxnSpPr>
        <p:spPr>
          <a:xfrm>
            <a:off x="2477757" y="2960880"/>
            <a:ext cx="354775" cy="1043853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2" name="Đường kết nối Mũi tên Thẳng 21">
            <a:extLst>
              <a:ext uri="{FF2B5EF4-FFF2-40B4-BE49-F238E27FC236}">
                <a16:creationId xmlns:a16="http://schemas.microsoft.com/office/drawing/2014/main" id="{C50A2C40-20CB-41CA-B2E0-F653F508D4F7}"/>
              </a:ext>
            </a:extLst>
          </p:cNvPr>
          <p:cNvCxnSpPr>
            <a:cxnSpLocks/>
          </p:cNvCxnSpPr>
          <p:nvPr/>
        </p:nvCxnSpPr>
        <p:spPr>
          <a:xfrm>
            <a:off x="3342581" y="2868269"/>
            <a:ext cx="181065" cy="1390041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9" name="Ngoặc móc Phải 18">
            <a:extLst>
              <a:ext uri="{FF2B5EF4-FFF2-40B4-BE49-F238E27FC236}">
                <a16:creationId xmlns:a16="http://schemas.microsoft.com/office/drawing/2014/main" id="{3337DEE8-3A35-453B-95A5-9994D33D0BE4}"/>
              </a:ext>
            </a:extLst>
          </p:cNvPr>
          <p:cNvSpPr/>
          <p:nvPr/>
        </p:nvSpPr>
        <p:spPr>
          <a:xfrm>
            <a:off x="5291323" y="1982807"/>
            <a:ext cx="541867" cy="2134743"/>
          </a:xfrm>
          <a:prstGeom prst="rightBrac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6038483"/>
      </p:ext>
    </p:extLst>
  </p:cSld>
  <p:clrMapOvr>
    <a:masterClrMapping/>
  </p:clrMapOvr>
  <p:transition spd="slow" advClick="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1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animBg="1"/>
      <p:bldP spid="1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Hình ảnh 15">
            <a:extLst>
              <a:ext uri="{FF2B5EF4-FFF2-40B4-BE49-F238E27FC236}">
                <a16:creationId xmlns:a16="http://schemas.microsoft.com/office/drawing/2014/main" id="{73CD9025-FF84-40F7-AF21-348CB14E712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88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681917" y="1619739"/>
            <a:ext cx="1714311" cy="1752599"/>
          </a:xfrm>
          <a:prstGeom prst="rect">
            <a:avLst/>
          </a:prstGeom>
        </p:spPr>
      </p:pic>
      <p:grpSp>
        <p:nvGrpSpPr>
          <p:cNvPr id="2" name="Nhóm 1">
            <a:extLst>
              <a:ext uri="{FF2B5EF4-FFF2-40B4-BE49-F238E27FC236}">
                <a16:creationId xmlns:a16="http://schemas.microsoft.com/office/drawing/2014/main" id="{2933967C-1061-4AE3-99FC-AEA4D370DC4D}"/>
              </a:ext>
            </a:extLst>
          </p:cNvPr>
          <p:cNvGrpSpPr/>
          <p:nvPr/>
        </p:nvGrpSpPr>
        <p:grpSpPr>
          <a:xfrm>
            <a:off x="674078" y="401592"/>
            <a:ext cx="6578600" cy="4650627"/>
            <a:chOff x="1267439" y="0"/>
            <a:chExt cx="6377961" cy="5532750"/>
          </a:xfrm>
        </p:grpSpPr>
        <p:pic>
          <p:nvPicPr>
            <p:cNvPr id="3074" name="Picture 2">
              <a:extLst>
                <a:ext uri="{FF2B5EF4-FFF2-40B4-BE49-F238E27FC236}">
                  <a16:creationId xmlns:a16="http://schemas.microsoft.com/office/drawing/2014/main" id="{E7919AA1-EFBC-498C-A77C-500645B9D6D1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3292" t="6573"/>
            <a:stretch/>
          </p:blipFill>
          <p:spPr bwMode="auto">
            <a:xfrm>
              <a:off x="2929467" y="0"/>
              <a:ext cx="4715933" cy="55327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1" name="Picture 2">
              <a:extLst>
                <a:ext uri="{FF2B5EF4-FFF2-40B4-BE49-F238E27FC236}">
                  <a16:creationId xmlns:a16="http://schemas.microsoft.com/office/drawing/2014/main" id="{78ED42FB-8D78-40C6-8322-EF13590BB2E2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3315" t="24301" r="76290" b="8145"/>
            <a:stretch/>
          </p:blipFill>
          <p:spPr bwMode="auto">
            <a:xfrm>
              <a:off x="1267439" y="1058333"/>
              <a:ext cx="1662028" cy="400049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33" name="Picture 8">
            <a:extLst>
              <a:ext uri="{FF2B5EF4-FFF2-40B4-BE49-F238E27FC236}">
                <a16:creationId xmlns:a16="http://schemas.microsoft.com/office/drawing/2014/main" id="{8B3B2975-6718-426D-B425-1DDDEE1018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1917" y="3141786"/>
            <a:ext cx="2695807" cy="21007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6">
            <a:hlinkClick r:id="rId6" action="ppaction://hlinksldjump"/>
            <a:extLst>
              <a:ext uri="{FF2B5EF4-FFF2-40B4-BE49-F238E27FC236}">
                <a16:creationId xmlns:a16="http://schemas.microsoft.com/office/drawing/2014/main" id="{BD80A78D-BD3A-45F2-931A-457B3E3EDE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61349" y="2726905"/>
            <a:ext cx="506597" cy="6996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717861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6371 0.07253 L 0.06371 0.07283 L 0.13455 0.07993 C 0.13958 0.08055 0.14427 0.08333 0.14913 0.08456 C 0.15226 0.08518 0.15538 0.08549 0.15851 0.08611 C 0.16111 0.08641 0.16371 0.08703 0.16615 0.08765 C 0.16858 0.08858 0.17083 0.08919 0.17309 0.09043 C 0.17396 0.09104 0.175 0.09228 0.17569 0.09351 C 0.17621 0.09475 0.17639 0.0966 0.17656 0.09814 C 0.17674 0.10709 0.17656 0.11635 0.17656 0.12561 L 0.17743 0.11481 " pathEditMode="relative" rAng="0" ptsTypes="AAAAAAAAAAA">
                                      <p:cBhvr>
                                        <p:cTn id="8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677" y="2654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Math Subject for Pre-K: Comparative Measurement by Slidesgo">
  <a:themeElements>
    <a:clrScheme name="Simple Light">
      <a:dk1>
        <a:srgbClr val="000000"/>
      </a:dk1>
      <a:lt1>
        <a:srgbClr val="FFFFFF"/>
      </a:lt1>
      <a:dk2>
        <a:srgbClr val="8E7CC3"/>
      </a:dk2>
      <a:lt2>
        <a:srgbClr val="D9D2E9"/>
      </a:lt2>
      <a:accent1>
        <a:srgbClr val="FFFFFF"/>
      </a:accent1>
      <a:accent2>
        <a:srgbClr val="FFFFFF"/>
      </a:accent2>
      <a:accent3>
        <a:srgbClr val="FFFFFF"/>
      </a:accent3>
      <a:accent4>
        <a:srgbClr val="FFFFFF"/>
      </a:accent4>
      <a:accent5>
        <a:srgbClr val="FFFFFF"/>
      </a:accent5>
      <a:accent6>
        <a:srgbClr val="FFFFFF"/>
      </a:accent6>
      <a:hlink>
        <a:srgbClr val="000000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607</TotalTime>
  <Words>313</Words>
  <Application>Microsoft Office PowerPoint</Application>
  <PresentationFormat>On-screen Show (16:9)</PresentationFormat>
  <Paragraphs>79</Paragraphs>
  <Slides>22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9" baseType="lpstr">
      <vt:lpstr>Kalam</vt:lpstr>
      <vt:lpstr>Times New Roman</vt:lpstr>
      <vt:lpstr>Hobo Std</vt:lpstr>
      <vt:lpstr>ABeeZee</vt:lpstr>
      <vt:lpstr>Arial</vt:lpstr>
      <vt:lpstr>Arial-Rounded</vt:lpstr>
      <vt:lpstr>Math Subject for Pre-K: Comparative Measurement by Slidesgo</vt:lpstr>
      <vt:lpstr>PowerPoint Presentation</vt:lpstr>
      <vt:lpstr>Thỏ con  tìm nhà!</vt:lpstr>
      <vt:lpstr>PowerPoint Presentation</vt:lpstr>
      <vt:lpstr>Có bao nhiêu củ cà rốt?</vt:lpstr>
      <vt:lpstr>PowerPoint Presentation</vt:lpstr>
      <vt:lpstr>Có bao nhiêu củ khoai tây?</vt:lpstr>
      <vt:lpstr>PowerPoint Presentation</vt:lpstr>
      <vt:lpstr>Số khoai tây nhiều hơn hay số cà rốt nhiều hơn?</vt:lpstr>
      <vt:lpstr>PowerPoint Presentation</vt:lpstr>
      <vt:lpstr>Bài 1: Câu nào đúng</vt:lpstr>
      <vt:lpstr>Bài 2: Số nấm nhiều hơn hay số nhím nhiều hơn</vt:lpstr>
      <vt:lpstr>Bài 3: Câu nào đúng?</vt:lpstr>
      <vt:lpstr>PowerPoint Presentation</vt:lpstr>
      <vt:lpstr>PowerPoint Presentation</vt:lpstr>
      <vt:lpstr>Bài 4: Câu nào đúng?</vt:lpstr>
      <vt:lpstr>Số vịt dưới nước và số vịt trên bờ? </vt:lpstr>
      <vt:lpstr>Số vịt trên bờ và số mèo? </vt:lpstr>
      <vt:lpstr>Số mèo và số vịt? </vt:lpstr>
      <vt:lpstr>PowerPoint Presentation</vt:lpstr>
      <vt:lpstr>“ 1 góc vườn có 4 con bướm bướm và có 4 bông hoa. Hỏi số hoa ít hơn, nhiều hơn hay bằng số bướm? ”</vt:lpstr>
      <vt:lpstr>Số bông hoa và số con bướm là bằng nhau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BÀI 3: NHIỀU HƠN, ÍT HƠN, BẰNG NHAU (TIẾT 2)</dc:title>
  <dc:creator>Admin</dc:creator>
  <cp:lastModifiedBy>Ms Quyen</cp:lastModifiedBy>
  <cp:revision>10</cp:revision>
  <dcterms:modified xsi:type="dcterms:W3CDTF">2022-09-17T15:02:09Z</dcterms:modified>
</cp:coreProperties>
</file>