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4" r:id="rId2"/>
  </p:sldMasterIdLst>
  <p:notesMasterIdLst>
    <p:notesMasterId r:id="rId22"/>
  </p:notesMasterIdLst>
  <p:handoutMasterIdLst>
    <p:handoutMasterId r:id="rId23"/>
  </p:handoutMasterIdLst>
  <p:sldIdLst>
    <p:sldId id="2007577096" r:id="rId3"/>
    <p:sldId id="257" r:id="rId4"/>
    <p:sldId id="2007577110" r:id="rId5"/>
    <p:sldId id="2007577111" r:id="rId6"/>
    <p:sldId id="2007577116" r:id="rId7"/>
    <p:sldId id="2007577114" r:id="rId8"/>
    <p:sldId id="2007577115" r:id="rId9"/>
    <p:sldId id="2007577117" r:id="rId10"/>
    <p:sldId id="2007577118" r:id="rId11"/>
    <p:sldId id="2007577119" r:id="rId12"/>
    <p:sldId id="2007577125" r:id="rId13"/>
    <p:sldId id="2007577122" r:id="rId14"/>
    <p:sldId id="2007577123" r:id="rId15"/>
    <p:sldId id="2007577112" r:id="rId16"/>
    <p:sldId id="2007577126" r:id="rId17"/>
    <p:sldId id="2007577113" r:id="rId18"/>
    <p:sldId id="2007577121" r:id="rId19"/>
    <p:sldId id="2007577094" r:id="rId20"/>
    <p:sldId id="200757712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3ABFF"/>
    <a:srgbClr val="A7BEE3"/>
    <a:srgbClr val="B4C7E7"/>
    <a:srgbClr val="A5DDEA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67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23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3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38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671" r:id="rId12"/>
    <p:sldLayoutId id="2147483672" r:id="rId13"/>
    <p:sldLayoutId id="2147483673" r:id="rId14"/>
    <p:sldLayoutId id="214748367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1.png"/><Relationship Id="rId3" Type="http://schemas.openxmlformats.org/officeDocument/2006/relationships/slide" Target="slide1.xml"/><Relationship Id="rId7" Type="http://schemas.openxmlformats.org/officeDocument/2006/relationships/image" Target="../media/image8.png"/><Relationship Id="rId12" Type="http://schemas.openxmlformats.org/officeDocument/2006/relationships/slide" Target="slide18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4.png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" Target="slide2.xml"/><Relationship Id="rId15" Type="http://schemas.openxmlformats.org/officeDocument/2006/relationships/image" Target="../media/image13.png"/><Relationship Id="rId10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2.m4a"/><Relationship Id="rId7" Type="http://schemas.openxmlformats.org/officeDocument/2006/relationships/image" Target="../media/image35.png"/><Relationship Id="rId2" Type="http://schemas.microsoft.com/office/2007/relationships/media" Target="../media/media2.m4a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1.png"/><Relationship Id="rId3" Type="http://schemas.openxmlformats.org/officeDocument/2006/relationships/slide" Target="slide1.xml"/><Relationship Id="rId7" Type="http://schemas.openxmlformats.org/officeDocument/2006/relationships/image" Target="../media/image8.png"/><Relationship Id="rId12" Type="http://schemas.openxmlformats.org/officeDocument/2006/relationships/slide" Target="slide18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" Target="slide2.xml"/><Relationship Id="rId15" Type="http://schemas.openxmlformats.org/officeDocument/2006/relationships/image" Target="../media/image13.png"/><Relationship Id="rId10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slide" Target="slide1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">
            <a:extLst>
              <a:ext uri="{FF2B5EF4-FFF2-40B4-BE49-F238E27FC236}">
                <a16:creationId xmlns:a16="http://schemas.microsoft.com/office/drawing/2014/main" id="{92D75A73-572D-D8B7-9354-0F65A48671FD}"/>
              </a:ext>
            </a:extLst>
          </p:cNvPr>
          <p:cNvSpPr/>
          <p:nvPr/>
        </p:nvSpPr>
        <p:spPr>
          <a:xfrm>
            <a:off x="323527" y="1482501"/>
            <a:ext cx="11041227" cy="137366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 latinLnBrk="0">
              <a:defRPr/>
            </a:pPr>
            <a:r>
              <a:rPr lang="en-US" altLang="zh-C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 defTabSz="1459575" latinLnBrk="0">
              <a:defRPr/>
            </a:pPr>
            <a:r>
              <a:rPr lang="en-US" altLang="zh-C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TIẾT HỌC TOÁN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C8DC3B35-A526-416C-4122-217B55349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D46E46-FD13-0E2F-25D0-BB8E6E44C5B2}"/>
              </a:ext>
            </a:extLst>
          </p:cNvPr>
          <p:cNvSpPr txBox="1"/>
          <p:nvPr/>
        </p:nvSpPr>
        <p:spPr>
          <a:xfrm>
            <a:off x="1887914" y="1789487"/>
            <a:ext cx="87958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4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TOÁN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2: CÁC SỐ 6, 7, 8, 9,10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3)</a:t>
            </a:r>
          </a:p>
          <a:p>
            <a:pPr algn="ctr"/>
            <a:endParaRPr lang="en-US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137038-5D27-18F1-8550-D28AF9F9A1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5CF046-25AD-DF10-CAF7-3781217FFE38}"/>
              </a:ext>
            </a:extLst>
          </p:cNvPr>
          <p:cNvSpPr txBox="1"/>
          <p:nvPr/>
        </p:nvSpPr>
        <p:spPr>
          <a:xfrm>
            <a:off x="3158823" y="1082238"/>
            <a:ext cx="6254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00">
        <p:random/>
      </p:transition>
    </mc:Choice>
    <mc:Fallback xmlns="">
      <p:transition spd="slow" advTm="147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AB4B31-E816-40F2-9A62-5C719515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68" y="2138463"/>
            <a:ext cx="5465251" cy="309273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88AE1B9-AFBE-4EDA-820B-CCC3A5F2AF72}"/>
              </a:ext>
            </a:extLst>
          </p:cNvPr>
          <p:cNvSpPr/>
          <p:nvPr/>
        </p:nvSpPr>
        <p:spPr>
          <a:xfrm>
            <a:off x="7595129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009492E-1BA1-43F5-A265-5508B0719A42}"/>
              </a:ext>
            </a:extLst>
          </p:cNvPr>
          <p:cNvSpPr/>
          <p:nvPr/>
        </p:nvSpPr>
        <p:spPr>
          <a:xfrm>
            <a:off x="5540037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8848A06A-B35B-4B67-95FC-BB3F8AA6FAB6}"/>
              </a:ext>
            </a:extLst>
          </p:cNvPr>
          <p:cNvSpPr/>
          <p:nvPr/>
        </p:nvSpPr>
        <p:spPr>
          <a:xfrm>
            <a:off x="5599819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25D28C15-DFB1-45F3-B722-08999C7C25A5}"/>
              </a:ext>
            </a:extLst>
          </p:cNvPr>
          <p:cNvSpPr/>
          <p:nvPr/>
        </p:nvSpPr>
        <p:spPr>
          <a:xfrm>
            <a:off x="97146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3AEE0C89-9170-47FE-9508-15CB0F5477C3}"/>
              </a:ext>
            </a:extLst>
          </p:cNvPr>
          <p:cNvSpPr/>
          <p:nvPr/>
        </p:nvSpPr>
        <p:spPr>
          <a:xfrm>
            <a:off x="76572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099B9-7889-45AD-83EF-7342D7EEB8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" y="75493"/>
            <a:ext cx="2355658" cy="1177830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9880F438-6598-4705-9DEC-A2760A94506F}"/>
              </a:ext>
            </a:extLst>
          </p:cNvPr>
          <p:cNvSpPr/>
          <p:nvPr/>
        </p:nvSpPr>
        <p:spPr>
          <a:xfrm>
            <a:off x="9645488" y="4712845"/>
            <a:ext cx="1474631" cy="6986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0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285">
        <p:random/>
      </p:transition>
    </mc:Choice>
    <mc:Fallback xmlns="">
      <p:transition spd="slow" advTm="1728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3" y="1190609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23" y="1226731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261" y="1249610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00" y="3070300"/>
            <a:ext cx="3037317" cy="1673036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43" y="3024474"/>
            <a:ext cx="3037316" cy="1718793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206" y="3058756"/>
            <a:ext cx="3026371" cy="1673037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56" y="4892691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64" y="4892691"/>
            <a:ext cx="3313804" cy="18752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03081A-E459-4BD9-9038-E665A5D82958}"/>
              </a:ext>
            </a:extLst>
          </p:cNvPr>
          <p:cNvSpPr txBox="1"/>
          <p:nvPr/>
        </p:nvSpPr>
        <p:spPr>
          <a:xfrm>
            <a:off x="3608219" y="1329941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F2E83B-3E05-48C8-BAED-782D49995C2D}"/>
              </a:ext>
            </a:extLst>
          </p:cNvPr>
          <p:cNvSpPr txBox="1"/>
          <p:nvPr/>
        </p:nvSpPr>
        <p:spPr>
          <a:xfrm>
            <a:off x="6616282" y="1504123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C2B65C-74F0-4AFD-ADF9-345D58958216}"/>
              </a:ext>
            </a:extLst>
          </p:cNvPr>
          <p:cNvSpPr txBox="1"/>
          <p:nvPr/>
        </p:nvSpPr>
        <p:spPr>
          <a:xfrm>
            <a:off x="7971794" y="1524407"/>
            <a:ext cx="5854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</a:p>
          <a:p>
            <a:r>
              <a:rPr lang="en-US" sz="2800" dirty="0"/>
              <a:t>9</a:t>
            </a:r>
          </a:p>
          <a:p>
            <a:r>
              <a:rPr lang="en-US" sz="2800" dirty="0"/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117ED2-AE05-4A6E-A557-DFE77E125DD3}"/>
              </a:ext>
            </a:extLst>
          </p:cNvPr>
          <p:cNvSpPr txBox="1"/>
          <p:nvPr/>
        </p:nvSpPr>
        <p:spPr>
          <a:xfrm>
            <a:off x="1402999" y="3189173"/>
            <a:ext cx="450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39AEB4-BCF8-40AF-851C-3B9DFDD6F310}"/>
              </a:ext>
            </a:extLst>
          </p:cNvPr>
          <p:cNvSpPr txBox="1"/>
          <p:nvPr/>
        </p:nvSpPr>
        <p:spPr>
          <a:xfrm>
            <a:off x="6609381" y="3130802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  <a:p>
            <a:r>
              <a:rPr lang="en-US" sz="2800" dirty="0"/>
              <a:t>1</a:t>
            </a:r>
          </a:p>
          <a:p>
            <a:r>
              <a:rPr lang="en-US" sz="28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F41819-508C-4D12-9879-5D2C983FAD68}"/>
              </a:ext>
            </a:extLst>
          </p:cNvPr>
          <p:cNvSpPr txBox="1"/>
          <p:nvPr/>
        </p:nvSpPr>
        <p:spPr>
          <a:xfrm>
            <a:off x="10099851" y="3208627"/>
            <a:ext cx="332626" cy="137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  <a:p>
            <a:r>
              <a:rPr lang="en-US" sz="2800" dirty="0"/>
              <a:t>1</a:t>
            </a:r>
          </a:p>
          <a:p>
            <a:r>
              <a:rPr lang="en-US" sz="28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D1AAE9-AA6F-420A-9FE6-DE4C73937FD4}"/>
              </a:ext>
            </a:extLst>
          </p:cNvPr>
          <p:cNvSpPr txBox="1"/>
          <p:nvPr/>
        </p:nvSpPr>
        <p:spPr>
          <a:xfrm>
            <a:off x="2432228" y="5217087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  <a:p>
            <a:r>
              <a:rPr lang="en-US" sz="2800" dirty="0"/>
              <a:t>9</a:t>
            </a:r>
          </a:p>
          <a:p>
            <a:r>
              <a:rPr lang="en-US" sz="28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31AE2C-BD9D-45C3-B1D2-150046D5E6D2}"/>
              </a:ext>
            </a:extLst>
          </p:cNvPr>
          <p:cNvSpPr txBox="1"/>
          <p:nvPr/>
        </p:nvSpPr>
        <p:spPr>
          <a:xfrm>
            <a:off x="6187116" y="5207357"/>
            <a:ext cx="5854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</a:p>
          <a:p>
            <a:r>
              <a:rPr lang="en-US" sz="2800" dirty="0"/>
              <a:t>10</a:t>
            </a:r>
          </a:p>
          <a:p>
            <a:r>
              <a:rPr lang="en-US" sz="2800" dirty="0"/>
              <a:t>9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4F3F2F1-D18E-46E3-A2EB-DE446DA57AC1}"/>
              </a:ext>
            </a:extLst>
          </p:cNvPr>
          <p:cNvSpPr/>
          <p:nvPr/>
        </p:nvSpPr>
        <p:spPr>
          <a:xfrm>
            <a:off x="3608219" y="2171148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0188049-3F5B-4390-A366-DC8828566B52}"/>
              </a:ext>
            </a:extLst>
          </p:cNvPr>
          <p:cNvSpPr/>
          <p:nvPr/>
        </p:nvSpPr>
        <p:spPr>
          <a:xfrm>
            <a:off x="6513555" y="1448051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2F75EA5-1731-4585-8658-8CAB1C26F554}"/>
              </a:ext>
            </a:extLst>
          </p:cNvPr>
          <p:cNvSpPr/>
          <p:nvPr/>
        </p:nvSpPr>
        <p:spPr>
          <a:xfrm>
            <a:off x="7988918" y="2359210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DC272BE-94EE-47E0-8693-56D8A63F2D32}"/>
              </a:ext>
            </a:extLst>
          </p:cNvPr>
          <p:cNvSpPr/>
          <p:nvPr/>
        </p:nvSpPr>
        <p:spPr>
          <a:xfrm>
            <a:off x="1350872" y="4025090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EA9AD2B-928C-4A28-974F-FC59FC821FD3}"/>
              </a:ext>
            </a:extLst>
          </p:cNvPr>
          <p:cNvSpPr/>
          <p:nvPr/>
        </p:nvSpPr>
        <p:spPr>
          <a:xfrm>
            <a:off x="6583432" y="3527776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11A0322-8995-4AD3-9FAC-106466195428}"/>
              </a:ext>
            </a:extLst>
          </p:cNvPr>
          <p:cNvSpPr/>
          <p:nvPr/>
        </p:nvSpPr>
        <p:spPr>
          <a:xfrm>
            <a:off x="10005817" y="3177580"/>
            <a:ext cx="464280" cy="5412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117F259-BC64-4C70-9C6E-1F9C082D3D7E}"/>
              </a:ext>
            </a:extLst>
          </p:cNvPr>
          <p:cNvSpPr/>
          <p:nvPr/>
        </p:nvSpPr>
        <p:spPr>
          <a:xfrm>
            <a:off x="2367377" y="6110167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8A805E3-C463-4908-8FA4-F5BCD15FEA7F}"/>
              </a:ext>
            </a:extLst>
          </p:cNvPr>
          <p:cNvSpPr/>
          <p:nvPr/>
        </p:nvSpPr>
        <p:spPr>
          <a:xfrm>
            <a:off x="6083353" y="6071255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91B621C-4B15-3F11-6AF7-BF8F5F3EA1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488"/>
            <a:ext cx="2008909" cy="1004455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FAE678D-C9BD-10E9-13B9-0C11AACEC294}"/>
              </a:ext>
            </a:extLst>
          </p:cNvPr>
          <p:cNvSpPr txBox="1">
            <a:spLocks/>
          </p:cNvSpPr>
          <p:nvPr/>
        </p:nvSpPr>
        <p:spPr>
          <a:xfrm>
            <a:off x="957900" y="624786"/>
            <a:ext cx="950143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 số </a:t>
            </a:r>
            <a:r>
              <a:rPr lang="vi-VN" sz="32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thích hợp</a:t>
            </a:r>
            <a:r>
              <a:rPr lang="en-US" sz="32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 </a:t>
            </a: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số con vật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7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419">
        <p:random/>
      </p:transition>
    </mc:Choice>
    <mc:Fallback xmlns="">
      <p:transition spd="slow" advTm="3741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E7AA9-70EA-450A-B84F-5AB0D3FC3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574"/>
            <a:ext cx="12192000" cy="69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01">
        <p:random/>
      </p:transition>
    </mc:Choice>
    <mc:Fallback xmlns="">
      <p:transition spd="slow" advTm="9901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“VŨ ĐIỆU 5K” ĐẨY LÙI DỊCH BỆNH COVID-19">
            <a:hlinkClick r:id="" action="ppaction://media"/>
            <a:extLst>
              <a:ext uri="{FF2B5EF4-FFF2-40B4-BE49-F238E27FC236}">
                <a16:creationId xmlns:a16="http://schemas.microsoft.com/office/drawing/2014/main" id="{172A8292-271C-48C3-9C75-81C34188D0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2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74" y="3962466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209961" y="1769918"/>
            <a:ext cx="4298212" cy="253898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287405" y="3835363"/>
            <a:ext cx="65124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205649" y="5219549"/>
            <a:ext cx="875377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32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287405" y="5301305"/>
            <a:ext cx="65124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964" y="3234721"/>
            <a:ext cx="2385852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621" y="4700663"/>
            <a:ext cx="2385852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8" y="61898"/>
            <a:ext cx="2166154" cy="10830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29829" y="950496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câu trả lời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đúng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4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213">
        <p:random/>
      </p:transition>
    </mc:Choice>
    <mc:Fallback xmlns="">
      <p:transition spd="slow" advTm="34213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74" y="4114866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362361" y="1922318"/>
            <a:ext cx="4298212" cy="253898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439806" y="3987763"/>
            <a:ext cx="63369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358050" y="5371949"/>
            <a:ext cx="85177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439806" y="5453705"/>
            <a:ext cx="63369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565" y="3383484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2" y="4849426"/>
            <a:ext cx="2286000" cy="1676400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8A6CA563-087F-4F62-AC00-0A2BCBE165FA}"/>
              </a:ext>
            </a:extLst>
          </p:cNvPr>
          <p:cNvSpPr/>
          <p:nvPr/>
        </p:nvSpPr>
        <p:spPr>
          <a:xfrm>
            <a:off x="7275292" y="3804135"/>
            <a:ext cx="851778" cy="86441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080EEE-1436-442F-84EF-9DB017C15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05" y="4153471"/>
            <a:ext cx="688836" cy="688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99473B-D635-4826-8A9B-09ABADA99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46" y="4221684"/>
            <a:ext cx="688836" cy="688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089219-4150-4A84-A3B0-7A0DF79D9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66" y="4305871"/>
            <a:ext cx="688836" cy="688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281A56-6E86-42A8-8003-73DFE65ED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89" y="5281044"/>
            <a:ext cx="688836" cy="688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DE32D8-FCE2-48FE-B70B-9E5E39684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28" y="5321741"/>
            <a:ext cx="688836" cy="6888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CA89AF-EE2F-4C6A-9B8B-E8F8F90441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440" y="5312306"/>
            <a:ext cx="688836" cy="688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1671FF-A1A5-67BA-D46F-41AB4E1A1B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8" y="61898"/>
            <a:ext cx="2166154" cy="1083078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9F308A1-A123-CCB5-B233-537CE6991B6B}"/>
              </a:ext>
            </a:extLst>
          </p:cNvPr>
          <p:cNvSpPr txBox="1">
            <a:spLocks/>
          </p:cNvSpPr>
          <p:nvPr/>
        </p:nvSpPr>
        <p:spPr>
          <a:xfrm>
            <a:off x="729829" y="950496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câu trả lời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đúng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1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684">
        <p:random/>
      </p:transition>
    </mc:Choice>
    <mc:Fallback xmlns="">
      <p:transition spd="slow" advTm="596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2181C-DAFE-43CF-A509-F23257FD0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5" y="260528"/>
            <a:ext cx="6336943" cy="63369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1167202"/>
            <a:ext cx="362107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Cách</a:t>
            </a:r>
            <a:r>
              <a:rPr lang="en-GB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pic>
        <p:nvPicPr>
          <p:cNvPr id="4" name="Picture 3" descr="Dice Vector Red Dice PNG Transparent Background, Free Download ...">
            <a:extLst>
              <a:ext uri="{FF2B5EF4-FFF2-40B4-BE49-F238E27FC236}">
                <a16:creationId xmlns:a16="http://schemas.microsoft.com/office/drawing/2014/main" id="{DE2BAA67-180C-4E49-BCDA-92C7D8DA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18" y="1801864"/>
            <a:ext cx="980957" cy="98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1D046-FBE1-48FF-9B2F-59B2ED392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" y="29846"/>
            <a:ext cx="2702461" cy="12188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4704" y="1641865"/>
            <a:ext cx="3275726" cy="3620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nhóm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58963" y="2948447"/>
            <a:ext cx="1822629" cy="48055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 xắc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77587" y="2153504"/>
            <a:ext cx="3341211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lần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lượt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gieo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xắc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chấm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xắc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1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ô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quanh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bởi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67856" y="4445648"/>
            <a:ext cx="3341211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3.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Dùng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chì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dấu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“x”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1DB229A-6615-45BC-9BF8-48C365D76335}"/>
              </a:ext>
            </a:extLst>
          </p:cNvPr>
          <p:cNvSpPr/>
          <p:nvPr/>
        </p:nvSpPr>
        <p:spPr>
          <a:xfrm rot="10800000">
            <a:off x="7977261" y="1183591"/>
            <a:ext cx="1453817" cy="1574975"/>
          </a:xfrm>
          <a:prstGeom prst="triangle">
            <a:avLst>
              <a:gd name="adj" fmla="val 490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3E74B2-330D-4055-BD83-F38DB74681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5" y="1523194"/>
            <a:ext cx="371187" cy="3711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95BE5A-D14F-49A5-A21D-E46BE6E90989}"/>
              </a:ext>
            </a:extLst>
          </p:cNvPr>
          <p:cNvSpPr/>
          <p:nvPr/>
        </p:nvSpPr>
        <p:spPr>
          <a:xfrm>
            <a:off x="3092364" y="335227"/>
            <a:ext cx="29599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-SGK-TV" pitchFamily="2" charset="0"/>
                <a:cs typeface="Arial-SGK-TV" pitchFamily="2" charset="0"/>
              </a:rPr>
              <a:t>Nhặt trứng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63DD68-715F-4120-9B85-8177E76371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93" y="3766985"/>
            <a:ext cx="856884" cy="1068249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C0D6217-BDD5-4991-A90A-CD1D4EEDD2B9}"/>
              </a:ext>
            </a:extLst>
          </p:cNvPr>
          <p:cNvSpPr txBox="1">
            <a:spLocks/>
          </p:cNvSpPr>
          <p:nvPr/>
        </p:nvSpPr>
        <p:spPr>
          <a:xfrm>
            <a:off x="4125299" y="5040011"/>
            <a:ext cx="1822629" cy="48055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Bút chì màu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CC54A4-72E9-4FEB-882C-9AC612A325FF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0D0725F-D50E-485C-BE14-749E85D7CB09}"/>
              </a:ext>
            </a:extLst>
          </p:cNvPr>
          <p:cNvSpPr txBox="1">
            <a:spLocks/>
          </p:cNvSpPr>
          <p:nvPr/>
        </p:nvSpPr>
        <p:spPr>
          <a:xfrm>
            <a:off x="319219" y="5652569"/>
            <a:ext cx="3341211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4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Trò chơi kết thúc khi lấy được 6 quả trứng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5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887">
        <p:random/>
      </p:transition>
    </mc:Choice>
    <mc:Fallback xmlns="">
      <p:transition spd="slow" advTm="338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6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6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6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6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e Vector Red Dice PNG Transparent Background, Free Download ...">
            <a:extLst>
              <a:ext uri="{FF2B5EF4-FFF2-40B4-BE49-F238E27FC236}">
                <a16:creationId xmlns:a16="http://schemas.microsoft.com/office/drawing/2014/main" id="{1353A4A3-3112-49B1-83D6-697EFE36E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08" y="757564"/>
            <a:ext cx="2658079" cy="267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7766B-F712-4A44-A8B3-F3CB16D50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40" y="72738"/>
            <a:ext cx="8495228" cy="676448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D9C8DF1-B2D3-4D80-89DD-27A47E0E95A7}"/>
              </a:ext>
            </a:extLst>
          </p:cNvPr>
          <p:cNvSpPr/>
          <p:nvPr/>
        </p:nvSpPr>
        <p:spPr>
          <a:xfrm rot="10800000">
            <a:off x="7975207" y="1059870"/>
            <a:ext cx="904009" cy="706583"/>
          </a:xfrm>
          <a:prstGeom prst="triangle">
            <a:avLst/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C34632F-AC7A-4893-83C6-ECB8119A3157}"/>
              </a:ext>
            </a:extLst>
          </p:cNvPr>
          <p:cNvSpPr/>
          <p:nvPr/>
        </p:nvSpPr>
        <p:spPr>
          <a:xfrm rot="10800000">
            <a:off x="7514408" y="283799"/>
            <a:ext cx="904009" cy="706583"/>
          </a:xfrm>
          <a:prstGeom prst="triangle">
            <a:avLst/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38FBFE8-1744-4DB3-B8E0-9BF8675D79BB}"/>
              </a:ext>
            </a:extLst>
          </p:cNvPr>
          <p:cNvSpPr/>
          <p:nvPr/>
        </p:nvSpPr>
        <p:spPr>
          <a:xfrm rot="10800000">
            <a:off x="8418417" y="303823"/>
            <a:ext cx="904008" cy="706582"/>
          </a:xfrm>
          <a:prstGeom prst="triangle">
            <a:avLst>
              <a:gd name="adj" fmla="val 46935"/>
            </a:avLst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488316C7-D949-4AE1-9A88-CF5858AB79A7}"/>
              </a:ext>
            </a:extLst>
          </p:cNvPr>
          <p:cNvSpPr/>
          <p:nvPr/>
        </p:nvSpPr>
        <p:spPr>
          <a:xfrm>
            <a:off x="7966412" y="757564"/>
            <a:ext cx="384099" cy="33326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FB9A4F-B21C-476F-93A9-37686AF7AC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18" y="1464754"/>
            <a:ext cx="371187" cy="37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E71BC6-F9DF-49DB-927D-649BD6D6A4A4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52DF48F-7595-4F27-8475-B808F75400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4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031">
        <p:random/>
      </p:transition>
    </mc:Choice>
    <mc:Fallback xmlns="">
      <p:transition spd="slow" advTm="310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A58A13A1-5CD0-B116-DEA7-B699C3D87F45}"/>
              </a:ext>
            </a:extLst>
          </p:cNvPr>
          <p:cNvSpPr/>
          <p:nvPr/>
        </p:nvSpPr>
        <p:spPr>
          <a:xfrm>
            <a:off x="323527" y="1482501"/>
            <a:ext cx="11041227" cy="137366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 latinLnBrk="0">
              <a:defRPr/>
            </a:pPr>
            <a:r>
              <a:rPr lang="en-US" altLang="zh-C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 defTabSz="1459575" latinLnBrk="0">
              <a:defRPr/>
            </a:pPr>
            <a:r>
              <a:rPr lang="en-US" altLang="zh-C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TIẾT HỌC TOÁN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35C17853-1D68-85B5-84F4-28671EED7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3D2B1-ACD7-3675-FF5A-54C4DBD88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9035" y="2043221"/>
            <a:ext cx="9942512" cy="1744663"/>
          </a:xfrm>
        </p:spPr>
        <p:txBody>
          <a:bodyPr>
            <a:no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con </a:t>
            </a:r>
            <a:b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luôn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ngoan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 </a:t>
            </a:r>
            <a:br>
              <a:rPr lang="en-US" sz="54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</a:b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991">
        <p:random/>
      </p:transition>
    </mc:Choice>
    <mc:Fallback xmlns="">
      <p:transition spd="slow" advTm="2699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9670" y="2688936"/>
            <a:ext cx="9942512" cy="17446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con </a:t>
            </a:r>
            <a:b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luôn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ngoan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br>
              <a:rPr lang="en-US" sz="660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</a:br>
            <a:endParaRPr lang="en-US" sz="6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23AD43-F7E9-4874-83B3-F433DDCB2B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393">
            <a:off x="9725071" y="543022"/>
            <a:ext cx="2246143" cy="157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93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991">
        <p:random/>
      </p:transition>
    </mc:Choice>
    <mc:Fallback xmlns="">
      <p:transition spd="slow" advTm="26991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 b="7471"/>
          <a:stretch/>
        </p:blipFill>
        <p:spPr>
          <a:xfrm>
            <a:off x="1208132" y="1510144"/>
            <a:ext cx="3037317" cy="14685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 b="7471"/>
          <a:stretch/>
        </p:blipFill>
        <p:spPr>
          <a:xfrm>
            <a:off x="4545231" y="1510145"/>
            <a:ext cx="3037317" cy="14685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 b="7471"/>
          <a:stretch/>
        </p:blipFill>
        <p:spPr>
          <a:xfrm>
            <a:off x="7796081" y="1499182"/>
            <a:ext cx="3037317" cy="14795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4" b="5953"/>
          <a:stretch/>
        </p:blipFill>
        <p:spPr>
          <a:xfrm>
            <a:off x="1208132" y="3079901"/>
            <a:ext cx="3037316" cy="17187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2" b="6072"/>
          <a:stretch/>
        </p:blipFill>
        <p:spPr>
          <a:xfrm>
            <a:off x="4545232" y="3089564"/>
            <a:ext cx="3037316" cy="17091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1" b="3965"/>
          <a:stretch/>
        </p:blipFill>
        <p:spPr>
          <a:xfrm>
            <a:off x="7796083" y="3107140"/>
            <a:ext cx="3037315" cy="1691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b="9171"/>
          <a:stretch/>
        </p:blipFill>
        <p:spPr>
          <a:xfrm>
            <a:off x="2726790" y="4909531"/>
            <a:ext cx="3313805" cy="17091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0" b="8344"/>
          <a:stretch/>
        </p:blipFill>
        <p:spPr>
          <a:xfrm>
            <a:off x="6259700" y="4927107"/>
            <a:ext cx="3313804" cy="17091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2" y="78026"/>
            <a:ext cx="2050471" cy="102523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208132" y="736300"/>
            <a:ext cx="950143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 số </a:t>
            </a:r>
            <a:r>
              <a:rPr lang="vi-VN" sz="32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thích hợp</a:t>
            </a:r>
            <a:r>
              <a:rPr lang="en-US" sz="32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 </a:t>
            </a: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số con vật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179">
        <p:random/>
      </p:transition>
    </mc:Choice>
    <mc:Fallback xmlns="">
      <p:transition spd="slow" advTm="5617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A8A94D67-CAA7-4C57-A0BA-8102B4B29DA0}"/>
              </a:ext>
            </a:extLst>
          </p:cNvPr>
          <p:cNvSpPr/>
          <p:nvPr/>
        </p:nvSpPr>
        <p:spPr>
          <a:xfrm>
            <a:off x="7636926" y="4394699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8D618593-144F-49E5-99C3-4EA86E0DBCCD}"/>
              </a:ext>
            </a:extLst>
          </p:cNvPr>
          <p:cNvSpPr/>
          <p:nvPr/>
        </p:nvSpPr>
        <p:spPr>
          <a:xfrm>
            <a:off x="5579526" y="4394699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A2FEE7-76FD-4A4E-BF04-4F98113E51E0}"/>
              </a:ext>
            </a:extLst>
          </p:cNvPr>
          <p:cNvSpPr/>
          <p:nvPr/>
        </p:nvSpPr>
        <p:spPr>
          <a:xfrm>
            <a:off x="3524434" y="4394699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0734A-671A-41F5-8097-6096450D6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45" y="1353336"/>
            <a:ext cx="5469456" cy="3092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BF62B-80D8-4031-88B1-87B44B6F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920" y="4394699"/>
            <a:ext cx="1951283" cy="215721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7E08711-FF01-4182-B24A-800B44CF105B}"/>
              </a:ext>
            </a:extLst>
          </p:cNvPr>
          <p:cNvSpPr/>
          <p:nvPr/>
        </p:nvSpPr>
        <p:spPr>
          <a:xfrm>
            <a:off x="3584216" y="4476216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6A27F801-DBBF-40D8-9AF2-82E650287BCC}"/>
              </a:ext>
            </a:extLst>
          </p:cNvPr>
          <p:cNvSpPr/>
          <p:nvPr/>
        </p:nvSpPr>
        <p:spPr>
          <a:xfrm>
            <a:off x="7699015" y="4453067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B44214D6-170F-4554-A75E-EB642515F448}"/>
              </a:ext>
            </a:extLst>
          </p:cNvPr>
          <p:cNvSpPr/>
          <p:nvPr/>
        </p:nvSpPr>
        <p:spPr>
          <a:xfrm>
            <a:off x="5641615" y="4476216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6D9FBF-0E2B-4A43-A4FB-B3FCE65EFD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3" y="87953"/>
            <a:ext cx="2057400" cy="1028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DBDE2F-EDFF-42A7-BC23-151C215DE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758" y="975144"/>
            <a:ext cx="782393" cy="782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25B5D6-EB80-4E59-91BD-8D27C099B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89" y="940429"/>
            <a:ext cx="879437" cy="879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43E865-52DC-4E41-828F-1F789E8F6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46" y="1030500"/>
            <a:ext cx="879437" cy="879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B2A9BE-5F54-4E42-9602-9442E0B35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971" y="1005244"/>
            <a:ext cx="879437" cy="879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FC6B98-1217-4C76-A5E1-FBDAAC6FA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36" y="2432292"/>
            <a:ext cx="911157" cy="9111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830">
        <p:random/>
      </p:transition>
    </mc:Choice>
    <mc:Fallback xmlns="">
      <p:transition spd="slow" advTm="2583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4A8697CF-B409-42FB-A34B-D5B3112E3473}"/>
              </a:ext>
            </a:extLst>
          </p:cNvPr>
          <p:cNvSpPr/>
          <p:nvPr/>
        </p:nvSpPr>
        <p:spPr>
          <a:xfrm>
            <a:off x="91388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5B5339FE-14C9-4B4E-9C56-8DFB5D11992D}"/>
              </a:ext>
            </a:extLst>
          </p:cNvPr>
          <p:cNvSpPr/>
          <p:nvPr/>
        </p:nvSpPr>
        <p:spPr>
          <a:xfrm>
            <a:off x="70814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E3399-6473-40B7-8FF5-90F84DE27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8" y="1153852"/>
            <a:ext cx="5465252" cy="3092739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F7021078-C14A-4796-9AE7-8E69C904158F}"/>
              </a:ext>
            </a:extLst>
          </p:cNvPr>
          <p:cNvSpPr/>
          <p:nvPr/>
        </p:nvSpPr>
        <p:spPr>
          <a:xfrm>
            <a:off x="701748" y="885828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4B429-8347-47C3-B2C1-1BEE79C121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08" y="4435456"/>
            <a:ext cx="1951283" cy="2157211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C01364A-C950-4F35-8F40-F49B961497D7}"/>
              </a:ext>
            </a:extLst>
          </p:cNvPr>
          <p:cNvSpPr/>
          <p:nvPr/>
        </p:nvSpPr>
        <p:spPr>
          <a:xfrm>
            <a:off x="5086170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59B9893-8CCA-4F39-9998-5128D7EC79B1}"/>
              </a:ext>
            </a:extLst>
          </p:cNvPr>
          <p:cNvSpPr/>
          <p:nvPr/>
        </p:nvSpPr>
        <p:spPr>
          <a:xfrm>
            <a:off x="92009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6E079B81-CB52-4797-928D-45CD3F53B182}"/>
              </a:ext>
            </a:extLst>
          </p:cNvPr>
          <p:cNvSpPr/>
          <p:nvPr/>
        </p:nvSpPr>
        <p:spPr>
          <a:xfrm>
            <a:off x="71435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692D1-2B73-4088-8970-601A76A41D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4" y="156196"/>
            <a:ext cx="1995311" cy="997656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8430ACAB-1ECB-4C13-B760-3EA47EE05824}"/>
              </a:ext>
            </a:extLst>
          </p:cNvPr>
          <p:cNvSpPr/>
          <p:nvPr/>
        </p:nvSpPr>
        <p:spPr>
          <a:xfrm>
            <a:off x="4961993" y="4435456"/>
            <a:ext cx="1570608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36">
        <p:random/>
      </p:transition>
    </mc:Choice>
    <mc:Fallback xmlns="">
      <p:transition spd="slow" advTm="143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51774-50FA-49AE-A86E-B4265C041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501780"/>
            <a:ext cx="5465252" cy="3092739"/>
          </a:xfrm>
          <a:prstGeom prst="rect">
            <a:avLst/>
          </a:prstGeom>
        </p:spPr>
      </p:pic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2BC57C9F-829C-40C8-88B2-A458F8121E95}"/>
              </a:ext>
            </a:extLst>
          </p:cNvPr>
          <p:cNvSpPr/>
          <p:nvPr/>
        </p:nvSpPr>
        <p:spPr>
          <a:xfrm>
            <a:off x="7478302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863674FE-FEB7-4E08-9BC7-A7E0094007A9}"/>
              </a:ext>
            </a:extLst>
          </p:cNvPr>
          <p:cNvSpPr/>
          <p:nvPr/>
        </p:nvSpPr>
        <p:spPr>
          <a:xfrm>
            <a:off x="5423210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275DCA0-C2A4-460D-BE96-BA5C14D0197F}"/>
              </a:ext>
            </a:extLst>
          </p:cNvPr>
          <p:cNvSpPr/>
          <p:nvPr/>
        </p:nvSpPr>
        <p:spPr>
          <a:xfrm>
            <a:off x="5482992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1437DFF3-5198-4BAC-9F6C-38593D6B2B73}"/>
              </a:ext>
            </a:extLst>
          </p:cNvPr>
          <p:cNvSpPr/>
          <p:nvPr/>
        </p:nvSpPr>
        <p:spPr>
          <a:xfrm>
            <a:off x="95977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E5BBE80-06FD-4D66-8A54-EC1380B791D4}"/>
              </a:ext>
            </a:extLst>
          </p:cNvPr>
          <p:cNvSpPr/>
          <p:nvPr/>
        </p:nvSpPr>
        <p:spPr>
          <a:xfrm>
            <a:off x="75403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13B82-8513-4F41-86D9-9CDD26013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47" y="69816"/>
            <a:ext cx="2052556" cy="1026279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27B6D097-59B8-48BE-832E-E703388F4D8B}"/>
              </a:ext>
            </a:extLst>
          </p:cNvPr>
          <p:cNvSpPr/>
          <p:nvPr/>
        </p:nvSpPr>
        <p:spPr>
          <a:xfrm>
            <a:off x="9562767" y="4678233"/>
            <a:ext cx="1385479" cy="6171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1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487">
        <p:random/>
      </p:transition>
    </mc:Choice>
    <mc:Fallback xmlns="">
      <p:transition spd="slow" advTm="174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</a:rPr>
              <a:t>sếu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FEEE1-867E-4D7A-92B6-778FF203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735697"/>
            <a:ext cx="5465252" cy="3092739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E87687B9-2B3B-4FB1-8F87-3C3FDB7CB398}"/>
              </a:ext>
            </a:extLst>
          </p:cNvPr>
          <p:cNvSpPr/>
          <p:nvPr/>
        </p:nvSpPr>
        <p:spPr>
          <a:xfrm>
            <a:off x="7478305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88552E6-08CD-4680-8E2B-22EEF5C47673}"/>
              </a:ext>
            </a:extLst>
          </p:cNvPr>
          <p:cNvSpPr/>
          <p:nvPr/>
        </p:nvSpPr>
        <p:spPr>
          <a:xfrm>
            <a:off x="5423213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DF40939-5601-45E6-9235-EE6A13667898}"/>
              </a:ext>
            </a:extLst>
          </p:cNvPr>
          <p:cNvSpPr/>
          <p:nvPr/>
        </p:nvSpPr>
        <p:spPr>
          <a:xfrm>
            <a:off x="5482995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B7E4192A-969A-4977-931C-4083A9C2DA62}"/>
              </a:ext>
            </a:extLst>
          </p:cNvPr>
          <p:cNvSpPr/>
          <p:nvPr/>
        </p:nvSpPr>
        <p:spPr>
          <a:xfrm>
            <a:off x="95977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C458EFAD-C8E7-4397-8408-587803AD2D61}"/>
              </a:ext>
            </a:extLst>
          </p:cNvPr>
          <p:cNvSpPr/>
          <p:nvPr/>
        </p:nvSpPr>
        <p:spPr>
          <a:xfrm>
            <a:off x="75403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BC6902-1075-438C-9FB6-B865B9988E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5" y="259635"/>
            <a:ext cx="2207058" cy="1103530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2F22B53F-A22B-4602-BF15-2C253C32F5CA}"/>
              </a:ext>
            </a:extLst>
          </p:cNvPr>
          <p:cNvSpPr/>
          <p:nvPr/>
        </p:nvSpPr>
        <p:spPr>
          <a:xfrm>
            <a:off x="9533397" y="4828436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2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87">
        <p:random/>
      </p:transition>
    </mc:Choice>
    <mc:Fallback xmlns="">
      <p:transition spd="slow" advTm="160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ADCFD-3C07-4519-B8F9-E15DAB20E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5" y="1151472"/>
            <a:ext cx="5465251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9B209CA2-3D87-4FA4-A5E9-66E6055536FF}"/>
              </a:ext>
            </a:extLst>
          </p:cNvPr>
          <p:cNvSpPr/>
          <p:nvPr/>
        </p:nvSpPr>
        <p:spPr>
          <a:xfrm>
            <a:off x="9535703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FC11AC7-2C76-448A-BB8D-E6A38D240DC4}"/>
              </a:ext>
            </a:extLst>
          </p:cNvPr>
          <p:cNvSpPr/>
          <p:nvPr/>
        </p:nvSpPr>
        <p:spPr>
          <a:xfrm>
            <a:off x="5423211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D40AF3AB-BA72-4821-B586-83F083B45CB0}"/>
              </a:ext>
            </a:extLst>
          </p:cNvPr>
          <p:cNvSpPr/>
          <p:nvPr/>
        </p:nvSpPr>
        <p:spPr>
          <a:xfrm>
            <a:off x="5482993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E724E1DA-1732-4616-8428-A8E3A2E22214}"/>
              </a:ext>
            </a:extLst>
          </p:cNvPr>
          <p:cNvSpPr/>
          <p:nvPr/>
        </p:nvSpPr>
        <p:spPr>
          <a:xfrm>
            <a:off x="95977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4C3EAE8-FA85-47C5-916C-54CC18B45598}"/>
              </a:ext>
            </a:extLst>
          </p:cNvPr>
          <p:cNvSpPr/>
          <p:nvPr/>
        </p:nvSpPr>
        <p:spPr>
          <a:xfrm>
            <a:off x="75403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668DA4-4E9B-4191-B903-2DD9C189B2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1" y="81207"/>
            <a:ext cx="1951283" cy="975642"/>
          </a:xfrm>
          <a:prstGeom prst="rect">
            <a:avLst/>
          </a:prstGeom>
        </p:spPr>
      </p:pic>
      <p:sp>
        <p:nvSpPr>
          <p:cNvPr id="12" name="Action Button: Home 1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B104DA1-6CA6-4D9C-A98B-2264A65D98A2}"/>
              </a:ext>
            </a:extLst>
          </p:cNvPr>
          <p:cNvSpPr/>
          <p:nvPr/>
        </p:nvSpPr>
        <p:spPr>
          <a:xfrm>
            <a:off x="10916049" y="5325013"/>
            <a:ext cx="425004" cy="4250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A6A064D7-F7B1-4755-A600-56B3ED0023F6}"/>
              </a:ext>
            </a:extLst>
          </p:cNvPr>
          <p:cNvSpPr/>
          <p:nvPr/>
        </p:nvSpPr>
        <p:spPr>
          <a:xfrm>
            <a:off x="7478304" y="4244211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0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169">
        <p:random/>
      </p:transition>
    </mc:Choice>
    <mc:Fallback xmlns="">
      <p:transition spd="slow" advTm="1316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B8C429AC-155D-4547-B051-12B3C4EEAC32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D033E-B665-44C6-BCC4-A06A50B1F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FC6DCA-3DD1-4845-BADC-26D711E7D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71" y="1695364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68CDACF-9490-47E5-8A2B-6EF0E38692B0}"/>
              </a:ext>
            </a:extLst>
          </p:cNvPr>
          <p:cNvSpPr/>
          <p:nvPr/>
        </p:nvSpPr>
        <p:spPr>
          <a:xfrm>
            <a:off x="98970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560F9B41-F492-462E-9D98-4B75DDD269A9}"/>
              </a:ext>
            </a:extLst>
          </p:cNvPr>
          <p:cNvSpPr/>
          <p:nvPr/>
        </p:nvSpPr>
        <p:spPr>
          <a:xfrm>
            <a:off x="78396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03746AF-463A-4133-ABE6-BCEC0932C56B}"/>
              </a:ext>
            </a:extLst>
          </p:cNvPr>
          <p:cNvSpPr/>
          <p:nvPr/>
        </p:nvSpPr>
        <p:spPr>
          <a:xfrm>
            <a:off x="5844368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3AA05960-4434-4BC8-BF4E-EEF1F1750A17}"/>
              </a:ext>
            </a:extLst>
          </p:cNvPr>
          <p:cNvSpPr/>
          <p:nvPr/>
        </p:nvSpPr>
        <p:spPr>
          <a:xfrm>
            <a:off x="99591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3D8958E-0B5C-4762-A4AE-9BB807DD32BD}"/>
              </a:ext>
            </a:extLst>
          </p:cNvPr>
          <p:cNvSpPr/>
          <p:nvPr/>
        </p:nvSpPr>
        <p:spPr>
          <a:xfrm>
            <a:off x="79017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0D2C5-4131-4FF9-9488-9B299EFD5A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" y="0"/>
            <a:ext cx="2117604" cy="1058803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EED63F6-5A41-42AB-BEEB-90482B3A2FAB}"/>
              </a:ext>
            </a:extLst>
          </p:cNvPr>
          <p:cNvSpPr/>
          <p:nvPr/>
        </p:nvSpPr>
        <p:spPr>
          <a:xfrm>
            <a:off x="5782279" y="4804806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8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099">
        <p:random/>
      </p:transition>
    </mc:Choice>
    <mc:Fallback xmlns="">
      <p:transition spd="slow" advTm="1909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76EAE-5FE6-43FC-96AF-2639A3BAF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25" y="1631568"/>
            <a:ext cx="5465251" cy="309273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6F02938-9C4C-42B5-9251-44EB4FEC8D70}"/>
              </a:ext>
            </a:extLst>
          </p:cNvPr>
          <p:cNvSpPr/>
          <p:nvPr/>
        </p:nvSpPr>
        <p:spPr>
          <a:xfrm>
            <a:off x="7563232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E518C5F9-60DE-4D60-8410-78827FC4F239}"/>
              </a:ext>
            </a:extLst>
          </p:cNvPr>
          <p:cNvSpPr/>
          <p:nvPr/>
        </p:nvSpPr>
        <p:spPr>
          <a:xfrm>
            <a:off x="5508140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C973F31C-9D48-458A-8118-F51C2B6C5099}"/>
              </a:ext>
            </a:extLst>
          </p:cNvPr>
          <p:cNvSpPr/>
          <p:nvPr/>
        </p:nvSpPr>
        <p:spPr>
          <a:xfrm>
            <a:off x="5567922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165A7BE4-C7E6-4881-980D-38F9CD6C7478}"/>
              </a:ext>
            </a:extLst>
          </p:cNvPr>
          <p:cNvSpPr/>
          <p:nvPr/>
        </p:nvSpPr>
        <p:spPr>
          <a:xfrm>
            <a:off x="96827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2CF0ABC-168A-4CBB-AB03-BCC27932D64F}"/>
              </a:ext>
            </a:extLst>
          </p:cNvPr>
          <p:cNvSpPr/>
          <p:nvPr/>
        </p:nvSpPr>
        <p:spPr>
          <a:xfrm>
            <a:off x="76253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6DA45-5157-43E4-862A-C5BADD4D30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52"/>
            <a:ext cx="2189018" cy="1094510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B966EF82-23CE-4836-B3A9-22AAF8BB035E}"/>
              </a:ext>
            </a:extLst>
          </p:cNvPr>
          <p:cNvSpPr/>
          <p:nvPr/>
        </p:nvSpPr>
        <p:spPr>
          <a:xfrm>
            <a:off x="9620632" y="4724307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8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508">
        <p:random/>
      </p:transition>
    </mc:Choice>
    <mc:Fallback xmlns="">
      <p:transition spd="slow" advTm="125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.1|2.7|2.2|2.3|2.7|2.2|2.5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.3|1.4|1.3|1.5|1.4|1.6|2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3.1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8.1|2.3|3.1|3.4|2.6|3.2|2.9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1|1.2|1.7|1.4|1.3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333</Words>
  <Application>Microsoft Office PowerPoint</Application>
  <PresentationFormat>Widescreen</PresentationFormat>
  <Paragraphs>85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Microsoft YaHei</vt:lpstr>
      <vt:lpstr>Microsoft YaHei</vt:lpstr>
      <vt:lpstr>Arial</vt:lpstr>
      <vt:lpstr>Arial-Rounded</vt:lpstr>
      <vt:lpstr>Arial-SGK-TV</vt:lpstr>
      <vt:lpstr>Calibri</vt:lpstr>
      <vt:lpstr>Calibri Light</vt:lpstr>
      <vt:lpstr>Lato</vt:lpstr>
      <vt:lpstr>Times New Roman</vt:lpstr>
      <vt:lpstr>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chúc các con  luôn chăm ngoan học tốt.  </vt:lpstr>
      <vt:lpstr>Cô chúc các con  luôn chăm ngoan học tốt.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47</cp:revision>
  <dcterms:created xsi:type="dcterms:W3CDTF">2021-07-24T01:07:49Z</dcterms:created>
  <dcterms:modified xsi:type="dcterms:W3CDTF">2022-09-17T15:14:07Z</dcterms:modified>
</cp:coreProperties>
</file>