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9" r:id="rId5"/>
    <p:sldMasterId id="2147483723" r:id="rId6"/>
    <p:sldMasterId id="2147483738" r:id="rId7"/>
    <p:sldMasterId id="2147483770" r:id="rId8"/>
    <p:sldMasterId id="2147483776" r:id="rId9"/>
    <p:sldMasterId id="2147483802" r:id="rId10"/>
  </p:sldMasterIdLst>
  <p:notesMasterIdLst>
    <p:notesMasterId r:id="rId39"/>
  </p:notesMasterIdLst>
  <p:sldIdLst>
    <p:sldId id="341" r:id="rId11"/>
    <p:sldId id="289" r:id="rId12"/>
    <p:sldId id="329" r:id="rId13"/>
    <p:sldId id="340" r:id="rId14"/>
    <p:sldId id="300" r:id="rId15"/>
    <p:sldId id="325" r:id="rId16"/>
    <p:sldId id="327" r:id="rId17"/>
    <p:sldId id="256" r:id="rId18"/>
    <p:sldId id="323" r:id="rId19"/>
    <p:sldId id="330" r:id="rId20"/>
    <p:sldId id="331" r:id="rId21"/>
    <p:sldId id="332" r:id="rId22"/>
    <p:sldId id="326" r:id="rId23"/>
    <p:sldId id="259" r:id="rId24"/>
    <p:sldId id="261" r:id="rId25"/>
    <p:sldId id="262" r:id="rId26"/>
    <p:sldId id="263" r:id="rId27"/>
    <p:sldId id="266" r:id="rId28"/>
    <p:sldId id="267" r:id="rId29"/>
    <p:sldId id="268" r:id="rId30"/>
    <p:sldId id="334" r:id="rId31"/>
    <p:sldId id="308" r:id="rId32"/>
    <p:sldId id="309" r:id="rId33"/>
    <p:sldId id="311" r:id="rId34"/>
    <p:sldId id="343" r:id="rId35"/>
    <p:sldId id="338" r:id="rId36"/>
    <p:sldId id="320" r:id="rId37"/>
    <p:sldId id="342" r:id="rId38"/>
  </p:sldIdLst>
  <p:sldSz cx="9144000" cy="5715000" type="screen16x1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FFFF99"/>
    <a:srgbClr val="FF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4" autoAdjust="0"/>
    <p:restoredTop sz="94660"/>
  </p:normalViewPr>
  <p:slideViewPr>
    <p:cSldViewPr>
      <p:cViewPr varScale="1">
        <p:scale>
          <a:sx n="73" d="100"/>
          <a:sy n="73" d="100"/>
        </p:scale>
        <p:origin x="1398" y="54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61D4D-AE98-454A-886E-2AE9BB0B3707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11518-3CB4-4CA5-84FF-5F210C8B69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12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506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4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36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60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05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26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95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8820"/>
            <a:ext cx="4040188" cy="5344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3293"/>
            <a:ext cx="4040188" cy="32914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8820"/>
            <a:ext cx="4041775" cy="5344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3293"/>
            <a:ext cx="4041775" cy="32914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30716747"/>
      </p:ext>
    </p:extLst>
  </p:cSld>
  <p:clrMapOvr>
    <a:masterClrMapping/>
  </p:clrMapOvr>
  <p:transition advClick="0" advTm="3000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24201778"/>
      </p:ext>
    </p:extLst>
  </p:cSld>
  <p:clrMapOvr>
    <a:masterClrMapping/>
  </p:clrMapOvr>
  <p:transition advClick="0" advTm="3000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94134472"/>
      </p:ext>
    </p:extLst>
  </p:cSld>
  <p:clrMapOvr>
    <a:masterClrMapping/>
  </p:clrMapOvr>
  <p:transition advClick="0" advTm="3000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58444747"/>
      </p:ext>
    </p:extLst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3" cy="96837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1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17"/>
            <a:ext cx="3008313" cy="39087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7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1528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3223"/>
            <a:ext cx="5486400" cy="6702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9311"/>
            <a:ext cx="2057400" cy="48753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9311"/>
            <a:ext cx="6019800" cy="48753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60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40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97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2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8274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257330"/>
            <a:ext cx="8496944" cy="5118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2009193"/>
            <a:ext cx="8496944" cy="332859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75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4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6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087566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90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17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31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4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62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4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39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04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85"/>
            <a:ext cx="1971675" cy="4843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6" y="304285"/>
            <a:ext cx="5800725" cy="48431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10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6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62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98274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1097310"/>
            <a:ext cx="6912768" cy="5118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849174"/>
            <a:ext cx="6912768" cy="332859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94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4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39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20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2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6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087566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75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33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11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1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18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1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74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83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1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02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4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4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3E0B6-58F2-4D27-AFDF-1DC7240A8AC3}" type="datetimeFigureOut">
              <a:rPr lang="zh-CN" altLang="en-US"/>
              <a:pPr>
                <a:defRPr/>
              </a:pPr>
              <a:t>2022/9/3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17ECC-B652-4F65-8A79-40366EB5D6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601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12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48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57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31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84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96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78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9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218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08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2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10" y="0"/>
            <a:ext cx="915233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965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2" y="1775368"/>
            <a:ext cx="7772401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46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631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6" y="3672427"/>
            <a:ext cx="7772401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6" y="2422265"/>
            <a:ext cx="7772401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68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3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3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264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4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7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279264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1812397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674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90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863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27543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195931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613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510647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49" indent="0">
              <a:buNone/>
              <a:defRPr sz="2400"/>
            </a:lvl3pPr>
            <a:lvl4pPr marL="1370919" indent="0">
              <a:buNone/>
              <a:defRPr sz="2000"/>
            </a:lvl4pPr>
            <a:lvl5pPr marL="1827895" indent="0">
              <a:buNone/>
              <a:defRPr sz="2000"/>
            </a:lvl5pPr>
            <a:lvl6pPr marL="2284867" indent="0">
              <a:buNone/>
              <a:defRPr sz="2000"/>
            </a:lvl6pPr>
            <a:lvl7pPr marL="2741840" indent="0">
              <a:buNone/>
              <a:defRPr sz="2000"/>
            </a:lvl7pPr>
            <a:lvl8pPr marL="3198815" indent="0">
              <a:buNone/>
              <a:defRPr sz="2000"/>
            </a:lvl8pPr>
            <a:lvl9pPr marL="365579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472783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051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8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6252"/>
            <a:ext cx="7772400" cy="12241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28873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28873"/>
            <a:ext cx="6019799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211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30"/>
            <a:ext cx="9144000" cy="29104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92" y="4167740"/>
            <a:ext cx="2142464" cy="2380516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1" y="-61987"/>
            <a:ext cx="11474420" cy="1731474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8461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5324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1"/>
            <a:ext cx="9144000" cy="5715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1782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0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5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2"/>
            <a:ext cx="1971675" cy="48431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304272"/>
            <a:ext cx="5800725" cy="48431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09" b="27660"/>
          <a:stretch>
            <a:fillRect/>
          </a:stretch>
        </p:blipFill>
        <p:spPr>
          <a:xfrm flipH="1" flipV="1">
            <a:off x="0" y="0"/>
            <a:ext cx="9144000" cy="1920876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4312" y="28575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latinLnBrk="0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</a:rPr>
              <a:t>单击此处添加文字内容</a:t>
            </a:r>
          </a:p>
        </p:txBody>
      </p:sp>
    </p:spTree>
    <p:extLst>
      <p:ext uri="{BB962C8B-B14F-4D97-AF65-F5344CB8AC3E}">
        <p14:creationId xmlns:p14="http://schemas.microsoft.com/office/powerpoint/2010/main" val="26906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7995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655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896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9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9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1833"/>
            <a:ext cx="7772400" cy="125059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607837567"/>
      </p:ext>
    </p:extLst>
  </p:cSld>
  <p:clrMapOvr>
    <a:masterClrMapping/>
  </p:clrMapOvr>
  <p:transition advClick="0" advTm="300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8844456"/>
      </p:ext>
    </p:extLst>
  </p:cSld>
  <p:clrMapOvr>
    <a:masterClrMapping/>
  </p:clrMapOvr>
  <p:transition advClick="0" advTm="300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17621052"/>
      </p:ext>
    </p:extLst>
  </p:cSld>
  <p:clrMapOvr>
    <a:masterClrMapping/>
  </p:clrMapOvr>
  <p:transition advClick="0" advTm="300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66421031"/>
      </p:ext>
    </p:extLst>
  </p:cSld>
  <p:clrMapOvr>
    <a:masterClrMapping/>
  </p:clrMapOvr>
  <p:transition advClick="0" advTm="300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52141480"/>
      </p:ext>
    </p:extLst>
  </p:cSld>
  <p:clrMapOvr>
    <a:masterClrMapping/>
  </p:clrMapOvr>
  <p:transition advClick="0" advTm="300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7822406"/>
      </p:ext>
    </p:extLst>
  </p:cSld>
  <p:clrMapOvr>
    <a:masterClrMapping/>
  </p:clrMapOvr>
  <p:transition advClick="0" advTm="300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26591"/>
      </p:ext>
    </p:extLst>
  </p:cSld>
  <p:clrMapOvr>
    <a:masterClrMapping/>
  </p:clrMapOvr>
  <p:transition advClick="0" advTm="300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33352237"/>
      </p:ext>
    </p:extLst>
  </p:cSld>
  <p:clrMapOvr>
    <a:masterClrMapping/>
  </p:clrMapOvr>
  <p:transition advClick="0" advTm="300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95117622"/>
      </p:ext>
    </p:extLst>
  </p:cSld>
  <p:clrMapOvr>
    <a:masterClrMapping/>
  </p:clrMapOvr>
  <p:transition advClick="0" advTm="300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92417922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4"/>
            <a:ext cx="4038600" cy="37711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4"/>
            <a:ext cx="4038600" cy="37711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54991285"/>
      </p:ext>
    </p:extLst>
  </p:cSld>
  <p:clrMapOvr>
    <a:masterClrMapping/>
  </p:clrMapOvr>
  <p:transition advClick="0" advTm="3000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43884302"/>
      </p:ext>
    </p:extLst>
  </p:cSld>
  <p:clrMapOvr>
    <a:masterClrMapping/>
  </p:clrMapOvr>
  <p:transition advClick="0" advTm="3000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67707187"/>
      </p:ext>
    </p:extLst>
  </p:cSld>
  <p:clrMapOvr>
    <a:masterClrMapping/>
  </p:clrMapOvr>
  <p:transition advClick="0" advTm="300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0812464"/>
      </p:ext>
    </p:extLst>
  </p:cSld>
  <p:clrMapOvr>
    <a:masterClrMapping/>
  </p:clrMapOvr>
  <p:transition advClick="0" advTm="3000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35901782"/>
      </p:ext>
    </p:extLst>
  </p:cSld>
  <p:clrMapOvr>
    <a:masterClrMapping/>
  </p:clrMapOvr>
  <p:transition advClick="0" advTm="3000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63281976"/>
      </p:ext>
    </p:extLst>
  </p:cSld>
  <p:clrMapOvr>
    <a:masterClrMapping/>
  </p:clrMapOvr>
  <p:transition advClick="0" advTm="3000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44197614"/>
      </p:ext>
    </p:extLst>
  </p:cSld>
  <p:clrMapOvr>
    <a:masterClrMapping/>
  </p:clrMapOvr>
  <p:transition advClick="0" advTm="3000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39503401"/>
      </p:ext>
    </p:extLst>
  </p:cSld>
  <p:clrMapOvr>
    <a:masterClrMapping/>
  </p:clrMapOvr>
  <p:transition advClick="0" advTm="3000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8161508"/>
      </p:ext>
    </p:extLst>
  </p:cSld>
  <p:clrMapOvr>
    <a:masterClrMapping/>
  </p:clrMapOvr>
  <p:transition advClick="0" advTm="300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53261690"/>
      </p:ext>
    </p:extLst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1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8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70527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930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4"/>
            <a:ext cx="8229600" cy="3771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5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5"/>
            <a:ext cx="2895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5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4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2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5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2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9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2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28866"/>
            <a:ext cx="8229600" cy="952500"/>
          </a:xfrm>
          <a:prstGeom prst="rect">
            <a:avLst/>
          </a:prstGeom>
        </p:spPr>
        <p:txBody>
          <a:bodyPr vert="horz" lIns="91382" tIns="45690" rIns="91382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33501"/>
            <a:ext cx="8229600" cy="3771636"/>
          </a:xfrm>
          <a:prstGeom prst="rect">
            <a:avLst/>
          </a:prstGeom>
        </p:spPr>
        <p:txBody>
          <a:bodyPr vert="horz" lIns="91382" tIns="45690" rIns="91382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5296970"/>
            <a:ext cx="2133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5296970"/>
            <a:ext cx="2895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70"/>
            <a:ext cx="2133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8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txStyles>
    <p:titleStyle>
      <a:lvl1pPr algn="ctr" defTabSz="9139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8" indent="-342728" algn="l" defTabSz="9139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0" indent="-285610" algn="l" defTabSz="9139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2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8" indent="-228489" algn="l" defTabSz="9139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3" indent="-228489" algn="l" defTabSz="9139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5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8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0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1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7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4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1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9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2022/9/3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5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501" y="-1714500"/>
            <a:ext cx="5714998" cy="91440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9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</p:sldLayoutIdLst>
  <p:txStyles>
    <p:titleStyle>
      <a:lvl1pPr algn="l" defTabSz="713232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308" indent="-178308" algn="l" defTabSz="7132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2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9985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11" Type="http://schemas.openxmlformats.org/officeDocument/2006/relationships/image" Target="../media/image46.png"/><Relationship Id="rId5" Type="http://schemas.openxmlformats.org/officeDocument/2006/relationships/image" Target="../media/image38.png"/><Relationship Id="rId10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6.png"/><Relationship Id="rId12" Type="http://schemas.openxmlformats.org/officeDocument/2006/relationships/image" Target="../media/image5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5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4.xml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11" Type="http://schemas.openxmlformats.org/officeDocument/2006/relationships/image" Target="../media/image43.jpe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5.png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56" y="-20217"/>
            <a:ext cx="9144000" cy="515528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81379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2114551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18748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401" y="62525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851445"/>
            <a:ext cx="6512706" cy="31359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0" y="261036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91636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3" y="289668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9" y="3886295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80" y="2783484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912272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5004550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5151352"/>
            <a:ext cx="9144000" cy="62609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68691" y="2818039"/>
            <a:ext cx="5887479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15" tIns="41057" rIns="82115" bIns="41057" anchor="ctr"/>
          <a:lstStyle/>
          <a:p>
            <a:pPr algn="ctr" defTabSz="1094627">
              <a:defRPr/>
            </a:pPr>
            <a:r>
              <a:rPr lang="en-US" altLang="zh-CN" sz="21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TOÁN 1</a:t>
            </a:r>
            <a:endParaRPr lang="zh-CN" altLang="en-US" sz="21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435" y="2354560"/>
            <a:ext cx="52816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7932">
              <a:lnSpc>
                <a:spcPct val="150000"/>
              </a:lnSpc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33742" y="3620406"/>
            <a:ext cx="5988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0, 1, 2, 3, 4, 5  </a:t>
            </a:r>
          </a:p>
          <a:p>
            <a:pPr lvl="0"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8-9)</a:t>
            </a:r>
          </a:p>
          <a:p>
            <a:pPr lvl="0"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18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8" y="-14941"/>
            <a:ext cx="1220625" cy="570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9277" r="33164"/>
          <a:stretch>
            <a:fillRect/>
          </a:stretch>
        </p:blipFill>
        <p:spPr>
          <a:xfrm>
            <a:off x="2278012" y="791211"/>
            <a:ext cx="4011895" cy="1247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82447"/>
          <a:stretch>
            <a:fillRect/>
          </a:stretch>
        </p:blipFill>
        <p:spPr>
          <a:xfrm>
            <a:off x="760649" y="577249"/>
            <a:ext cx="1643643" cy="14613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336197" y="870554"/>
            <a:ext cx="1296143" cy="1036033"/>
            <a:chOff x="6943006" y="3690002"/>
            <a:chExt cx="2055410" cy="12801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29537"/>
          <a:stretch>
            <a:fillRect/>
          </a:stretch>
        </p:blipFill>
        <p:spPr>
          <a:xfrm>
            <a:off x="2344886" y="2281436"/>
            <a:ext cx="3878146" cy="1347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00193" y="2425452"/>
            <a:ext cx="1368151" cy="1131047"/>
            <a:chOff x="6861375" y="2750338"/>
            <a:chExt cx="2000460" cy="13125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r="73125"/>
          <a:stretch>
            <a:fillRect/>
          </a:stretch>
        </p:blipFill>
        <p:spPr>
          <a:xfrm>
            <a:off x="687080" y="2137420"/>
            <a:ext cx="1790781" cy="15793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/>
          <a:srcRect l="4838" t="33535" r="79983" b="51794"/>
          <a:stretch/>
        </p:blipFill>
        <p:spPr>
          <a:xfrm>
            <a:off x="705114" y="3791546"/>
            <a:ext cx="1754712" cy="1688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/>
          <a:srcRect l="22502" t="34738" r="34889" b="51621"/>
          <a:stretch/>
        </p:blipFill>
        <p:spPr>
          <a:xfrm>
            <a:off x="2454590" y="4090714"/>
            <a:ext cx="3658738" cy="1143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38093" y="4134960"/>
            <a:ext cx="1292351" cy="1098804"/>
            <a:chOff x="5799928" y="4081636"/>
            <a:chExt cx="1076329" cy="8777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H="1">
            <a:off x="1878957" y="501854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418578" y="501854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878957" y="2092087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418578" y="2092087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946702" y="3721596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4486323" y="3721596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458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5"/>
    </mc:Choice>
    <mc:Fallback xmlns="">
      <p:transition spd="slow" advTm="21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654" t="86005" r="80055" b="1714"/>
          <a:stretch/>
        </p:blipFill>
        <p:spPr>
          <a:xfrm>
            <a:off x="827584" y="4153644"/>
            <a:ext cx="1858938" cy="148624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763765" y="4201106"/>
            <a:ext cx="1454582" cy="1248682"/>
            <a:chOff x="6084169" y="3977758"/>
            <a:chExt cx="1454582" cy="12486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763765" y="2209428"/>
            <a:ext cx="1454582" cy="1159676"/>
            <a:chOff x="6084168" y="2209428"/>
            <a:chExt cx="1454582" cy="11596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787345" y="409228"/>
            <a:ext cx="1407422" cy="1129797"/>
            <a:chOff x="7156704" y="2048256"/>
            <a:chExt cx="1694688" cy="14000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386" t="49697" r="34728" b="35487"/>
          <a:stretch/>
        </p:blipFill>
        <p:spPr>
          <a:xfrm>
            <a:off x="2502319" y="121196"/>
            <a:ext cx="4144300" cy="142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29" t="52882" r="79955" b="35487"/>
          <a:stretch/>
        </p:blipFill>
        <p:spPr>
          <a:xfrm>
            <a:off x="910967" y="121196"/>
            <a:ext cx="1692172" cy="1504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550" t="68348" r="34728" b="17762"/>
          <a:stretch/>
        </p:blipFill>
        <p:spPr>
          <a:xfrm>
            <a:off x="2578658" y="2209428"/>
            <a:ext cx="3991622" cy="1291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368" t="70500" r="79868" b="18670"/>
          <a:stretch/>
        </p:blipFill>
        <p:spPr>
          <a:xfrm>
            <a:off x="827584" y="2209428"/>
            <a:ext cx="1858938" cy="14580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2225" t="84309" r="34802" b="1714"/>
          <a:stretch/>
        </p:blipFill>
        <p:spPr>
          <a:xfrm>
            <a:off x="2659622" y="4153644"/>
            <a:ext cx="3829694" cy="1239899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2299269" y="6059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251597" y="6059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299269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989122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299269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399388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473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19"/>
    </mc:Choice>
    <mc:Fallback xmlns="">
      <p:transition spd="slow" advTm="19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52175" y="2083961"/>
            <a:ext cx="1296143" cy="1036033"/>
            <a:chOff x="6943006" y="3690002"/>
            <a:chExt cx="2055410" cy="12801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024264" y="2036454"/>
            <a:ext cx="1368151" cy="1131047"/>
            <a:chOff x="6861375" y="2750338"/>
            <a:chExt cx="2000460" cy="13125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534763" y="2052575"/>
            <a:ext cx="1292351" cy="1098804"/>
            <a:chOff x="5799928" y="4081636"/>
            <a:chExt cx="1076329" cy="8777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28711" y="2037079"/>
            <a:ext cx="1407422" cy="1129797"/>
            <a:chOff x="7156704" y="2048256"/>
            <a:chExt cx="1694688" cy="14000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437730" y="2022139"/>
            <a:ext cx="1454582" cy="1159676"/>
            <a:chOff x="6084168" y="2209428"/>
            <a:chExt cx="1454582" cy="115967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94052" y="2003504"/>
            <a:ext cx="1360318" cy="1196946"/>
            <a:chOff x="6084169" y="3977758"/>
            <a:chExt cx="1454582" cy="12486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pic>
        <p:nvPicPr>
          <p:cNvPr id="24" name="图片 3092" descr="PPT素材-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6954" y="3721596"/>
            <a:ext cx="2240852" cy="21346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33798" descr="1-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416" y="0"/>
            <a:ext cx="1830322" cy="169781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978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42"/>
    </mc:Choice>
    <mc:Fallback xmlns="">
      <p:transition spd="slow" advTm="46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7201"/>
            <a:ext cx="9144000" cy="21078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75" y="3337759"/>
            <a:ext cx="7369455" cy="237724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83568" y="1246554"/>
            <a:ext cx="79019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FF00"/>
                </a:solidFill>
                <a:latin typeface="UTM Avo" pitchFamily="18" charset="0"/>
                <a:cs typeface="Arial" panose="020B0604020202020204" pitchFamily="34" charset="0"/>
              </a:rPr>
              <a:t>THỰC HÀNH – LUYỆN TẬP</a:t>
            </a:r>
            <a:endParaRPr lang="en-US" sz="6600" b="1" dirty="0">
              <a:solidFill>
                <a:srgbClr val="FFFF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570966"/>
      </p:ext>
    </p:extLst>
  </p:cSld>
  <p:clrMapOvr>
    <a:masterClrMapping/>
  </p:clrMapOvr>
  <p:transition spd="slow" advClick="0" advTm="760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8" y="2366500"/>
            <a:ext cx="1346683" cy="1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4704"/>
            <a:ext cx="1365994" cy="15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1" y="2312494"/>
            <a:ext cx="1416733" cy="159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64" y="2348334"/>
            <a:ext cx="1394815" cy="15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04" y="2345445"/>
            <a:ext cx="1408108" cy="1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16" y="2297441"/>
            <a:ext cx="1475183" cy="163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77" y="18167"/>
            <a:ext cx="1090484" cy="4956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3528" y="537242"/>
            <a:ext cx="3600400" cy="880098"/>
            <a:chOff x="8559" y="1491630"/>
            <a:chExt cx="3285366" cy="1152128"/>
          </a:xfrm>
          <a:solidFill>
            <a:srgbClr val="0000FF"/>
          </a:solidFill>
        </p:grpSpPr>
        <p:sp>
          <p:nvSpPr>
            <p:cNvPr id="11" name="Oval 10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2852" y="1626935"/>
              <a:ext cx="2441073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8"/>
    </mc:Choice>
    <mc:Fallback xmlns="">
      <p:transition spd="slow" advTm="14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" y="3327832"/>
            <a:ext cx="2259037" cy="238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300381.0333"/>
                </p14:media>
              </p:ext>
            </p:extLst>
          </p:nvPr>
        </p:nvPicPr>
        <p:blipFill rotWithShape="1">
          <a:blip r:embed="rId6"/>
          <a:srcRect l="23935" t="11712" r="18093" b="20046"/>
          <a:stretch/>
        </p:blipFill>
        <p:spPr>
          <a:xfrm rot="10800000" flipH="1" flipV="1">
            <a:off x="2267745" y="841276"/>
            <a:ext cx="6876256" cy="4752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426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20"/>
    </mc:Choice>
    <mc:Fallback xmlns="">
      <p:transition spd="slow" advTm="38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771" objId="2"/>
        <p14:stopEvt time="37027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2" y="3306321"/>
            <a:ext cx="2232242" cy="239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160.384" end="284254.0333"/>
                </p14:media>
              </p:ext>
            </p:extLst>
          </p:nvPr>
        </p:nvPicPr>
        <p:blipFill rotWithShape="1">
          <a:blip r:embed="rId6"/>
          <a:srcRect l="24446" t="12304" r="18774" b="20325"/>
          <a:stretch/>
        </p:blipFill>
        <p:spPr>
          <a:xfrm>
            <a:off x="2483768" y="913284"/>
            <a:ext cx="6608080" cy="47840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90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96"/>
    </mc:Choice>
    <mc:Fallback xmlns="">
      <p:transition spd="slow" advTm="36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432" objId="2"/>
        <p14:stopEvt time="36157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2" y="3289548"/>
            <a:ext cx="2170424" cy="245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1912.9888" end="252498.0333"/>
                </p14:media>
              </p:ext>
            </p:extLst>
          </p:nvPr>
        </p:nvPicPr>
        <p:blipFill rotWithShape="1">
          <a:blip r:embed="rId6"/>
          <a:srcRect l="24285" t="12716" r="18599" b="20339"/>
          <a:stretch/>
        </p:blipFill>
        <p:spPr>
          <a:xfrm>
            <a:off x="2325711" y="913284"/>
            <a:ext cx="6820345" cy="47847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1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14"/>
    </mc:Choice>
    <mc:Fallback xmlns="">
      <p:transition spd="slow" advTm="27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358" objId="3"/>
        <p14:stopEvt time="24922" objId="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3" y="3361556"/>
            <a:ext cx="2225800" cy="23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87697.6704" end="216723.0333"/>
                </p14:media>
              </p:ext>
            </p:extLst>
          </p:nvPr>
        </p:nvPicPr>
        <p:blipFill rotWithShape="1">
          <a:blip r:embed="rId6"/>
          <a:srcRect l="22895" t="9873" r="15736" b="18140"/>
          <a:stretch/>
        </p:blipFill>
        <p:spPr>
          <a:xfrm>
            <a:off x="2464575" y="841276"/>
            <a:ext cx="6679426" cy="4839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32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3"/>
    </mc:Choice>
    <mc:Fallback xmlns="">
      <p:transition spd="slow" advTm="23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147" objId="2"/>
        <p14:pauseEvt time="23433" objId="2"/>
        <p14:stopEvt time="23433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3217541"/>
            <a:ext cx="2282809" cy="248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34066.56" end="161278.0333"/>
                </p14:media>
              </p:ext>
            </p:extLst>
          </p:nvPr>
        </p:nvPicPr>
        <p:blipFill rotWithShape="1">
          <a:blip r:embed="rId6"/>
          <a:srcRect l="22430" t="9990" r="16812" b="16347"/>
          <a:stretch/>
        </p:blipFill>
        <p:spPr>
          <a:xfrm>
            <a:off x="2411760" y="841276"/>
            <a:ext cx="6641368" cy="4863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47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78"/>
    </mc:Choice>
    <mc:Fallback xmlns="">
      <p:transition spd="slow" advTm="31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208" objId="3"/>
        <p14:pauseEvt time="31278" objId="3"/>
        <p14:stopEvt time="31278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43620" y="3073524"/>
            <a:ext cx="712350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1: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0, 1, 2, 3, 4, 5</a:t>
            </a:r>
            <a:r>
              <a:rPr lang="vi-VN" altLang="en-US" sz="4050" b="1" dirty="0">
                <a:solidFill>
                  <a:schemeClr val="bg1"/>
                </a:solidFill>
                <a:latin typeface="HP001 4 hàng" pitchFamily="34" charset="0"/>
              </a:rPr>
              <a:t>  (Tiết 1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- Trang 8-9</a:t>
            </a:r>
            <a:r>
              <a:rPr lang="vi-VN" altLang="en-US" sz="4050" b="1" dirty="0">
                <a:solidFill>
                  <a:schemeClr val="bg1"/>
                </a:solidFill>
                <a:latin typeface="HP001 4 hàng" pitchFamily="34" charset="0"/>
              </a:rPr>
              <a:t>)</a:t>
            </a:r>
            <a:endParaRPr lang="en-US" altLang="en-US" sz="405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2843818" y="1633364"/>
            <a:ext cx="3249441" cy="1008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39735"/>
      </p:ext>
    </p:extLst>
  </p:cSld>
  <p:clrMapOvr>
    <a:masterClrMapping/>
  </p:clrMapOvr>
  <p:transition spd="slow" advTm="11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66" y="3177109"/>
            <a:ext cx="2368818" cy="25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80435.4304" end="117427.0333"/>
                </p14:media>
              </p:ext>
            </p:extLst>
          </p:nvPr>
        </p:nvPicPr>
        <p:blipFill rotWithShape="1">
          <a:blip r:embed="rId6"/>
          <a:srcRect l="22513" t="10489" r="16013" b="18269"/>
          <a:stretch/>
        </p:blipFill>
        <p:spPr>
          <a:xfrm>
            <a:off x="2483769" y="1129309"/>
            <a:ext cx="6667446" cy="4585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47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31"/>
    </mc:Choice>
    <mc:Fallback xmlns="">
      <p:transition spd="slow" advTm="2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309" objId="2"/>
        <p14:stopEvt time="28213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8" y="2080526"/>
            <a:ext cx="1346683" cy="1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53693"/>
            <a:ext cx="1365994" cy="15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1" y="2047536"/>
            <a:ext cx="1416733" cy="159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64" y="2071677"/>
            <a:ext cx="1394815" cy="15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04" y="2070657"/>
            <a:ext cx="1408108" cy="1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16" y="2019564"/>
            <a:ext cx="1475183" cy="163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092" descr="PPT素材-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4189" y="3505572"/>
            <a:ext cx="2592307" cy="24694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33798" descr="1-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2254"/>
            <a:ext cx="1872208" cy="173667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28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5"/>
    </mc:Choice>
    <mc:Fallback xmlns="">
      <p:transition spd="slow" advTm="24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55" r="64394" b="50000"/>
          <a:stretch/>
        </p:blipFill>
        <p:spPr>
          <a:xfrm>
            <a:off x="107004" y="985296"/>
            <a:ext cx="3122828" cy="18917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80865" y="226443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8636" r="32728" b="53356"/>
          <a:stretch>
            <a:fillRect/>
          </a:stretch>
        </p:blipFill>
        <p:spPr>
          <a:xfrm>
            <a:off x="3602184" y="990328"/>
            <a:ext cx="2618510" cy="1764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9394" b="53356"/>
          <a:stretch>
            <a:fillRect/>
          </a:stretch>
        </p:blipFill>
        <p:spPr>
          <a:xfrm>
            <a:off x="6345382" y="1002056"/>
            <a:ext cx="2798618" cy="17647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60446" y="222730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28977" y="220942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6515" t="53095" r="63182"/>
          <a:stretch>
            <a:fillRect/>
          </a:stretch>
        </p:blipFill>
        <p:spPr>
          <a:xfrm>
            <a:off x="514135" y="3208790"/>
            <a:ext cx="2770911" cy="17746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38636" t="50000" r="32728"/>
          <a:stretch>
            <a:fillRect/>
          </a:stretch>
        </p:blipFill>
        <p:spPr>
          <a:xfrm>
            <a:off x="3551990" y="3114227"/>
            <a:ext cx="2618511" cy="18917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69394" t="50000"/>
          <a:stretch>
            <a:fillRect/>
          </a:stretch>
        </p:blipFill>
        <p:spPr>
          <a:xfrm>
            <a:off x="6309886" y="3125956"/>
            <a:ext cx="2798618" cy="18917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19157" y="436966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79413" y="440176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52673" y="439003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23528" y="105194"/>
            <a:ext cx="1872208" cy="88009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22" name="Oval 21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2853" y="1626935"/>
              <a:ext cx="864096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569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35"/>
    </mc:Choice>
    <mc:Fallback xmlns="">
      <p:transition spd="slow" advTm="87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9242"/>
          <a:stretch>
            <a:fillRect/>
          </a:stretch>
        </p:blipFill>
        <p:spPr>
          <a:xfrm>
            <a:off x="5971802" y="1405976"/>
            <a:ext cx="3127046" cy="2147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9588" r="66060"/>
          <a:stretch/>
        </p:blipFill>
        <p:spPr>
          <a:xfrm>
            <a:off x="800100" y="1392584"/>
            <a:ext cx="2475756" cy="21474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8031" r="32424"/>
          <a:stretch>
            <a:fillRect/>
          </a:stretch>
        </p:blipFill>
        <p:spPr>
          <a:xfrm>
            <a:off x="3144721" y="1389210"/>
            <a:ext cx="3003804" cy="214744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64088" y="266776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90967" y="270477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44877" y="271573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-126" r="94022" b="69594"/>
          <a:stretch/>
        </p:blipFill>
        <p:spPr>
          <a:xfrm>
            <a:off x="107504" y="736267"/>
            <a:ext cx="620588" cy="652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05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23"/>
    </mc:Choice>
    <mc:Fallback xmlns="">
      <p:transition spd="slow" advTm="43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" y="1231214"/>
            <a:ext cx="9076769" cy="29224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5699" y="1676793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6941" y="1615749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4805" y="1642071"/>
            <a:ext cx="553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2419" y="160686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6397363" y="1551788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14158" y="1478818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5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528" y="105194"/>
            <a:ext cx="1872208" cy="88009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12" name="Oval 11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2853" y="1626935"/>
              <a:ext cx="864096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072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13"/>
    </mc:Choice>
    <mc:Fallback xmlns="">
      <p:transition spd="slow" advTm="90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598" y="0"/>
            <a:ext cx="9574598" cy="58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19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图片 10244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8" y="0"/>
            <a:ext cx="9117392" cy="57073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文本框 10248"/>
          <p:cNvSpPr txBox="1"/>
          <p:nvPr/>
        </p:nvSpPr>
        <p:spPr>
          <a:xfrm>
            <a:off x="1187624" y="1129308"/>
            <a:ext cx="6840760" cy="14509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Quan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sát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xung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quanh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xem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, con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5?</a:t>
            </a:r>
          </a:p>
        </p:txBody>
      </p:sp>
    </p:spTree>
    <p:extLst>
      <p:ext uri="{BB962C8B-B14F-4D97-AF65-F5344CB8AC3E}">
        <p14:creationId xmlns:p14="http://schemas.microsoft.com/office/powerpoint/2010/main" val="3866605795"/>
      </p:ext>
    </p:extLst>
  </p:cSld>
  <p:clrMapOvr>
    <a:masterClrMapping/>
  </p:clrMapOvr>
  <p:transition advTm="2834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3567" y="2065412"/>
            <a:ext cx="7772400" cy="236589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vi-VN" altLang="zh-CN" sz="36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sz="3600" b="1" dirty="0" err="1">
                <a:latin typeface="UTM Avo" pitchFamily="18" charset="0"/>
                <a:cs typeface="Arial" panose="020B0604020202020204" pitchFamily="34" charset="0"/>
              </a:rPr>
              <a:t>Ôn</a:t>
            </a:r>
            <a:r>
              <a:rPr lang="en-US" altLang="zh-CN" sz="3600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UTM Avo" pitchFamily="18" charset="0"/>
                <a:cs typeface="Arial" panose="020B0604020202020204" pitchFamily="34" charset="0"/>
              </a:rPr>
              <a:t>lại</a:t>
            </a:r>
            <a:r>
              <a:rPr lang="en-US" altLang="zh-CN" sz="3600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UTM Avo" pitchFamily="18" charset="0"/>
                <a:cs typeface="Arial" panose="020B0604020202020204" pitchFamily="34" charset="0"/>
              </a:rPr>
              <a:t>bài</a:t>
            </a:r>
            <a:r>
              <a:rPr lang="en-US" altLang="zh-CN" sz="3600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sz="3600" b="1" dirty="0" err="1">
                <a:latin typeface="UTM Avo" pitchFamily="18" charset="0"/>
                <a:cs typeface="Arial" panose="020B0604020202020204" pitchFamily="34" charset="0"/>
              </a:rPr>
              <a:t>học</a:t>
            </a:r>
            <a:br>
              <a:rPr lang="en-US" altLang="zh-CN" sz="3600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sz="3600" b="1" dirty="0">
                <a:latin typeface="UTM Avo" pitchFamily="18" charset="0"/>
                <a:cs typeface="Arial" panose="020B0604020202020204" pitchFamily="34" charset="0"/>
              </a:rPr>
              <a:t>- Xem trước các bài sau: </a:t>
            </a:r>
            <a:br>
              <a:rPr lang="en-US" altLang="zh-CN" sz="3600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sz="3600" b="1" dirty="0">
                <a:latin typeface="UTM Avo" pitchFamily="18" charset="0"/>
                <a:cs typeface="Arial" panose="020B0604020202020204" pitchFamily="34" charset="0"/>
              </a:rPr>
              <a:t>Các số 0,1,2,3,4,5 </a:t>
            </a:r>
            <a:br>
              <a:rPr lang="vi-VN" altLang="zh-CN" sz="3600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sz="3600" b="1" dirty="0">
                <a:latin typeface="UTM Avo" pitchFamily="18" charset="0"/>
                <a:cs typeface="Arial" panose="020B0604020202020204" pitchFamily="34" charset="0"/>
              </a:rPr>
              <a:t>(Tiết 2)</a:t>
            </a:r>
            <a:br>
              <a:rPr lang="zh-CN" altLang="en-US" sz="3600" b="1" dirty="0">
                <a:latin typeface="UTM Avo" pitchFamily="18" charset="0"/>
                <a:cs typeface="Arial" panose="020B0604020202020204" pitchFamily="34" charset="0"/>
              </a:rPr>
            </a:br>
            <a:endParaRPr lang="en-US" sz="36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文本框 62"/>
          <p:cNvSpPr txBox="1"/>
          <p:nvPr/>
        </p:nvSpPr>
        <p:spPr bwMode="auto">
          <a:xfrm>
            <a:off x="1566034" y="769268"/>
            <a:ext cx="6007465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75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Hoạt</a:t>
            </a: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375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động</a:t>
            </a: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375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tiếp</a:t>
            </a: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 </a:t>
            </a:r>
            <a:r>
              <a:rPr lang="en-US" altLang="zh-CN" sz="375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nối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4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5"/>
    </mc:Choice>
    <mc:Fallback xmlns="">
      <p:transition spd="slow" advTm="1028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489348"/>
            <a:ext cx="7365459" cy="214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77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1" y="0"/>
            <a:ext cx="853678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6"/>
    </mc:Choice>
    <mc:Fallback xmlns="">
      <p:transition spd="slow" advTm="603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832" y="3339833"/>
            <a:ext cx="9202832" cy="20997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702" y="1876828"/>
            <a:ext cx="3669194" cy="2657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4191" y="3896542"/>
            <a:ext cx="2137409" cy="19299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7735">
            <a:off x="-474862" y="-667742"/>
            <a:ext cx="9455849" cy="70888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50" name="文本框 47149"/>
          <p:cNvSpPr txBox="1"/>
          <p:nvPr/>
        </p:nvSpPr>
        <p:spPr>
          <a:xfrm>
            <a:off x="1835695" y="1345332"/>
            <a:ext cx="2933425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grpSp>
        <p:nvGrpSpPr>
          <p:cNvPr id="47157" name="组合 47156"/>
          <p:cNvGrpSpPr/>
          <p:nvPr/>
        </p:nvGrpSpPr>
        <p:grpSpPr>
          <a:xfrm>
            <a:off x="971600" y="4913794"/>
            <a:ext cx="235327" cy="338283"/>
            <a:chOff x="1496" y="2642"/>
            <a:chExt cx="272" cy="391"/>
          </a:xfrm>
        </p:grpSpPr>
        <p:sp>
          <p:nvSpPr>
            <p:cNvPr id="88" name="圆角矩形 87"/>
            <p:cNvSpPr>
              <a:spLocks noChangeAspect="1"/>
            </p:cNvSpPr>
            <p:nvPr/>
          </p:nvSpPr>
          <p:spPr bwMode="auto">
            <a:xfrm>
              <a:off x="1496" y="271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3219E"/>
                  </a:gs>
                  <a:gs pos="100000">
                    <a:srgbClr val="610348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59" name="TextBox 61"/>
            <p:cNvSpPr txBox="1"/>
            <p:nvPr/>
          </p:nvSpPr>
          <p:spPr>
            <a:xfrm>
              <a:off x="1525" y="2642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47160" name="图片 47159" descr="w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592" y="5205861"/>
            <a:ext cx="3960440" cy="2241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1" name="TextBox 71"/>
          <p:cNvSpPr txBox="1"/>
          <p:nvPr/>
        </p:nvSpPr>
        <p:spPr>
          <a:xfrm>
            <a:off x="1187624" y="4913794"/>
            <a:ext cx="440316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dãy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7162" name="组合 47161"/>
          <p:cNvGrpSpPr/>
          <p:nvPr/>
        </p:nvGrpSpPr>
        <p:grpSpPr>
          <a:xfrm>
            <a:off x="539552" y="4049698"/>
            <a:ext cx="235327" cy="338283"/>
            <a:chOff x="1833" y="2106"/>
            <a:chExt cx="272" cy="391"/>
          </a:xfrm>
        </p:grpSpPr>
        <p:sp>
          <p:nvSpPr>
            <p:cNvPr id="82" name="圆角矩形 81"/>
            <p:cNvSpPr>
              <a:spLocks noChangeAspect="1"/>
            </p:cNvSpPr>
            <p:nvPr/>
          </p:nvSpPr>
          <p:spPr bwMode="auto">
            <a:xfrm>
              <a:off x="1833" y="215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0000"/>
                  </a:gs>
                  <a:gs pos="100000">
                    <a:srgbClr val="860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4" name="TextBox 61"/>
            <p:cNvSpPr txBox="1"/>
            <p:nvPr/>
          </p:nvSpPr>
          <p:spPr>
            <a:xfrm>
              <a:off x="1849" y="2106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47165" name="图片 47164" descr="w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36" y="4337730"/>
            <a:ext cx="6912768" cy="2282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6" name="TextBox 71"/>
          <p:cNvSpPr txBox="1"/>
          <p:nvPr/>
        </p:nvSpPr>
        <p:spPr>
          <a:xfrm>
            <a:off x="760170" y="4009628"/>
            <a:ext cx="6764158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0, 1, 2, 3, 4, 5.</a:t>
            </a:r>
            <a:endParaRPr lang="zh-CN" altLang="en-US" sz="2000" b="1" dirty="0">
              <a:solidFill>
                <a:srgbClr val="000000"/>
              </a:solidFill>
              <a:latin typeface="UTM Avo" pitchFamily="18" charset="0"/>
            </a:endParaRPr>
          </a:p>
        </p:txBody>
      </p:sp>
      <p:grpSp>
        <p:nvGrpSpPr>
          <p:cNvPr id="47167" name="组合 47166"/>
          <p:cNvGrpSpPr/>
          <p:nvPr/>
        </p:nvGrpSpPr>
        <p:grpSpPr>
          <a:xfrm>
            <a:off x="323528" y="3166265"/>
            <a:ext cx="235327" cy="338282"/>
            <a:chOff x="2109" y="1638"/>
            <a:chExt cx="272" cy="391"/>
          </a:xfrm>
        </p:grpSpPr>
        <p:sp>
          <p:nvSpPr>
            <p:cNvPr id="76" name="圆角矩形 75"/>
            <p:cNvSpPr>
              <a:spLocks noChangeAspect="1"/>
            </p:cNvSpPr>
            <p:nvPr/>
          </p:nvSpPr>
          <p:spPr bwMode="auto">
            <a:xfrm>
              <a:off x="2109" y="1670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FFCF01"/>
                  </a:gs>
                  <a:gs pos="100000">
                    <a:srgbClr val="E22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69" name="TextBox 61"/>
            <p:cNvSpPr txBox="1"/>
            <p:nvPr/>
          </p:nvSpPr>
          <p:spPr>
            <a:xfrm>
              <a:off x="2126" y="1638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47170" name="图片 47169" descr="w0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825" y="3425459"/>
            <a:ext cx="3437071" cy="2231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1" name="TextBox 71"/>
          <p:cNvSpPr txBox="1"/>
          <p:nvPr/>
        </p:nvSpPr>
        <p:spPr>
          <a:xfrm>
            <a:off x="539552" y="3145532"/>
            <a:ext cx="4417157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Biết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đếm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rgbClr val="000000"/>
              </a:solidFill>
              <a:latin typeface="UTM Avo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172" name="组合 47171"/>
          <p:cNvGrpSpPr/>
          <p:nvPr/>
        </p:nvGrpSpPr>
        <p:grpSpPr>
          <a:xfrm>
            <a:off x="88201" y="2376746"/>
            <a:ext cx="235327" cy="338282"/>
            <a:chOff x="2431" y="975"/>
            <a:chExt cx="272" cy="391"/>
          </a:xfrm>
        </p:grpSpPr>
        <p:sp>
          <p:nvSpPr>
            <p:cNvPr id="70" name="圆角矩形 69"/>
            <p:cNvSpPr>
              <a:spLocks noChangeAspect="1"/>
            </p:cNvSpPr>
            <p:nvPr/>
          </p:nvSpPr>
          <p:spPr bwMode="auto">
            <a:xfrm>
              <a:off x="2431" y="1055"/>
              <a:ext cx="272" cy="27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latinLnBrk="0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UTM Avo" pitchFamily="18" charset="0"/>
                <a:ea typeface="Microsoft YaHei" panose="020B0503020204020204" charset="-122"/>
              </a:endParaRPr>
            </a:p>
          </p:txBody>
        </p:sp>
        <p:sp>
          <p:nvSpPr>
            <p:cNvPr id="47174" name="TextBox 61"/>
            <p:cNvSpPr txBox="1"/>
            <p:nvPr/>
          </p:nvSpPr>
          <p:spPr>
            <a:xfrm>
              <a:off x="2464" y="975"/>
              <a:ext cx="239" cy="39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600" b="1" dirty="0">
                  <a:solidFill>
                    <a:srgbClr val="000000"/>
                  </a:solidFill>
                  <a:latin typeface="UTM Avo" pitchFamily="18" charset="0"/>
                  <a:ea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7175" name="图片 47174" descr="w0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495" y="2702053"/>
            <a:ext cx="7058695" cy="21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6" name="TextBox 71"/>
          <p:cNvSpPr txBox="1"/>
          <p:nvPr/>
        </p:nvSpPr>
        <p:spPr>
          <a:xfrm>
            <a:off x="323528" y="2353444"/>
            <a:ext cx="7056784" cy="4001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000" b="1" dirty="0" err="1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000" b="1" dirty="0">
                <a:solidFill>
                  <a:srgbClr val="000000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000" dirty="0">
              <a:solidFill>
                <a:srgbClr val="000000"/>
              </a:solidFill>
              <a:latin typeface="UTM Avo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78208"/>
      </p:ext>
    </p:extLst>
  </p:cSld>
  <p:clrMapOvr>
    <a:masterClrMapping/>
  </p:clrMapOvr>
  <p:transition advTm="27505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6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6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6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47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32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82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320"/>
                            </p:stCondLst>
                            <p:childTnLst>
                              <p:par>
                                <p:cTn id="6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84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34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840"/>
                            </p:stCondLst>
                            <p:childTnLst>
                              <p:par>
                                <p:cTn id="8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4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5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80"/>
                                        <p:tgtEl>
                                          <p:spTgt spid="47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61" grpId="0"/>
      <p:bldP spid="47166" grpId="0"/>
      <p:bldP spid="47171" grpId="0"/>
      <p:bldP spid="471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09228"/>
            <a:ext cx="8064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KHỞI ĐỘNG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BÀI HÁT : TẬP ĐẾM</a:t>
            </a:r>
          </a:p>
        </p:txBody>
      </p:sp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0"/>
    </mc:Choice>
    <mc:Fallback xmlns="">
      <p:transition spd="slow" advTm="823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1E3792-F278-E0D6-E290-AB127F37B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3996"/>
            <a:ext cx="9497635" cy="573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0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186847">
            <a:off x="1351306" y="3289548"/>
            <a:ext cx="3950156" cy="22473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768912" y="1357249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37066" y="1417340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347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50">
        <p:random/>
      </p:transition>
    </mc:Choice>
    <mc:Fallback xmlns="">
      <p:transition spd="slow" advTm="605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289114" y="702489"/>
            <a:ext cx="1232586" cy="1506939"/>
            <a:chOff x="6769960" y="1737897"/>
            <a:chExt cx="1365729" cy="2185250"/>
          </a:xfrm>
        </p:grpSpPr>
        <p:pic>
          <p:nvPicPr>
            <p:cNvPr id="30" name="Picture 2" descr="C:\Users\Administrator\Desktop\GA ĐT TOAN\so 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960" y="1737897"/>
              <a:ext cx="1307734" cy="1588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979151" y="3253675"/>
              <a:ext cx="1156538" cy="669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một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15" y="10930"/>
            <a:ext cx="1220625" cy="570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9277" r="33164"/>
          <a:stretch>
            <a:fillRect/>
          </a:stretch>
        </p:blipFill>
        <p:spPr>
          <a:xfrm>
            <a:off x="1701947" y="791211"/>
            <a:ext cx="4011895" cy="1247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r="82447"/>
          <a:stretch>
            <a:fillRect/>
          </a:stretch>
        </p:blipFill>
        <p:spPr>
          <a:xfrm>
            <a:off x="111015" y="577249"/>
            <a:ext cx="1643643" cy="14613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24128" y="870554"/>
            <a:ext cx="1296143" cy="1036033"/>
            <a:chOff x="6943006" y="3690002"/>
            <a:chExt cx="2055410" cy="12801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29537"/>
          <a:stretch>
            <a:fillRect/>
          </a:stretch>
        </p:blipFill>
        <p:spPr>
          <a:xfrm>
            <a:off x="1835696" y="2281436"/>
            <a:ext cx="3878146" cy="1347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724128" y="2425452"/>
            <a:ext cx="1368151" cy="1131047"/>
            <a:chOff x="6861375" y="2750338"/>
            <a:chExt cx="2000460" cy="13125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r="73125"/>
          <a:stretch>
            <a:fillRect/>
          </a:stretch>
        </p:blipFill>
        <p:spPr>
          <a:xfrm>
            <a:off x="111015" y="2137420"/>
            <a:ext cx="1790781" cy="157936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236295" y="4081636"/>
            <a:ext cx="1233061" cy="1584176"/>
            <a:chOff x="7636981" y="633505"/>
            <a:chExt cx="1233061" cy="1477211"/>
          </a:xfrm>
        </p:grpSpPr>
        <p:pic>
          <p:nvPicPr>
            <p:cNvPr id="22" name="Picture 5" descr="C:\Users\Administrator\Desktop\GA ĐT TOAN\thuong xuyen\so 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6981" y="633505"/>
              <a:ext cx="1233061" cy="1042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808450" y="1639818"/>
              <a:ext cx="692628" cy="47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UTM Avo" pitchFamily="18" charset="0"/>
                  <a:cs typeface="Arial" panose="020B0604020202020204" pitchFamily="34" charset="0"/>
                </a:rPr>
                <a:t>ba</a:t>
              </a:r>
              <a:endParaRPr lang="en-US" sz="28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236294" y="2276104"/>
            <a:ext cx="1233063" cy="1661516"/>
            <a:chOff x="7239739" y="1833703"/>
            <a:chExt cx="1152564" cy="1495365"/>
          </a:xfrm>
        </p:grpSpPr>
        <p:pic>
          <p:nvPicPr>
            <p:cNvPr id="25" name="Picture 4" descr="C:\Users\Administrator\Desktop\GA ĐT TOAN\thuong xuyen\so 2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739" y="1833703"/>
              <a:ext cx="1152564" cy="1170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551776" y="2913569"/>
              <a:ext cx="692628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hai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/>
          <a:srcRect l="4838" t="33535" r="79983" b="51794"/>
          <a:stretch/>
        </p:blipFill>
        <p:spPr>
          <a:xfrm>
            <a:off x="111016" y="3791546"/>
            <a:ext cx="1754712" cy="1688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/>
          <a:srcRect l="22502" t="34738" r="34889" b="51621"/>
          <a:stretch/>
        </p:blipFill>
        <p:spPr>
          <a:xfrm>
            <a:off x="1921374" y="4090714"/>
            <a:ext cx="3658738" cy="1143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799928" y="4134960"/>
            <a:ext cx="1292351" cy="1098804"/>
            <a:chOff x="5799928" y="4081636"/>
            <a:chExt cx="1076329" cy="8777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3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H="1">
            <a:off x="1129693" y="35747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750743" y="35747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114629" y="201740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774769" y="201740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114629" y="373359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860221" y="373359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653"/>
    </mc:Choice>
    <mc:Fallback xmlns="">
      <p:transition spd="slow" advTm="91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654" t="86005" r="80055" b="1714"/>
          <a:stretch/>
        </p:blipFill>
        <p:spPr>
          <a:xfrm>
            <a:off x="179512" y="4153644"/>
            <a:ext cx="1858938" cy="148624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084168" y="4201106"/>
            <a:ext cx="1454582" cy="1248682"/>
            <a:chOff x="6084169" y="3977758"/>
            <a:chExt cx="1454582" cy="12486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084168" y="2345896"/>
            <a:ext cx="1454582" cy="1159676"/>
            <a:chOff x="6084168" y="2209428"/>
            <a:chExt cx="1454582" cy="11596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084168" y="431559"/>
            <a:ext cx="1407422" cy="1129797"/>
            <a:chOff x="7156704" y="2048256"/>
            <a:chExt cx="1694688" cy="14000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386" t="49697" r="34728" b="35487"/>
          <a:stretch/>
        </p:blipFill>
        <p:spPr>
          <a:xfrm>
            <a:off x="1822722" y="352139"/>
            <a:ext cx="4144300" cy="142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29" t="52882" r="79955" b="35487"/>
          <a:stretch/>
        </p:blipFill>
        <p:spPr>
          <a:xfrm>
            <a:off x="116462" y="272527"/>
            <a:ext cx="1692172" cy="1504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550" t="68348" r="34728" b="17762"/>
          <a:stretch/>
        </p:blipFill>
        <p:spPr>
          <a:xfrm>
            <a:off x="1975401" y="2357738"/>
            <a:ext cx="3991622" cy="1291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368" t="70500" r="79868" b="18670"/>
          <a:stretch/>
        </p:blipFill>
        <p:spPr>
          <a:xfrm>
            <a:off x="116463" y="2263587"/>
            <a:ext cx="1858938" cy="14580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2225" t="84309" r="34802" b="1714"/>
          <a:stretch/>
        </p:blipFill>
        <p:spPr>
          <a:xfrm>
            <a:off x="2064731" y="4153644"/>
            <a:ext cx="3829694" cy="12398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97555" y="2137420"/>
            <a:ext cx="1230545" cy="1656184"/>
            <a:chOff x="7675657" y="3732112"/>
            <a:chExt cx="1194925" cy="1542218"/>
          </a:xfrm>
        </p:grpSpPr>
        <p:pic>
          <p:nvPicPr>
            <p:cNvPr id="18" name="Picture 2" descr="C:\Users\Administrator\Desktop\GA ĐT TOAN\thuong xuyen\so 5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657" y="3732112"/>
              <a:ext cx="1194924" cy="1146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794347" y="4858831"/>
              <a:ext cx="1076235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năm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614867" y="300759"/>
            <a:ext cx="1277612" cy="1722261"/>
            <a:chOff x="7596337" y="2764308"/>
            <a:chExt cx="1157164" cy="1550036"/>
          </a:xfrm>
        </p:grpSpPr>
        <p:pic>
          <p:nvPicPr>
            <p:cNvPr id="21" name="Picture 6" descr="C:\Users\Administrator\Desktop\GA ĐT TOAN\thuong xuyen\so 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7" y="2764308"/>
              <a:ext cx="1157164" cy="1134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677265" y="3898845"/>
              <a:ext cx="1076235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bốn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61369" y="4009627"/>
            <a:ext cx="1391717" cy="1613794"/>
            <a:chOff x="6633854" y="1954323"/>
            <a:chExt cx="1376076" cy="1594327"/>
          </a:xfrm>
        </p:grpSpPr>
        <p:pic>
          <p:nvPicPr>
            <p:cNvPr id="24" name="Picture 3" descr="C:\Users\Administrator\Desktop\GA ĐT TOAN\thuong xuyen\so 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854" y="1954323"/>
              <a:ext cx="1118398" cy="1131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667387" y="3092554"/>
              <a:ext cx="1342543" cy="456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không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H="1">
            <a:off x="1171350" y="10860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355976" y="120015"/>
            <a:ext cx="576063" cy="5292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010678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309525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115616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782342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943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46"/>
    </mc:Choice>
    <mc:Fallback xmlns="">
      <p:transition spd="slow" advTm="72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24.3|18.3|4|2.3|5.6|1.1|3|2.7|4.5|1.4|4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5|4.4|2.5|3.7|2.1|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9.9|5.6|6|4.4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7|6.7|2.5|6.7|17|4.7|8.4|2.2|5.6|5.6|3.9|4|1.7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7.1|1.7|1.5|3.2|7|8.8|1.4|0.7|3.6|6.6|3.3|7.4|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3|0.6|0.7|0.8|1.9|0.9|0.9|0.6|0.7|1.6|1.5|0.7|0.5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|0.9|0.7|0.5|1.7|1.5|0.9|0.6|0.7|1.2|1.7|0.9|0.7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2431</TotalTime>
  <Words>261</Words>
  <Application>Microsoft Office PowerPoint</Application>
  <PresentationFormat>On-screen Show (16:10)</PresentationFormat>
  <Paragraphs>58</Paragraphs>
  <Slides>28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맑은 고딕</vt:lpstr>
      <vt:lpstr>微软雅黑</vt:lpstr>
      <vt:lpstr>.VnAvant</vt:lpstr>
      <vt:lpstr>Aharoni</vt:lpstr>
      <vt:lpstr>Arial</vt:lpstr>
      <vt:lpstr>Calibri</vt:lpstr>
      <vt:lpstr>Calibri Light</vt:lpstr>
      <vt:lpstr>HP001 4 hàng</vt:lpstr>
      <vt:lpstr>Times New Roman</vt:lpstr>
      <vt:lpstr>UTM Avo</vt:lpstr>
      <vt:lpstr>UVN Minh Map</vt:lpstr>
      <vt:lpstr>Wingdings</vt:lpstr>
      <vt:lpstr>Office Theme</vt:lpstr>
      <vt:lpstr>Custom Design</vt:lpstr>
      <vt:lpstr>1_Office Theme</vt:lpstr>
      <vt:lpstr>2_Office Theme</vt:lpstr>
      <vt:lpstr>3_Office Theme</vt:lpstr>
      <vt:lpstr>5_Office Theme</vt:lpstr>
      <vt:lpstr>Office 主题​​</vt:lpstr>
      <vt:lpstr>包图主题2</vt:lpstr>
      <vt:lpstr>默认设计模板</vt:lpstr>
      <vt:lpstr>2_默认设计模板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Ôn lại bài học - Xem trước các bài sau:  Các số 0,1,2,3,4,5  (Tiết 2) 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Ms Quyen</cp:lastModifiedBy>
  <cp:revision>287</cp:revision>
  <dcterms:created xsi:type="dcterms:W3CDTF">2014-04-01T16:27:38Z</dcterms:created>
  <dcterms:modified xsi:type="dcterms:W3CDTF">2022-09-03T13:13:55Z</dcterms:modified>
</cp:coreProperties>
</file>