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9" r:id="rId3"/>
    <p:sldId id="263" r:id="rId4"/>
    <p:sldId id="264" r:id="rId5"/>
    <p:sldId id="278" r:id="rId6"/>
    <p:sldId id="265" r:id="rId7"/>
    <p:sldId id="266" r:id="rId8"/>
    <p:sldId id="256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 snapToGrid="0">
      <p:cViewPr>
        <p:scale>
          <a:sx n="70" d="100"/>
          <a:sy n="70" d="100"/>
        </p:scale>
        <p:origin x="-1714" y="30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FDE63-8966-4A1D-B3D6-5AB20D152EF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A1E1A-50BD-455D-8092-DB4EFB8F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7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16D4-1EE8-4EDF-9990-1500037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46781-2914-4D45-A0E0-6C4AE36E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EB1D-05C2-43BA-B498-9DEF5119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68348-A995-42DC-AF5E-DD516D94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D30F-E223-44F9-B63F-7C36D97E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CF59-87CA-40B1-A9DE-35ECB1A7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710C4-1502-49E3-BB93-7279A5B27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ECF8-F755-438A-B146-ED110D1C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B151-FFA8-4F12-9213-6849B474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6DE2-AB23-451C-9C41-DC9F45E9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AC6D3-1E4C-4630-B147-2E19375D3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0D23A-4E74-47A8-AA02-414BB4AA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CECF-2581-4F61-B86E-7B5EBCE4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FFF14-1AC1-4A22-B713-AA809A85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30165-915A-415B-85FE-7A522F20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3FB5-EDBF-4AEA-ADA3-DE350FF1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E2CA6-B2BA-4C04-9740-994F4DCC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57FC-5C43-4DD3-AA44-C4264513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DB98-287F-4529-A7BE-B91AB7B9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44F5-2B26-485F-B9EB-BBE7C2AE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C7EC-58F7-4667-AA4A-2505E679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1AC28-B7EC-4A83-BD76-093AA0B0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EA69-6D18-4917-9200-0E73F092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CC39-42D0-4AE4-B17B-303BAD25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8395-C397-4B67-A153-DF1585BE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11B-5DFC-4CF2-B53F-262049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6E88-DFFD-4E0A-B000-2ED9D6B6F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DA034-BABC-464E-B151-C1D2481B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4F3FC-ACA2-4FDC-B394-33585E33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78E1E-6945-477D-B191-1EB25670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FCF2-755B-4B27-BAC5-717D3B8D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59F-9E54-4D84-9261-37955D92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5B1A6-5E13-4978-AD9C-53DD8F732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A208F-DCE1-44A5-9F4B-FC83B1764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C610C-A77C-4314-BCD8-C5D7DFC39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85F08-6711-4B5F-8925-6A3C8B6CB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66A23-FC81-4607-B171-4BBAFFCF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BA854-811D-42E9-96C0-C485DE56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31A84-B618-4668-B16D-63562E98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40B1-5FFD-4FDC-8C38-6CFE84A0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5AF69-DC38-4264-9EF3-851B0BB0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47214-A4A5-47E1-B3BA-A19EBF4B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A32B1-6974-47F5-AF86-D8756AD9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9AA59-5503-4577-8EDF-3F4DDB0F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03738-A216-4BA1-915A-F850959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0AED-C4B7-45C1-BBFB-2F03D37F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A8FB-B9F6-42F9-8F4A-2F68ABC7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FC63-2ECC-4E8D-91A0-2511C252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C5132-5AF8-4220-9E1C-61E91216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F01C-573C-48D8-A259-08694153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98CD6-9D05-42B2-A42E-63380AF3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DEFF6-C661-4A89-A470-2B9DD72E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96CF-9B39-42E4-BACB-0D42445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364DB-F0DE-4710-A9D8-B5A57364D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ED8FF-9F5E-4BB0-B397-014AF54C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BF04B-CD40-4650-A66B-F80ED73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A1670-182B-4F34-A624-6FEDB549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5F658-AA14-4B75-B05A-CFF6DFF7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BFA95-CE0D-4BE3-BAF3-5F533B81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EEB9-00E3-4070-B6C5-F6A3B41B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03C3-0FB2-41C6-B195-57BE5602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5D0-FEEF-499A-B888-F44060A7262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7CE8-827F-4E3D-8547-5F85C9D40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72E8-5278-4E91-833A-E373E85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4.gif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4.gif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56" y="115159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3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0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1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6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3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9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89" y="3475500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502"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TỰ NHIÊN VÀ XÃ HỘI</a:t>
            </a:r>
            <a:endParaRPr lang="zh-CN" altLang="en-US" sz="28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7" y="2490145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76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8030" y="4933516"/>
            <a:ext cx="79852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67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                                                               </a:t>
            </a:r>
            <a:endParaRPr lang="en-US" sz="4267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875" y="63347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CẢ NHÀ THƯƠNG NHAU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1025510"/>
            <a:ext cx="8420876" cy="5309269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6"/>
    </mc:Choice>
    <mc:Fallback xmlns="">
      <p:transition spd="slow" advTm="10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215" y="6050486"/>
            <a:ext cx="999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DB410B-8ED3-497C-A554-FA84E0611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126354"/>
            <a:ext cx="9266332" cy="48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3"/>
    </mc:Choice>
    <mc:Fallback xmlns="">
      <p:transition spd="slow" advTm="15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9DB410B-8ED3-497C-A554-FA84E0611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13898" y="709683"/>
            <a:ext cx="1132765" cy="1241947"/>
            <a:chOff x="313898" y="709683"/>
            <a:chExt cx="1351128" cy="1241947"/>
          </a:xfrm>
        </p:grpSpPr>
        <p:sp>
          <p:nvSpPr>
            <p:cNvPr id="6" name="Down Arrow 5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9925" y="500415"/>
            <a:ext cx="1080447" cy="1241947"/>
            <a:chOff x="313898" y="709683"/>
            <a:chExt cx="1351128" cy="1241947"/>
          </a:xfrm>
        </p:grpSpPr>
        <p:sp>
          <p:nvSpPr>
            <p:cNvPr id="12" name="Down Arrow 11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96901" y="1016756"/>
            <a:ext cx="1351128" cy="1241947"/>
            <a:chOff x="313898" y="709683"/>
            <a:chExt cx="1351128" cy="1241947"/>
          </a:xfrm>
        </p:grpSpPr>
        <p:sp>
          <p:nvSpPr>
            <p:cNvPr id="15" name="Down Arrow 14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51457" y="1428463"/>
            <a:ext cx="996284" cy="1241947"/>
            <a:chOff x="313898" y="709683"/>
            <a:chExt cx="1351128" cy="1241947"/>
          </a:xfrm>
        </p:grpSpPr>
        <p:sp>
          <p:nvSpPr>
            <p:cNvPr id="18" name="Down Arrow 17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21194" y="541358"/>
            <a:ext cx="996284" cy="1241947"/>
            <a:chOff x="313898" y="709683"/>
            <a:chExt cx="1351128" cy="1241947"/>
          </a:xfrm>
        </p:grpSpPr>
        <p:sp>
          <p:nvSpPr>
            <p:cNvPr id="24" name="Down Arrow 23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570" y="3753130"/>
            <a:ext cx="1896763" cy="1241947"/>
            <a:chOff x="313898" y="709683"/>
            <a:chExt cx="1351128" cy="1241947"/>
          </a:xfrm>
        </p:grpSpPr>
        <p:sp>
          <p:nvSpPr>
            <p:cNvPr id="27" name="Down Arrow 26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trai</a:t>
              </a:r>
              <a:endParaRPr lang="en-US" dirty="0"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2"/>
    </mc:Choice>
    <mc:Fallback xmlns="">
      <p:transition spd="slow" advTm="2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875" y="5765133"/>
            <a:ext cx="8241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FB886-EE8F-427A-8551-55D32B935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21389" r="7725" b="15695"/>
          <a:stretch/>
        </p:blipFill>
        <p:spPr>
          <a:xfrm>
            <a:off x="1296538" y="1025511"/>
            <a:ext cx="9758150" cy="47396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3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7"/>
    </mc:Choice>
    <mc:Fallback xmlns="">
      <p:transition spd="slow" advTm="42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178" y="1177120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881CD-734D-45E7-BC7B-0A28348B3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88" y="1937982"/>
            <a:ext cx="9744502" cy="45104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2"/>
    </mc:Choice>
    <mc:Fallback xmlns="">
      <p:transition spd="slow" advTm="15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145B8-2B16-4AF4-8A07-FC3E8AE87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404069" y="2347415"/>
            <a:ext cx="3698735" cy="30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2064BD-633F-41C3-A087-842D1BEE51EA}"/>
              </a:ext>
            </a:extLst>
          </p:cNvPr>
          <p:cNvSpPr/>
          <p:nvPr/>
        </p:nvSpPr>
        <p:spPr>
          <a:xfrm>
            <a:off x="6219825" y="1219199"/>
            <a:ext cx="3657600" cy="4195703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2F617-4B4A-4BFC-9B9B-DB90FFD3E4E4}"/>
              </a:ext>
            </a:extLst>
          </p:cNvPr>
          <p:cNvSpPr txBox="1"/>
          <p:nvPr/>
        </p:nvSpPr>
        <p:spPr>
          <a:xfrm>
            <a:off x="6319837" y="1304927"/>
            <a:ext cx="3557588" cy="402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9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0"/>
    </mc:Choice>
    <mc:Fallback xmlns="">
      <p:transition spd="slow" advTm="1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8"/>
            <a:ext cx="12192000" cy="6863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88" y="1631093"/>
            <a:ext cx="8394032" cy="24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7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5|1.2|1.2|1.3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152</Words>
  <Application>Microsoft Office PowerPoint</Application>
  <PresentationFormat>Widescreen</PresentationFormat>
  <Paragraphs>21</Paragraphs>
  <Slides>8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HP001 TD 4H</vt:lpstr>
      <vt:lpstr>HP-089</vt:lpstr>
      <vt:lpstr>Times New Roman</vt:lpstr>
      <vt:lpstr>UVN Minh Map</vt:lpstr>
      <vt:lpstr>Office Theme</vt:lpstr>
      <vt:lpstr>1_Office Theme</vt:lpstr>
      <vt:lpstr>PowerPoint Presentation</vt:lpstr>
      <vt:lpstr>Khởi động</vt:lpstr>
      <vt:lpstr>Khám phá</vt:lpstr>
      <vt:lpstr>PowerPoint Presentation</vt:lpstr>
      <vt:lpstr>Khám phá</vt:lpstr>
      <vt:lpstr>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ASUS</cp:lastModifiedBy>
  <cp:revision>15</cp:revision>
  <dcterms:created xsi:type="dcterms:W3CDTF">2020-08-17T04:02:08Z</dcterms:created>
  <dcterms:modified xsi:type="dcterms:W3CDTF">2022-08-30T16:14:05Z</dcterms:modified>
</cp:coreProperties>
</file>