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3" r:id="rId3"/>
    <p:sldMasterId id="2147483695" r:id="rId4"/>
    <p:sldMasterId id="2147483707" r:id="rId5"/>
  </p:sldMasterIdLst>
  <p:notesMasterIdLst>
    <p:notesMasterId r:id="rId17"/>
  </p:notesMasterIdLst>
  <p:sldIdLst>
    <p:sldId id="531" r:id="rId6"/>
    <p:sldId id="497" r:id="rId7"/>
    <p:sldId id="529" r:id="rId8"/>
    <p:sldId id="526" r:id="rId9"/>
    <p:sldId id="527" r:id="rId10"/>
    <p:sldId id="528" r:id="rId11"/>
    <p:sldId id="533" r:id="rId12"/>
    <p:sldId id="297" r:id="rId13"/>
    <p:sldId id="536" r:id="rId14"/>
    <p:sldId id="522" r:id="rId15"/>
    <p:sldId id="519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79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99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88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-807" r="17473" b="28765"/>
          <a:stretch/>
        </p:blipFill>
        <p:spPr>
          <a:xfrm>
            <a:off x="10611336" y="4407937"/>
            <a:ext cx="1850417" cy="2418068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65333" y="855625"/>
            <a:ext cx="5861600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 userDrawn="1"/>
        </p:nvGrpSpPr>
        <p:grpSpPr>
          <a:xfrm>
            <a:off x="245093" y="4121867"/>
            <a:ext cx="672940" cy="717765"/>
            <a:chOff x="2501940" y="418177"/>
            <a:chExt cx="504705" cy="538324"/>
          </a:xfrm>
        </p:grpSpPr>
        <p:sp>
          <p:nvSpPr>
            <p:cNvPr id="19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 userDrawn="1"/>
        </p:nvGrpSpPr>
        <p:grpSpPr>
          <a:xfrm>
            <a:off x="10470290" y="5101346"/>
            <a:ext cx="604609" cy="695717"/>
            <a:chOff x="6383519" y="4134092"/>
            <a:chExt cx="453457" cy="521788"/>
          </a:xfrm>
        </p:grpSpPr>
        <p:sp>
          <p:nvSpPr>
            <p:cNvPr id="26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 userDrawn="1"/>
        </p:nvGrpSpPr>
        <p:grpSpPr>
          <a:xfrm rot="879603">
            <a:off x="5066930" y="6615284"/>
            <a:ext cx="1449044" cy="1681205"/>
            <a:chOff x="7570415" y="3649325"/>
            <a:chExt cx="1505790" cy="2024569"/>
          </a:xfrm>
        </p:grpSpPr>
        <p:sp>
          <p:nvSpPr>
            <p:cNvPr id="57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" name="图片 10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68004" b="27958"/>
          <a:stretch/>
        </p:blipFill>
        <p:spPr>
          <a:xfrm>
            <a:off x="-121047" y="4519869"/>
            <a:ext cx="1825423" cy="2606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2"/>
          <p:cNvSpPr/>
          <p:nvPr userDrawn="1"/>
        </p:nvSpPr>
        <p:spPr>
          <a:xfrm rot="-431784">
            <a:off x="-687706" y="-795658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;p2"/>
          <p:cNvSpPr/>
          <p:nvPr userDrawn="1"/>
        </p:nvSpPr>
        <p:spPr>
          <a:xfrm>
            <a:off x="-891787" y="-163428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" name="Google Shape;12;p2"/>
          <p:cNvSpPr/>
          <p:nvPr userDrawn="1"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3;p2"/>
          <p:cNvSpPr/>
          <p:nvPr userDrawn="1"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4;p2"/>
          <p:cNvSpPr/>
          <p:nvPr userDrawn="1"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15;p2"/>
          <p:cNvSpPr/>
          <p:nvPr userDrawn="1"/>
        </p:nvSpPr>
        <p:spPr>
          <a:xfrm>
            <a:off x="-364996" y="3324789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;p2"/>
          <p:cNvSpPr/>
          <p:nvPr userDrawn="1"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oogle Shape;18;p2"/>
          <p:cNvGrpSpPr/>
          <p:nvPr userDrawn="1"/>
        </p:nvGrpSpPr>
        <p:grpSpPr>
          <a:xfrm>
            <a:off x="3442534" y="146862"/>
            <a:ext cx="672940" cy="717765"/>
            <a:chOff x="2501940" y="418177"/>
            <a:chExt cx="504705" cy="538324"/>
          </a:xfrm>
        </p:grpSpPr>
        <p:sp>
          <p:nvSpPr>
            <p:cNvPr id="12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25;p2"/>
          <p:cNvGrpSpPr/>
          <p:nvPr userDrawn="1"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3;p2"/>
          <p:cNvGrpSpPr/>
          <p:nvPr userDrawn="1"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27" name="Google Shape;34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7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8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9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0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1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2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3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4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9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2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4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" name="Google Shape;56;p2"/>
          <p:cNvGrpSpPr/>
          <p:nvPr userDrawn="1"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50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9;p2"/>
          <p:cNvGrpSpPr/>
          <p:nvPr userDrawn="1"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73" name="Google Shape;80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81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82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83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84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85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86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7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8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9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0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1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2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4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5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6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7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9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00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01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65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5"/>
          <p:cNvSpPr/>
          <p:nvPr/>
        </p:nvSpPr>
        <p:spPr>
          <a:xfrm>
            <a:off x="-1047352" y="-96945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7" name="Google Shape;1977;p25"/>
          <p:cNvSpPr/>
          <p:nvPr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8" name="Google Shape;1978;p25"/>
          <p:cNvSpPr/>
          <p:nvPr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9" name="Google Shape;1979;p25"/>
          <p:cNvSpPr/>
          <p:nvPr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0" name="Google Shape;1980;p25"/>
          <p:cNvSpPr/>
          <p:nvPr/>
        </p:nvSpPr>
        <p:spPr>
          <a:xfrm>
            <a:off x="-560564" y="3763047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1" name="Google Shape;1981;p25"/>
          <p:cNvSpPr/>
          <p:nvPr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2" name="Google Shape;1982;p25"/>
          <p:cNvSpPr/>
          <p:nvPr/>
        </p:nvSpPr>
        <p:spPr>
          <a:xfrm rot="-431784">
            <a:off x="-731083" y="-1091730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3" name="Google Shape;1983;p25"/>
          <p:cNvGrpSpPr/>
          <p:nvPr/>
        </p:nvGrpSpPr>
        <p:grpSpPr>
          <a:xfrm>
            <a:off x="3132721" y="252770"/>
            <a:ext cx="672940" cy="717765"/>
            <a:chOff x="2501940" y="418177"/>
            <a:chExt cx="504705" cy="538324"/>
          </a:xfrm>
        </p:grpSpPr>
        <p:sp>
          <p:nvSpPr>
            <p:cNvPr id="1984" name="Google Shape;1984;p25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0" name="Google Shape;1990;p25"/>
          <p:cNvGrpSpPr/>
          <p:nvPr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91" name="Google Shape;1991;p25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5"/>
          <p:cNvGrpSpPr/>
          <p:nvPr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1999" name="Google Shape;1999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25"/>
          <p:cNvGrpSpPr/>
          <p:nvPr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2022" name="Google Shape;2022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44" name="Google Shape;2044;p25"/>
          <p:cNvGrpSpPr/>
          <p:nvPr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2045" name="Google Shape;2045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975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6"/>
          <p:cNvSpPr/>
          <p:nvPr/>
        </p:nvSpPr>
        <p:spPr>
          <a:xfrm rot="-4847989" flipH="1">
            <a:off x="11943907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9" name="Google Shape;2069;p26"/>
          <p:cNvSpPr/>
          <p:nvPr/>
        </p:nvSpPr>
        <p:spPr>
          <a:xfrm rot="10800000" flipH="1">
            <a:off x="9562582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0" name="Google Shape;2070;p26"/>
          <p:cNvSpPr/>
          <p:nvPr/>
        </p:nvSpPr>
        <p:spPr>
          <a:xfrm rot="10800000" flipH="1">
            <a:off x="11232014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71" name="Google Shape;2071;p26"/>
          <p:cNvGrpSpPr/>
          <p:nvPr/>
        </p:nvGrpSpPr>
        <p:grpSpPr>
          <a:xfrm>
            <a:off x="10042260" y="155556"/>
            <a:ext cx="604609" cy="695717"/>
            <a:chOff x="6383519" y="4134092"/>
            <a:chExt cx="453457" cy="521788"/>
          </a:xfrm>
        </p:grpSpPr>
        <p:sp>
          <p:nvSpPr>
            <p:cNvPr id="2072" name="Google Shape;2072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26"/>
          <p:cNvGrpSpPr/>
          <p:nvPr/>
        </p:nvGrpSpPr>
        <p:grpSpPr>
          <a:xfrm>
            <a:off x="11446743" y="5790172"/>
            <a:ext cx="605124" cy="695673"/>
            <a:chOff x="281307" y="508728"/>
            <a:chExt cx="453843" cy="521755"/>
          </a:xfrm>
        </p:grpSpPr>
        <p:sp>
          <p:nvSpPr>
            <p:cNvPr id="2080" name="Google Shape;2080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26"/>
          <p:cNvGrpSpPr/>
          <p:nvPr/>
        </p:nvGrpSpPr>
        <p:grpSpPr>
          <a:xfrm rot="10800000" flipH="1">
            <a:off x="10732034" y="-430967"/>
            <a:ext cx="2194241" cy="2708325"/>
            <a:chOff x="14449550" y="3157725"/>
            <a:chExt cx="1645681" cy="2031244"/>
          </a:xfrm>
        </p:grpSpPr>
        <p:sp>
          <p:nvSpPr>
            <p:cNvPr id="2088" name="Google Shape;2088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26"/>
          <p:cNvGrpSpPr/>
          <p:nvPr/>
        </p:nvGrpSpPr>
        <p:grpSpPr>
          <a:xfrm rot="-9931168" flipH="1">
            <a:off x="11022218" y="-901925"/>
            <a:ext cx="1613877" cy="2170224"/>
            <a:chOff x="7570415" y="3649325"/>
            <a:chExt cx="1505790" cy="2024569"/>
          </a:xfrm>
        </p:grpSpPr>
        <p:sp>
          <p:nvSpPr>
            <p:cNvPr id="2114" name="Google Shape;2114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6" name="Google Shape;2136;p26"/>
          <p:cNvSpPr/>
          <p:nvPr/>
        </p:nvSpPr>
        <p:spPr>
          <a:xfrm rot="4847989">
            <a:off x="-1001163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7" name="Google Shape;2137;p26"/>
          <p:cNvSpPr/>
          <p:nvPr/>
        </p:nvSpPr>
        <p:spPr>
          <a:xfrm rot="10800000">
            <a:off x="-856733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38" name="Google Shape;2138;p26"/>
          <p:cNvGrpSpPr/>
          <p:nvPr/>
        </p:nvGrpSpPr>
        <p:grpSpPr>
          <a:xfrm flipH="1">
            <a:off x="1982524" y="155556"/>
            <a:ext cx="604609" cy="695717"/>
            <a:chOff x="6383519" y="4134092"/>
            <a:chExt cx="453457" cy="521788"/>
          </a:xfrm>
        </p:grpSpPr>
        <p:sp>
          <p:nvSpPr>
            <p:cNvPr id="2139" name="Google Shape;2139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6" name="Google Shape;2146;p26"/>
          <p:cNvGrpSpPr/>
          <p:nvPr/>
        </p:nvGrpSpPr>
        <p:grpSpPr>
          <a:xfrm rot="10800000">
            <a:off x="-296882" y="-430967"/>
            <a:ext cx="2194241" cy="2708325"/>
            <a:chOff x="14449550" y="3157725"/>
            <a:chExt cx="1645681" cy="2031244"/>
          </a:xfrm>
        </p:grpSpPr>
        <p:sp>
          <p:nvSpPr>
            <p:cNvPr id="2147" name="Google Shape;2147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2" name="Google Shape;2172;p26"/>
          <p:cNvGrpSpPr/>
          <p:nvPr/>
        </p:nvGrpSpPr>
        <p:grpSpPr>
          <a:xfrm rot="9931168">
            <a:off x="-6704" y="-901925"/>
            <a:ext cx="1613877" cy="2170224"/>
            <a:chOff x="7570415" y="3649325"/>
            <a:chExt cx="1505790" cy="2024569"/>
          </a:xfrm>
        </p:grpSpPr>
        <p:sp>
          <p:nvSpPr>
            <p:cNvPr id="2173" name="Google Shape;2173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5" name="Google Shape;2195;p26"/>
          <p:cNvSpPr/>
          <p:nvPr/>
        </p:nvSpPr>
        <p:spPr>
          <a:xfrm rot="10800000">
            <a:off x="-329720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96" name="Google Shape;2196;p26"/>
          <p:cNvGrpSpPr/>
          <p:nvPr/>
        </p:nvGrpSpPr>
        <p:grpSpPr>
          <a:xfrm flipH="1">
            <a:off x="140137" y="5790172"/>
            <a:ext cx="605124" cy="695673"/>
            <a:chOff x="281307" y="508728"/>
            <a:chExt cx="453843" cy="521755"/>
          </a:xfrm>
        </p:grpSpPr>
        <p:sp>
          <p:nvSpPr>
            <p:cNvPr id="2197" name="Google Shape;2197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841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7"/>
          <p:cNvSpPr/>
          <p:nvPr/>
        </p:nvSpPr>
        <p:spPr>
          <a:xfrm rot="5676527" flipH="1">
            <a:off x="9915029" y="-1351078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6" name="Google Shape;2206;p27"/>
          <p:cNvSpPr/>
          <p:nvPr/>
        </p:nvSpPr>
        <p:spPr>
          <a:xfrm flipH="1">
            <a:off x="10490490" y="-1091798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7" name="Google Shape;2207;p27"/>
          <p:cNvGrpSpPr/>
          <p:nvPr/>
        </p:nvGrpSpPr>
        <p:grpSpPr>
          <a:xfrm flipH="1">
            <a:off x="10179331" y="151170"/>
            <a:ext cx="672940" cy="717765"/>
            <a:chOff x="2501940" y="418177"/>
            <a:chExt cx="504705" cy="538324"/>
          </a:xfrm>
        </p:grpSpPr>
        <p:sp>
          <p:nvSpPr>
            <p:cNvPr id="2208" name="Google Shape;2208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4" name="Google Shape;2214;p27"/>
          <p:cNvGrpSpPr/>
          <p:nvPr/>
        </p:nvGrpSpPr>
        <p:grpSpPr>
          <a:xfrm rot="10679800" flipH="1">
            <a:off x="10308977" y="-677853"/>
            <a:ext cx="2205423" cy="2965241"/>
            <a:chOff x="7570415" y="3649325"/>
            <a:chExt cx="1505790" cy="2024569"/>
          </a:xfrm>
        </p:grpSpPr>
        <p:sp>
          <p:nvSpPr>
            <p:cNvPr id="2215" name="Google Shape;2215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7" name="Google Shape;2237;p27"/>
          <p:cNvSpPr/>
          <p:nvPr/>
        </p:nvSpPr>
        <p:spPr>
          <a:xfrm rot="-5123473" flipH="1">
            <a:off x="258492" y="5095175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8" name="Google Shape;2238;p27"/>
          <p:cNvSpPr/>
          <p:nvPr/>
        </p:nvSpPr>
        <p:spPr>
          <a:xfrm rot="10800000" flipH="1">
            <a:off x="-3322003" y="3480271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39" name="Google Shape;2239;p27"/>
          <p:cNvGrpSpPr/>
          <p:nvPr/>
        </p:nvGrpSpPr>
        <p:grpSpPr>
          <a:xfrm rot="700979" flipH="1">
            <a:off x="-631466" y="4338351"/>
            <a:ext cx="2007755" cy="2699472"/>
            <a:chOff x="7570415" y="3649325"/>
            <a:chExt cx="1505790" cy="2024569"/>
          </a:xfrm>
        </p:grpSpPr>
        <p:sp>
          <p:nvSpPr>
            <p:cNvPr id="2240" name="Google Shape;2240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27"/>
          <p:cNvGrpSpPr/>
          <p:nvPr/>
        </p:nvGrpSpPr>
        <p:grpSpPr>
          <a:xfrm rot="-5400000">
            <a:off x="1677129" y="5951123"/>
            <a:ext cx="672940" cy="717765"/>
            <a:chOff x="2501940" y="418177"/>
            <a:chExt cx="504705" cy="538324"/>
          </a:xfrm>
        </p:grpSpPr>
        <p:sp>
          <p:nvSpPr>
            <p:cNvPr id="2263" name="Google Shape;2263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691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B3F8C-1402-447F-A477-CDEF192B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BD729AA-809E-47C5-9CA1-AEC0BAE265FB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C4A3E-B129-48AE-B91F-0756F5CC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7C320-C414-4097-9B90-28DD01C1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E2AABDB-59F7-4465-88AC-EF1F1AD652A6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2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960000" y="51008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960000" y="1397400"/>
            <a:ext cx="102720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23" name="Google Shape;223;p4"/>
          <p:cNvSpPr/>
          <p:nvPr/>
        </p:nvSpPr>
        <p:spPr>
          <a:xfrm rot="17208290" flipV="1">
            <a:off x="10815343" y="4620940"/>
            <a:ext cx="3777048" cy="2104328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4"/>
          <p:cNvSpPr/>
          <p:nvPr/>
        </p:nvSpPr>
        <p:spPr>
          <a:xfrm rot="3206535">
            <a:off x="10665986" y="6127020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 rot="16823088" flipH="1">
            <a:off x="11634072" y="5696760"/>
            <a:ext cx="1613877" cy="2170224"/>
            <a:chOff x="7570415" y="3649325"/>
            <a:chExt cx="1505790" cy="2024569"/>
          </a:xfrm>
        </p:grpSpPr>
        <p:sp>
          <p:nvSpPr>
            <p:cNvPr id="226" name="Google Shape;226;p4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916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360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7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2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4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4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7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259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066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625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873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54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637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5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58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0461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424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55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832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042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numCol="1"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numCol="1"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91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 numCol="1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 numCol="1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752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numCol="1"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numCol="1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numCol="1"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 numCol="1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27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3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63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numCol="1"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 numCol="1"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 numCol="1"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644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numCol="1"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numCol="1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 numCol="1"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930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318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04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  <p:pic>
        <p:nvPicPr>
          <p:cNvPr id="5" name="Google Shape;564;p9"/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2726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59615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13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820" y="1905635"/>
            <a:ext cx="7959725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80670" y="296602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0760" y="829310"/>
            <a:ext cx="718756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239491" y="2475297"/>
            <a:ext cx="7101608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CÁC CON ĐẾN VỚI TIẾT HỌC TỰ NHIÊN VÀ XÃ HỘI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LỚP 1</a:t>
            </a:r>
          </a:p>
        </p:txBody>
      </p:sp>
    </p:spTree>
    <p:extLst>
      <p:ext uri="{BB962C8B-B14F-4D97-AF65-F5344CB8AC3E}">
        <p14:creationId xmlns:p14="http://schemas.microsoft.com/office/powerpoint/2010/main" val="32397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DC9D7D6-7261-47B7-9397-E6D7B6DDA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39" y="2535620"/>
            <a:ext cx="8906916" cy="3561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D044DA-DBCC-44D1-9CC1-C43864F88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225140"/>
            <a:ext cx="1871003" cy="1109147"/>
          </a:xfrm>
          <a:prstGeom prst="rect">
            <a:avLst/>
          </a:prstGeom>
        </p:spPr>
      </p:pic>
      <p:pic>
        <p:nvPicPr>
          <p:cNvPr id="28" name="Picture 2" descr="Hình ảnh có liên quan">
            <a:extLst>
              <a:ext uri="{FF2B5EF4-FFF2-40B4-BE49-F238E27FC236}">
                <a16:creationId xmlns:a16="http://schemas.microsoft.com/office/drawing/2014/main" id="{8CCC95C5-591C-40A8-A0F1-A555FED2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24" y="2262909"/>
            <a:ext cx="2502138" cy="46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072BD8A7-FE7E-4801-B35F-BEA4E7C3C205}"/>
              </a:ext>
            </a:extLst>
          </p:cNvPr>
          <p:cNvSpPr/>
          <p:nvPr/>
        </p:nvSpPr>
        <p:spPr>
          <a:xfrm>
            <a:off x="2085596" y="491189"/>
            <a:ext cx="5090761" cy="2308385"/>
          </a:xfrm>
          <a:prstGeom prst="cloudCallout">
            <a:avLst>
              <a:gd name="adj1" fmla="val -55378"/>
              <a:gd name="adj2" fmla="val 12500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Chia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sẻ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giữ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gọn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gàng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sạch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78" y="2049711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25E009-41E1-4F95-96AB-4F434E3D7110}"/>
              </a:ext>
            </a:extLst>
          </p:cNvPr>
          <p:cNvSpPr/>
          <p:nvPr/>
        </p:nvSpPr>
        <p:spPr>
          <a:xfrm>
            <a:off x="2525595" y="1025239"/>
            <a:ext cx="7107932" cy="2058942"/>
          </a:xfrm>
          <a:prstGeom prst="ellipse">
            <a:avLst/>
          </a:prstGeom>
          <a:solidFill>
            <a:srgbClr val="F365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Ở TIẾT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SAU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34" y="563080"/>
            <a:ext cx="9682175" cy="31093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2392522"/>
            <a:ext cx="4603810" cy="39023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B57B95-B82A-447B-BD13-88297B45FCA3}"/>
              </a:ext>
            </a:extLst>
          </p:cNvPr>
          <p:cNvSpPr txBox="1"/>
          <p:nvPr/>
        </p:nvSpPr>
        <p:spPr>
          <a:xfrm>
            <a:off x="1345096" y="1323440"/>
            <a:ext cx="8337078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3: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Đồ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dùng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trong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nhà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(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2)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21299" y="264470"/>
            <a:ext cx="7736688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333" b="1" i="0" u="none" strike="noStrike" kern="1200" cap="none" spc="67" normalizeH="0" baseline="0" noProof="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 </a:t>
            </a:r>
            <a:endParaRPr kumimoji="0" lang="zh-CN" altLang="en-US" sz="5333" b="1" i="0" u="none" strike="noStrike" kern="1200" cap="none" spc="67" normalizeH="0" baseline="0" noProof="0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24517" y="1521801"/>
            <a:ext cx="10272028" cy="612934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Biết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được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công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dụng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và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cách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bảo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quản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đồ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dùng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trong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nhà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  <a:endParaRPr kumimoji="0" lang="en-US" sz="3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1834797" y="4490167"/>
            <a:ext cx="10023527" cy="612934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AD242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0" cap="none" spc="67" normalizeH="0" baseline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Nói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được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một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số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việc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để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giữ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gìn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nhà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cửa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gọn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gàng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.</a:t>
            </a:r>
            <a:endParaRPr kumimoji="0" lang="zh-CN" altLang="en-US" sz="3000" b="1" i="0" u="none" strike="noStrike" kern="0" cap="none" spc="67" normalizeH="0" baseline="0" noProof="0" dirty="0">
              <a:ln w="0"/>
              <a:solidFill>
                <a:srgbClr val="FCE0D6">
                  <a:lumMod val="50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33168" y="1620551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308684" y="1229772"/>
            <a:ext cx="1037341" cy="1043852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82934" y="2592701"/>
            <a:ext cx="1037341" cy="1043852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Arial"/>
                </a:rPr>
                <a:t>3</a:t>
              </a: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6" name="组合 30"/>
          <p:cNvGrpSpPr/>
          <p:nvPr/>
        </p:nvGrpSpPr>
        <p:grpSpPr>
          <a:xfrm>
            <a:off x="406191" y="4274708"/>
            <a:ext cx="1037341" cy="1043852"/>
            <a:chOff x="8820362" y="2129767"/>
            <a:chExt cx="1548976" cy="1548976"/>
          </a:xfrm>
          <a:solidFill>
            <a:schemeClr val="accent6">
              <a:lumMod val="50000"/>
            </a:schemeClr>
          </a:solidFill>
        </p:grpSpPr>
        <p:sp>
          <p:nvSpPr>
            <p:cNvPr id="27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8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0" name="等腰三角形 18"/>
          <p:cNvSpPr/>
          <p:nvPr/>
        </p:nvSpPr>
        <p:spPr>
          <a:xfrm rot="5400000">
            <a:off x="1457978" y="4640438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AD242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9061305" y="-286413"/>
            <a:ext cx="10609791" cy="2091124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CE0D6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53276" y="290193"/>
            <a:ext cx="7796704" cy="87101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1" i="0" u="none" strike="noStrike" kern="0" cap="none" spc="67" normalizeH="0" baseline="0" noProof="0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3135" y="3223816"/>
            <a:ext cx="32573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kumimoji="0" lang="zh-CN" altLang="en-US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95361" y="2909373"/>
            <a:ext cx="10130340" cy="646986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việc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giữ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gìn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bảo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vệ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đồ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dùng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53974" y="2999202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819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  <p:bldP spid="30" grpId="0" animBg="1"/>
      <p:bldP spid="34" grpId="0" animBg="1"/>
      <p:bldP spid="35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4" y="3740043"/>
            <a:ext cx="3294653" cy="2792698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099B30CE-0CBB-4F7A-99A1-BD6BB57CE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70" y="351763"/>
            <a:ext cx="6569181" cy="41407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AD95606-05CD-455A-815C-FB90C5399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6" y="3918228"/>
            <a:ext cx="4381851" cy="2140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33CD98-ED36-4886-AE34-1BDC18EDB5C6}"/>
              </a:ext>
            </a:extLst>
          </p:cNvPr>
          <p:cNvSpPr txBox="1"/>
          <p:nvPr/>
        </p:nvSpPr>
        <p:spPr>
          <a:xfrm>
            <a:off x="5092350" y="1660079"/>
            <a:ext cx="2433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17FF4AFC-D68F-46D8-B209-1E330F35567C}"/>
              </a:ext>
            </a:extLst>
          </p:cNvPr>
          <p:cNvSpPr/>
          <p:nvPr/>
        </p:nvSpPr>
        <p:spPr>
          <a:xfrm>
            <a:off x="2146852" y="282690"/>
            <a:ext cx="8843269" cy="9461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Việc làm của Minh và em gái có tác dụng gì?</a:t>
            </a:r>
            <a:endParaRPr lang="en-US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2EC26C-C14F-4EA8-8F95-25EA1D1C7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964322" cy="1400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9289F7-E0F6-4B00-BBDF-1E4E71585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392" y="1384753"/>
            <a:ext cx="6632608" cy="5490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Cloud Callout 3">
            <a:extLst>
              <a:ext uri="{FF2B5EF4-FFF2-40B4-BE49-F238E27FC236}">
                <a16:creationId xmlns:a16="http://schemas.microsoft.com/office/drawing/2014/main" id="{C4AE36A0-02C9-4BE1-8DBA-F374AE336912}"/>
              </a:ext>
            </a:extLst>
          </p:cNvPr>
          <p:cNvSpPr/>
          <p:nvPr/>
        </p:nvSpPr>
        <p:spPr>
          <a:xfrm>
            <a:off x="15135" y="2483892"/>
            <a:ext cx="5480501" cy="2292825"/>
          </a:xfrm>
          <a:prstGeom prst="cloudCallout">
            <a:avLst>
              <a:gd name="adj1" fmla="val 43415"/>
              <a:gd name="adj2" fmla="val 79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Minh và em biết sắp xếp đồ dùng gọn gàng sau khi dùng xong giúp đồ dùng bền lâu hơn</a:t>
            </a:r>
          </a:p>
        </p:txBody>
      </p:sp>
    </p:spTree>
    <p:extLst>
      <p:ext uri="{BB962C8B-B14F-4D97-AF65-F5344CB8AC3E}">
        <p14:creationId xmlns:p14="http://schemas.microsoft.com/office/powerpoint/2010/main" val="23531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 animBg="1"/>
      <p:bldP spid="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17FF4AFC-D68F-46D8-B209-1E330F35567C}"/>
              </a:ext>
            </a:extLst>
          </p:cNvPr>
          <p:cNvSpPr/>
          <p:nvPr/>
        </p:nvSpPr>
        <p:spPr>
          <a:xfrm>
            <a:off x="2146853" y="282690"/>
            <a:ext cx="7580244" cy="9461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Minh và em gái đang làm gì?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2EC26C-C14F-4EA8-8F95-25EA1D1C7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964322" cy="1400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8F3766-5EA6-4E1F-AF01-D6BF99C06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975" y="1759972"/>
            <a:ext cx="5536286" cy="4029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2" descr="Hình ảnh có liên quan">
            <a:extLst>
              <a:ext uri="{FF2B5EF4-FFF2-40B4-BE49-F238E27FC236}">
                <a16:creationId xmlns:a16="http://schemas.microsoft.com/office/drawing/2014/main" id="{5018BCC5-39F7-4390-AE3D-925B975E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9" y="2703443"/>
            <a:ext cx="2239067" cy="415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A4E1861-C2A4-4FE2-AE28-96C71656839E}"/>
              </a:ext>
            </a:extLst>
          </p:cNvPr>
          <p:cNvSpPr/>
          <p:nvPr/>
        </p:nvSpPr>
        <p:spPr>
          <a:xfrm>
            <a:off x="2295882" y="1759972"/>
            <a:ext cx="3800118" cy="1352445"/>
          </a:xfrm>
          <a:prstGeom prst="cloudCallout">
            <a:avLst>
              <a:gd name="adj1" fmla="val -55378"/>
              <a:gd name="adj2" fmla="val 12500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Minh và em gái giúp mẹ dọn dẹp, trang trí nhà cửa</a:t>
            </a:r>
          </a:p>
        </p:txBody>
      </p:sp>
    </p:spTree>
    <p:extLst>
      <p:ext uri="{BB962C8B-B14F-4D97-AF65-F5344CB8AC3E}">
        <p14:creationId xmlns:p14="http://schemas.microsoft.com/office/powerpoint/2010/main" val="200862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7"/>
            <a:ext cx="12192000" cy="69752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95" y="-115294"/>
            <a:ext cx="4398505" cy="1982194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E44B7E7-070C-4B86-9308-C874ACD6B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30" y="-97670"/>
            <a:ext cx="6306763" cy="1931075"/>
          </a:xfrm>
          <a:prstGeom prst="rect">
            <a:avLst/>
          </a:prstGeom>
        </p:spPr>
      </p:pic>
      <p:grpSp>
        <p:nvGrpSpPr>
          <p:cNvPr id="11" name="组合 19">
            <a:extLst>
              <a:ext uri="{FF2B5EF4-FFF2-40B4-BE49-F238E27FC236}">
                <a16:creationId xmlns:a16="http://schemas.microsoft.com/office/drawing/2014/main" id="{113D1BA1-6116-451E-B69F-38D168D0E163}"/>
              </a:ext>
            </a:extLst>
          </p:cNvPr>
          <p:cNvGrpSpPr/>
          <p:nvPr/>
        </p:nvGrpSpPr>
        <p:grpSpPr>
          <a:xfrm>
            <a:off x="2417235" y="1833405"/>
            <a:ext cx="7779551" cy="2482825"/>
            <a:chOff x="1936535" y="3935752"/>
            <a:chExt cx="8318930" cy="2056864"/>
          </a:xfrm>
        </p:grpSpPr>
        <p:sp>
          <p:nvSpPr>
            <p:cNvPr id="12" name="任意多边形 3">
              <a:extLst>
                <a:ext uri="{FF2B5EF4-FFF2-40B4-BE49-F238E27FC236}">
                  <a16:creationId xmlns:a16="http://schemas.microsoft.com/office/drawing/2014/main" id="{96BDECCF-E160-4064-92C3-149969242C56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353CA87-1E53-432B-9988-20F76FBAAD12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15" name="Text Box 1">
            <a:extLst>
              <a:ext uri="{FF2B5EF4-FFF2-40B4-BE49-F238E27FC236}">
                <a16:creationId xmlns:a16="http://schemas.microsoft.com/office/drawing/2014/main" id="{044C8387-57A1-4167-BC08-BE99F3C8B05C}"/>
              </a:ext>
            </a:extLst>
          </p:cNvPr>
          <p:cNvSpPr txBox="1"/>
          <p:nvPr/>
        </p:nvSpPr>
        <p:spPr>
          <a:xfrm>
            <a:off x="2584375" y="2572265"/>
            <a:ext cx="70232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E4D5E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THƯ GIÃN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E4D5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39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17297"/>
            <a:ext cx="12192000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B9CF15C-9113-45A6-ADA6-C2C05271B8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7"/>
            <a:ext cx="1674056" cy="10318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771CA8-6C14-4869-B54E-80CD51915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50" y="1519311"/>
            <a:ext cx="4530579" cy="485038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2C8A727-8F9C-4CDA-BBE1-5B25876B0DDA}"/>
              </a:ext>
            </a:extLst>
          </p:cNvPr>
          <p:cNvSpPr/>
          <p:nvPr/>
        </p:nvSpPr>
        <p:spPr>
          <a:xfrm rot="1028788">
            <a:off x="6717493" y="1410328"/>
            <a:ext cx="4398504" cy="2250831"/>
          </a:xfrm>
          <a:prstGeom prst="cloudCallout">
            <a:avLst>
              <a:gd name="adj1" fmla="val -31942"/>
              <a:gd name="adj2" fmla="val 96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Thực hành về nhà sắp xếp đồ đạc gọn gàng, sạch sẽ?</a:t>
            </a:r>
          </a:p>
        </p:txBody>
      </p:sp>
    </p:spTree>
    <p:extLst>
      <p:ext uri="{BB962C8B-B14F-4D97-AF65-F5344CB8AC3E}">
        <p14:creationId xmlns:p14="http://schemas.microsoft.com/office/powerpoint/2010/main" val="38713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326" y="808419"/>
            <a:ext cx="10695293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 Chia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7" y="777191"/>
            <a:ext cx="496484" cy="513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8" y="2180862"/>
            <a:ext cx="10837333" cy="4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ndelion Thesis by Slidesgo">
  <a:themeElements>
    <a:clrScheme name="Simple Light">
      <a:dk1>
        <a:srgbClr val="343B47"/>
      </a:dk1>
      <a:lt1>
        <a:srgbClr val="FCE0D6"/>
      </a:lt1>
      <a:dk2>
        <a:srgbClr val="253038"/>
      </a:dk2>
      <a:lt2>
        <a:srgbClr val="FFFFFF"/>
      </a:lt2>
      <a:accent1>
        <a:srgbClr val="E47644"/>
      </a:accent1>
      <a:accent2>
        <a:srgbClr val="C1DACD"/>
      </a:accent2>
      <a:accent3>
        <a:srgbClr val="556774"/>
      </a:accent3>
      <a:accent4>
        <a:srgbClr val="C1DACD"/>
      </a:accent4>
      <a:accent5>
        <a:srgbClr val="E47644"/>
      </a:accent5>
      <a:accent6>
        <a:srgbClr val="EFB2B2"/>
      </a:accent6>
      <a:hlink>
        <a:srgbClr val="2530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197</Words>
  <Application>Microsoft Office PowerPoint</Application>
  <PresentationFormat>Widescreen</PresentationFormat>
  <Paragraphs>21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等线</vt:lpstr>
      <vt:lpstr>Microsoft YaHei</vt:lpstr>
      <vt:lpstr>Arial</vt:lpstr>
      <vt:lpstr>Calibri</vt:lpstr>
      <vt:lpstr>Calibri Light</vt:lpstr>
      <vt:lpstr>Cambria</vt:lpstr>
      <vt:lpstr>HanaMinB</vt:lpstr>
      <vt:lpstr>iCiel Panton Black</vt:lpstr>
      <vt:lpstr>inpin heiti</vt:lpstr>
      <vt:lpstr>ITC Avant Garde Std Bk</vt:lpstr>
      <vt:lpstr>Lato</vt:lpstr>
      <vt:lpstr>Montserrat</vt:lpstr>
      <vt:lpstr>Pangolin</vt:lpstr>
      <vt:lpstr>Questrial</vt:lpstr>
      <vt:lpstr>Rozha One</vt:lpstr>
      <vt:lpstr>Times New Roman</vt:lpstr>
      <vt:lpstr>Office Theme</vt:lpstr>
      <vt:lpstr>Dandelion Thesis by Slidesgo</vt:lpstr>
      <vt:lpstr>1_Office 主题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Ms Quyen</cp:lastModifiedBy>
  <cp:revision>23</cp:revision>
  <dcterms:created xsi:type="dcterms:W3CDTF">2018-08-13T06:32:35Z</dcterms:created>
  <dcterms:modified xsi:type="dcterms:W3CDTF">2022-09-18T13:32:14Z</dcterms:modified>
</cp:coreProperties>
</file>