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70" r:id="rId2"/>
    <p:sldId id="257" r:id="rId3"/>
    <p:sldId id="258" r:id="rId4"/>
    <p:sldId id="259" r:id="rId5"/>
    <p:sldId id="260" r:id="rId6"/>
    <p:sldId id="261" r:id="rId7"/>
    <p:sldId id="262" r:id="rId8"/>
    <p:sldId id="263" r:id="rId9"/>
    <p:sldId id="264" r:id="rId10"/>
    <p:sldId id="265" r:id="rId11"/>
    <p:sldId id="266" r:id="rId12"/>
    <p:sldId id="267" r:id="rId13"/>
    <p:sldId id="268" r:id="rId14"/>
    <p:sldId id="271" r:id="rId15"/>
  </p:sldIdLst>
  <p:sldSz cx="18288000" cy="10287000"/>
  <p:notesSz cx="6858000" cy="9144000"/>
  <p:embeddedFontLst>
    <p:embeddedFont>
      <p:font typeface="UVN Minh Map" panose="00000400000000000000" pitchFamily="2" charset="0"/>
      <p:regular r:id="rId17"/>
    </p:embeddedFont>
    <p:embeddedFont>
      <p:font typeface="Fascinate" panose="020B0604020202020204" charset="0"/>
      <p:regular r:id="rId18"/>
    </p:embeddedFont>
    <p:embeddedFont>
      <p:font typeface="Quicksand" panose="020B0604020202020204" charset="0"/>
      <p:regular r:id="rId19"/>
    </p:embeddedFont>
    <p:embeddedFont>
      <p:font typeface="Calibri" panose="020F0502020204030204" pitchFamily="34" charset="0"/>
      <p:regular r:id="rId20"/>
      <p:bold r:id="rId21"/>
      <p:italic r:id="rId22"/>
      <p:boldItalic r:id="rId23"/>
    </p:embeddedFont>
    <p:embeddedFont>
      <p:font typeface="宋体" panose="02010600030101010101" pitchFamily="2" charset="-122"/>
      <p:regular r:id="rId24"/>
    </p:embeddedFont>
    <p:embeddedFont>
      <p:font typeface="DejaVu Serif"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D1D0F7-9040-4661-B444-F6F524324E74}" type="datetimeFigureOut">
              <a:rPr lang="en-US" smtClean="0"/>
              <a:t>08-09-22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46574-0EFA-4CE8-8461-A31D437D87E4}" type="slidenum">
              <a:rPr lang="en-US" smtClean="0"/>
              <a:t>‹#›</a:t>
            </a:fld>
            <a:endParaRPr lang="en-US"/>
          </a:p>
        </p:txBody>
      </p:sp>
    </p:spTree>
    <p:extLst>
      <p:ext uri="{BB962C8B-B14F-4D97-AF65-F5344CB8AC3E}">
        <p14:creationId xmlns:p14="http://schemas.microsoft.com/office/powerpoint/2010/main" val="1182457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2043777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08-09-22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08-09-22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08-09-22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08-09-22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08-09-22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08-09-22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08-09-22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08-09-22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08-09-22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08-09-22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08-09-22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08-09-22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svg"/><Relationship Id="rId2" Type="http://schemas.openxmlformats.org/officeDocument/2006/relationships/image" Target="../media/image12.svg"/><Relationship Id="rId16"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svg"/><Relationship Id="rId14" Type="http://schemas.openxmlformats.org/officeDocument/2006/relationships/image" Target="../media/image24.svg"/></Relationships>
</file>

<file path=ppt/slides/_rels/slide11.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svg"/><Relationship Id="rId3" Type="http://schemas.openxmlformats.org/officeDocument/2006/relationships/image" Target="../media/image69.svg"/><Relationship Id="rId7" Type="http://schemas.openxmlformats.org/officeDocument/2006/relationships/image" Target="../media/image73.svg"/><Relationship Id="rId12" Type="http://schemas.openxmlformats.org/officeDocument/2006/relationships/image" Target="../media/image78.png"/><Relationship Id="rId2"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77.svg"/><Relationship Id="rId5" Type="http://schemas.openxmlformats.org/officeDocument/2006/relationships/image" Target="../media/image71.svg"/><Relationship Id="rId15" Type="http://schemas.openxmlformats.org/officeDocument/2006/relationships/image" Target="../media/image81.svg"/><Relationship Id="rId10" Type="http://schemas.openxmlformats.org/officeDocument/2006/relationships/image" Target="../media/image76.pn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0.svg"/></Relationships>
</file>

<file path=ppt/slides/_rels/slide1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svg"/><Relationship Id="rId2" Type="http://schemas.openxmlformats.org/officeDocument/2006/relationships/image" Target="../media/image12.svg"/><Relationship Id="rId16"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svg"/><Relationship Id="rId14" Type="http://schemas.openxmlformats.org/officeDocument/2006/relationships/image" Target="../media/image24.svg"/></Relationships>
</file>

<file path=ppt/slides/_rels/slide1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5.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84.png"/><Relationship Id="rId4" Type="http://schemas.openxmlformats.org/officeDocument/2006/relationships/image" Target="../media/image83.jp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svg"/><Relationship Id="rId2" Type="http://schemas.openxmlformats.org/officeDocument/2006/relationships/image" Target="../media/image12.svg"/><Relationship Id="rId16"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svg"/><Relationship Id="rId14" Type="http://schemas.openxmlformats.org/officeDocument/2006/relationships/image" Target="../media/image24.svg"/></Relationships>
</file>

<file path=ppt/slides/_rels/slide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svg"/><Relationship Id="rId9" Type="http://schemas.openxmlformats.org/officeDocument/2006/relationships/image" Target="../media/image34.svg"/></Relationships>
</file>

<file path=ppt/slides/_rels/slide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7.svg"/><Relationship Id="rId7" Type="http://schemas.openxmlformats.org/officeDocument/2006/relationships/image" Target="../media/image38.jpeg"/><Relationship Id="rId2"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svg"/><Relationship Id="rId10" Type="http://schemas.openxmlformats.org/officeDocument/2006/relationships/image" Target="../media/image41.jpeg"/><Relationship Id="rId4" Type="http://schemas.openxmlformats.org/officeDocument/2006/relationships/image" Target="../media/image28.svg"/><Relationship Id="rId9" Type="http://schemas.openxmlformats.org/officeDocument/2006/relationships/image" Target="../media/image40.jpeg"/></Relationships>
</file>

<file path=ppt/slides/_rels/slide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8.jpeg"/><Relationship Id="rId7"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svg"/><Relationship Id="rId4" Type="http://schemas.openxmlformats.org/officeDocument/2006/relationships/image" Target="../media/image42.svg"/><Relationship Id="rId9" Type="http://schemas.openxmlformats.org/officeDocument/2006/relationships/image" Target="../media/image47.svg"/></Relationships>
</file>

<file path=ppt/slides/_rels/slide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39.jpeg"/><Relationship Id="rId7" Type="http://schemas.openxmlformats.org/officeDocument/2006/relationships/image" Target="../media/image51.svg"/><Relationship Id="rId2"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svg"/><Relationship Id="rId4" Type="http://schemas.openxmlformats.org/officeDocument/2006/relationships/image" Target="../media/image48.svg"/></Relationships>
</file>

<file path=ppt/slides/_rels/slide7.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41.jpeg"/><Relationship Id="rId7" Type="http://schemas.openxmlformats.org/officeDocument/2006/relationships/image" Target="../media/image56.svg"/><Relationship Id="rId2"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svg"/><Relationship Id="rId4" Type="http://schemas.openxmlformats.org/officeDocument/2006/relationships/image" Target="../media/image53.svg"/><Relationship Id="rId9" Type="http://schemas.openxmlformats.org/officeDocument/2006/relationships/image" Target="../media/image58.svg"/></Relationships>
</file>

<file path=ppt/slides/_rels/slide8.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40.jpeg"/><Relationship Id="rId7" Type="http://schemas.openxmlformats.org/officeDocument/2006/relationships/image" Target="../media/image62.svg"/><Relationship Id="rId2"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svg"/><Relationship Id="rId4" Type="http://schemas.openxmlformats.org/officeDocument/2006/relationships/image" Target="../media/image59.svg"/><Relationship Id="rId9"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svg"/><Relationship Id="rId4" Type="http://schemas.openxmlformats.org/officeDocument/2006/relationships/image" Target="../media/image6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0" y="-2"/>
            <a:ext cx="18288000" cy="10310574"/>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543" y="1056083"/>
            <a:ext cx="3992466" cy="1337250"/>
          </a:xfrm>
          <a:prstGeom prst="rect">
            <a:avLst/>
          </a:prstGeom>
        </p:spPr>
      </p:pic>
      <p:pic>
        <p:nvPicPr>
          <p:cNvPr id="81" name="图片 80"/>
          <p:cNvPicPr>
            <a:picLocks noChangeAspect="1"/>
          </p:cNvPicPr>
          <p:nvPr/>
        </p:nvPicPr>
        <p:blipFill rotWithShape="1">
          <a:blip r:embed="rId5">
            <a:extLst>
              <a:ext uri="{28A0092B-C50C-407E-A947-70E740481C1C}">
                <a14:useLocalDpi xmlns:a14="http://schemas.microsoft.com/office/drawing/2010/main" val="0"/>
              </a:ext>
            </a:extLst>
          </a:blip>
          <a:srcRect l="135" t="36971" r="-1"/>
          <a:stretch>
            <a:fillRect/>
          </a:stretch>
        </p:blipFill>
        <p:spPr>
          <a:xfrm>
            <a:off x="7" y="3657602"/>
            <a:ext cx="18287996" cy="6008477"/>
          </a:xfrm>
          <a:prstGeom prst="rect">
            <a:avLst/>
          </a:prstGeom>
        </p:spPr>
      </p:pic>
      <p:pic>
        <p:nvPicPr>
          <p:cNvPr id="82" name="图片 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6865997"/>
            <a:ext cx="19227116" cy="3016062"/>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284" y="172739"/>
            <a:ext cx="18915528" cy="16402577"/>
          </a:xfrm>
          <a:prstGeom prst="rect">
            <a:avLst/>
          </a:prstGeom>
        </p:spPr>
      </p:pic>
      <p:sp>
        <p:nvSpPr>
          <p:cNvPr id="26" name="任意多边形 25"/>
          <p:cNvSpPr/>
          <p:nvPr/>
        </p:nvSpPr>
        <p:spPr>
          <a:xfrm>
            <a:off x="2355774" y="3131390"/>
            <a:ext cx="13025412" cy="6271853"/>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cs typeface="+mn-ea"/>
              <a:sym typeface="+mn-lt"/>
            </a:endParaRPr>
          </a:p>
        </p:txBody>
      </p:sp>
      <p:pic>
        <p:nvPicPr>
          <p:cNvPr id="89" name="图片 88"/>
          <p:cNvPicPr>
            <a:picLocks noChangeAspect="1"/>
          </p:cNvPicPr>
          <p:nvPr/>
        </p:nvPicPr>
        <p:blipFill rotWithShape="1">
          <a:blip r:embed="rId8">
            <a:extLst>
              <a:ext uri="{28A0092B-C50C-407E-A947-70E740481C1C}">
                <a14:useLocalDpi xmlns:a14="http://schemas.microsoft.com/office/drawing/2010/main" val="0"/>
              </a:ext>
            </a:extLst>
          </a:blip>
          <a:srcRect l="30889" t="27748" r="21866"/>
          <a:stretch>
            <a:fillRect/>
          </a:stretch>
        </p:blipFill>
        <p:spPr>
          <a:xfrm>
            <a:off x="13197020" y="-49428"/>
            <a:ext cx="5090987" cy="4927584"/>
          </a:xfrm>
          <a:prstGeom prst="rect">
            <a:avLst/>
          </a:prstGeom>
        </p:spPr>
      </p:pic>
      <p:pic>
        <p:nvPicPr>
          <p:cNvPr id="80" name="图片 79"/>
          <p:cNvPicPr>
            <a:picLocks noChangeAspect="1"/>
          </p:cNvPicPr>
          <p:nvPr/>
        </p:nvPicPr>
        <p:blipFill rotWithShape="1">
          <a:blip r:embed="rId9">
            <a:extLst>
              <a:ext uri="{28A0092B-C50C-407E-A947-70E740481C1C}">
                <a14:useLocalDpi xmlns:a14="http://schemas.microsoft.com/office/drawing/2010/main" val="0"/>
              </a:ext>
            </a:extLst>
          </a:blip>
          <a:srcRect l="1" r="77432"/>
          <a:stretch>
            <a:fillRect/>
          </a:stretch>
        </p:blipFill>
        <p:spPr>
          <a:xfrm>
            <a:off x="1" y="7261235"/>
            <a:ext cx="4127156" cy="2431230"/>
          </a:xfrm>
          <a:prstGeom prst="rect">
            <a:avLst/>
          </a:prstGeom>
        </p:spPr>
      </p:pic>
      <p:grpSp>
        <p:nvGrpSpPr>
          <p:cNvPr id="108" name="组合 107"/>
          <p:cNvGrpSpPr/>
          <p:nvPr/>
        </p:nvGrpSpPr>
        <p:grpSpPr>
          <a:xfrm>
            <a:off x="959566" y="5221861"/>
            <a:ext cx="2107919" cy="4031180"/>
            <a:chOff x="181346" y="1761375"/>
            <a:chExt cx="1517253" cy="2901593"/>
          </a:xfrm>
        </p:grpSpPr>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9">
            <a:extLst>
              <a:ext uri="{28A0092B-C50C-407E-A947-70E740481C1C}">
                <a14:useLocalDpi xmlns:a14="http://schemas.microsoft.com/office/drawing/2010/main" val="0"/>
              </a:ext>
            </a:extLst>
          </a:blip>
          <a:srcRect l="77162"/>
          <a:stretch>
            <a:fillRect/>
          </a:stretch>
        </p:blipFill>
        <p:spPr>
          <a:xfrm>
            <a:off x="14111419" y="7201091"/>
            <a:ext cx="4176584" cy="2431230"/>
          </a:xfrm>
          <a:prstGeom prst="rect">
            <a:avLst/>
          </a:prstGeom>
        </p:spPr>
      </p:pic>
      <p:pic>
        <p:nvPicPr>
          <p:cNvPr id="27" name="图片 26"/>
          <p:cNvPicPr>
            <a:picLocks noChangeAspect="1"/>
          </p:cNvPicPr>
          <p:nvPr/>
        </p:nvPicPr>
        <p:blipFill rotWithShape="1">
          <a:blip r:embed="rId13" cstate="print">
            <a:extLst>
              <a:ext uri="{28A0092B-C50C-407E-A947-70E740481C1C}">
                <a14:useLocalDpi xmlns:a14="http://schemas.microsoft.com/office/drawing/2010/main" val="0"/>
              </a:ext>
            </a:extLst>
          </a:blip>
          <a:srcRect r="45910"/>
          <a:stretch>
            <a:fillRect/>
          </a:stretch>
        </p:blipFill>
        <p:spPr>
          <a:xfrm>
            <a:off x="14505361" y="4995467"/>
            <a:ext cx="3264836" cy="5065847"/>
          </a:xfrm>
          <a:prstGeom prst="rect">
            <a:avLst/>
          </a:prstGeom>
        </p:spPr>
      </p:pic>
      <p:sp>
        <p:nvSpPr>
          <p:cNvPr id="92" name="任意多边形 91"/>
          <p:cNvSpPr/>
          <p:nvPr/>
        </p:nvSpPr>
        <p:spPr>
          <a:xfrm>
            <a:off x="-9866" y="9253045"/>
            <a:ext cx="18288000" cy="1029326"/>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cs typeface="+mn-ea"/>
              <a:sym typeface="+mn-lt"/>
            </a:endParaRPr>
          </a:p>
        </p:txBody>
      </p:sp>
      <p:sp>
        <p:nvSpPr>
          <p:cNvPr id="111" name="任意多边形 110"/>
          <p:cNvSpPr/>
          <p:nvPr/>
        </p:nvSpPr>
        <p:spPr>
          <a:xfrm>
            <a:off x="-9866" y="9437600"/>
            <a:ext cx="18288000" cy="85354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cs typeface="+mn-ea"/>
              <a:sym typeface="+mn-lt"/>
            </a:endParaRPr>
          </a:p>
        </p:txBody>
      </p:sp>
      <p:sp>
        <p:nvSpPr>
          <p:cNvPr id="112" name="任意多边形 111"/>
          <p:cNvSpPr/>
          <p:nvPr/>
        </p:nvSpPr>
        <p:spPr>
          <a:xfrm>
            <a:off x="-9866" y="9731204"/>
            <a:ext cx="18288000" cy="54845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cs typeface="+mn-ea"/>
              <a:sym typeface="+mn-lt"/>
            </a:endParaRPr>
          </a:p>
        </p:txBody>
      </p:sp>
      <p:sp>
        <p:nvSpPr>
          <p:cNvPr id="21" name="圆角矩形 1"/>
          <p:cNvSpPr/>
          <p:nvPr/>
        </p:nvSpPr>
        <p:spPr>
          <a:xfrm>
            <a:off x="3067484" y="5213250"/>
            <a:ext cx="11774958" cy="163387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4231" tIns="82115" rIns="164231" bIns="82115" anchor="ctr"/>
          <a:lstStyle/>
          <a:p>
            <a:pPr algn="ctr" defTabSz="2189253">
              <a:defRPr/>
            </a:pPr>
            <a:r>
              <a:rPr lang="en-US" altLang="zh-CN" sz="4200" b="1" dirty="0">
                <a:solidFill>
                  <a:srgbClr val="FF0000"/>
                </a:solidFill>
                <a:latin typeface="UVN Minh Map" panose="00000400000000000000" pitchFamily="2" charset="0"/>
                <a:cs typeface="Times New Roman" panose="02020603050405020304" pitchFamily="18" charset="0"/>
              </a:rPr>
              <a:t>TỰ NHIÊN VÀ XÃ HỘI</a:t>
            </a:r>
            <a:endParaRPr lang="zh-CN" altLang="en-US" sz="4200" b="1" dirty="0">
              <a:solidFill>
                <a:srgbClr val="FF0000"/>
              </a:solidFill>
              <a:latin typeface="UVN Minh Map" panose="00000400000000000000" pitchFamily="2" charset="0"/>
              <a:cs typeface="Times New Roman" panose="02020603050405020304" pitchFamily="18" charset="0"/>
            </a:endParaRPr>
          </a:p>
        </p:txBody>
      </p:sp>
      <p:sp>
        <p:nvSpPr>
          <p:cNvPr id="24" name="TextBox 23"/>
          <p:cNvSpPr txBox="1"/>
          <p:nvPr/>
        </p:nvSpPr>
        <p:spPr>
          <a:xfrm>
            <a:off x="3586871" y="3735218"/>
            <a:ext cx="10563221" cy="923330"/>
          </a:xfrm>
          <a:prstGeom prst="rect">
            <a:avLst/>
          </a:prstGeom>
          <a:noFill/>
        </p:spPr>
        <p:txBody>
          <a:bodyPr wrap="square" rtlCol="0">
            <a:spAutoFit/>
          </a:bodyPr>
          <a:lstStyle/>
          <a:p>
            <a:pPr algn="ctr" defTabSz="495864">
              <a:lnSpc>
                <a:spcPct val="150000"/>
              </a:lnSpc>
            </a:pPr>
            <a:r>
              <a:rPr lang="en-US" sz="3600" b="1" dirty="0">
                <a:solidFill>
                  <a:prstClr val="black"/>
                </a:solidFill>
                <a:latin typeface="Times New Roman" pitchFamily="18" charset="0"/>
                <a:cs typeface="Times New Roman" pitchFamily="18" charset="0"/>
              </a:rPr>
              <a:t>TRƯỜNG TIỂU HỌC PHÚC LỢI</a:t>
            </a:r>
            <a:endParaRPr lang="vi-VN" sz="3600" b="1" dirty="0">
              <a:solidFill>
                <a:prstClr val="black"/>
              </a:solidFill>
              <a:latin typeface="Times New Roman" pitchFamily="18" charset="0"/>
              <a:cs typeface="Times New Roman" pitchFamily="18" charset="0"/>
            </a:endParaRPr>
          </a:p>
        </p:txBody>
      </p:sp>
      <p:sp>
        <p:nvSpPr>
          <p:cNvPr id="25" name="TextBox 24"/>
          <p:cNvSpPr txBox="1"/>
          <p:nvPr/>
        </p:nvSpPr>
        <p:spPr>
          <a:xfrm>
            <a:off x="2907046" y="7400275"/>
            <a:ext cx="11977817" cy="1077346"/>
          </a:xfrm>
          <a:prstGeom prst="rect">
            <a:avLst/>
          </a:prstGeom>
          <a:noFill/>
        </p:spPr>
        <p:txBody>
          <a:bodyPr wrap="square" rtlCol="0">
            <a:spAutoFit/>
          </a:bodyPr>
          <a:lstStyle/>
          <a:p>
            <a:pPr lvl="0" algn="ctr"/>
            <a:r>
              <a:rPr lang="en-US" sz="6401" b="1" i="1" dirty="0" err="1">
                <a:solidFill>
                  <a:srgbClr val="FF0000"/>
                </a:solidFill>
                <a:latin typeface="Times New Roman" panose="02020603050405020304" pitchFamily="18" charset="0"/>
                <a:cs typeface="Times New Roman" panose="02020603050405020304" pitchFamily="18" charset="0"/>
              </a:rPr>
              <a:t>Bài</a:t>
            </a:r>
            <a:r>
              <a:rPr lang="en-US" sz="6401" b="1" i="1" dirty="0">
                <a:solidFill>
                  <a:srgbClr val="FF0000"/>
                </a:solidFill>
                <a:latin typeface="Times New Roman" panose="02020603050405020304" pitchFamily="18" charset="0"/>
                <a:cs typeface="Times New Roman" panose="02020603050405020304" pitchFamily="18" charset="0"/>
              </a:rPr>
              <a:t> 2: </a:t>
            </a:r>
            <a:r>
              <a:rPr lang="en-US" sz="6401" b="1" i="1" dirty="0" err="1">
                <a:solidFill>
                  <a:srgbClr val="FF0000"/>
                </a:solidFill>
                <a:latin typeface="Times New Roman" panose="02020603050405020304" pitchFamily="18" charset="0"/>
                <a:cs typeface="Times New Roman" panose="02020603050405020304" pitchFamily="18" charset="0"/>
              </a:rPr>
              <a:t>Ngôi</a:t>
            </a:r>
            <a:r>
              <a:rPr lang="en-US" sz="6401" b="1" i="1" dirty="0">
                <a:solidFill>
                  <a:srgbClr val="FF0000"/>
                </a:solidFill>
                <a:latin typeface="Times New Roman" panose="02020603050405020304" pitchFamily="18" charset="0"/>
                <a:cs typeface="Times New Roman" panose="02020603050405020304" pitchFamily="18" charset="0"/>
              </a:rPr>
              <a:t> </a:t>
            </a:r>
            <a:r>
              <a:rPr lang="en-US" sz="6401" b="1" i="1" dirty="0" err="1">
                <a:solidFill>
                  <a:srgbClr val="FF0000"/>
                </a:solidFill>
                <a:latin typeface="Times New Roman" panose="02020603050405020304" pitchFamily="18" charset="0"/>
                <a:cs typeface="Times New Roman" panose="02020603050405020304" pitchFamily="18" charset="0"/>
              </a:rPr>
              <a:t>nhà</a:t>
            </a:r>
            <a:r>
              <a:rPr lang="en-US" sz="6401" b="1" i="1" dirty="0">
                <a:solidFill>
                  <a:srgbClr val="FF0000"/>
                </a:solidFill>
                <a:latin typeface="Times New Roman" panose="02020603050405020304" pitchFamily="18" charset="0"/>
                <a:cs typeface="Times New Roman" panose="02020603050405020304" pitchFamily="18" charset="0"/>
              </a:rPr>
              <a:t> </a:t>
            </a:r>
            <a:r>
              <a:rPr lang="en-US" sz="6401" b="1" i="1" dirty="0" err="1">
                <a:solidFill>
                  <a:srgbClr val="FF0000"/>
                </a:solidFill>
                <a:latin typeface="Times New Roman" panose="02020603050405020304" pitchFamily="18" charset="0"/>
                <a:cs typeface="Times New Roman" panose="02020603050405020304" pitchFamily="18" charset="0"/>
              </a:rPr>
              <a:t>của</a:t>
            </a:r>
            <a:r>
              <a:rPr lang="en-US" sz="6401" b="1" i="1" dirty="0">
                <a:solidFill>
                  <a:srgbClr val="FF0000"/>
                </a:solidFill>
                <a:latin typeface="Times New Roman" panose="02020603050405020304" pitchFamily="18" charset="0"/>
                <a:cs typeface="Times New Roman" panose="02020603050405020304" pitchFamily="18" charset="0"/>
              </a:rPr>
              <a:t> </a:t>
            </a:r>
            <a:r>
              <a:rPr lang="en-US" sz="6401" b="1" i="1" dirty="0" err="1">
                <a:solidFill>
                  <a:srgbClr val="FF0000"/>
                </a:solidFill>
                <a:latin typeface="Times New Roman" panose="02020603050405020304" pitchFamily="18" charset="0"/>
                <a:cs typeface="Times New Roman" panose="02020603050405020304" pitchFamily="18" charset="0"/>
              </a:rPr>
              <a:t>em</a:t>
            </a:r>
            <a:r>
              <a:rPr lang="en-US" sz="6401" b="1" i="1" dirty="0">
                <a:solidFill>
                  <a:srgbClr val="FF0000"/>
                </a:solidFill>
                <a:latin typeface="Times New Roman" panose="02020603050405020304" pitchFamily="18" charset="0"/>
                <a:cs typeface="Times New Roman" panose="02020603050405020304" pitchFamily="18" charset="0"/>
              </a:rPr>
              <a:t> (</a:t>
            </a:r>
            <a:r>
              <a:rPr lang="en-US" sz="6401" b="1" i="1" dirty="0" err="1">
                <a:solidFill>
                  <a:srgbClr val="FF0000"/>
                </a:solidFill>
                <a:latin typeface="Times New Roman" panose="02020603050405020304" pitchFamily="18" charset="0"/>
                <a:cs typeface="Times New Roman" panose="02020603050405020304" pitchFamily="18" charset="0"/>
              </a:rPr>
              <a:t>tiết</a:t>
            </a:r>
            <a:r>
              <a:rPr lang="en-US" sz="6401" b="1" i="1" dirty="0">
                <a:solidFill>
                  <a:srgbClr val="FF0000"/>
                </a:solidFill>
                <a:latin typeface="Times New Roman" panose="02020603050405020304" pitchFamily="18" charset="0"/>
                <a:cs typeface="Times New Roman" panose="02020603050405020304" pitchFamily="18" charset="0"/>
              </a:rPr>
              <a:t> 2)                                                                </a:t>
            </a:r>
            <a:endParaRPr lang="en-US" sz="6401"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549891"/>
      </p:ext>
    </p:extLst>
  </p:cSld>
  <p:clrMapOvr>
    <a:masterClrMapping/>
  </p:clrMapOvr>
  <mc:AlternateContent xmlns:mc="http://schemas.openxmlformats.org/markup-compatibility/2006" xmlns:p14="http://schemas.microsoft.com/office/powerpoint/2010/main">
    <mc:Choice Requires="p14">
      <p:transition p14:dur="10" advTm="13738"/>
    </mc:Choice>
    <mc:Fallback xmlns="">
      <p:transition advTm="13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1+#ppt_w/2"/>
                                          </p:val>
                                        </p:tav>
                                        <p:tav tm="100000">
                                          <p:val>
                                            <p:strVal val="#ppt_x"/>
                                          </p:val>
                                        </p:tav>
                                      </p:tavLst>
                                    </p:anim>
                                    <p:anim calcmode="lin" valueType="num">
                                      <p:cBhvr additive="base">
                                        <p:cTn id="8" dur="5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wipe(down)">
                                      <p:cBhvr>
                                        <p:cTn id="16" dur="500"/>
                                        <p:tgtEl>
                                          <p:spTgt spid="111"/>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500"/>
                                        <p:tgtEl>
                                          <p:spTgt spid="82"/>
                                        </p:tgtEl>
                                      </p:cBhvr>
                                    </p:animEffect>
                                    <p:anim calcmode="lin" valueType="num">
                                      <p:cBhvr>
                                        <p:cTn id="25" dur="500" fill="hold"/>
                                        <p:tgtEl>
                                          <p:spTgt spid="82"/>
                                        </p:tgtEl>
                                        <p:attrNameLst>
                                          <p:attrName>ppt_x</p:attrName>
                                        </p:attrNameLst>
                                      </p:cBhvr>
                                      <p:tavLst>
                                        <p:tav tm="0">
                                          <p:val>
                                            <p:strVal val="#ppt_x"/>
                                          </p:val>
                                        </p:tav>
                                        <p:tav tm="100000">
                                          <p:val>
                                            <p:strVal val="#ppt_x"/>
                                          </p:val>
                                        </p:tav>
                                      </p:tavLst>
                                    </p:anim>
                                    <p:anim calcmode="lin" valueType="num">
                                      <p:cBhvr>
                                        <p:cTn id="26" dur="5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500"/>
                                        <p:tgtEl>
                                          <p:spTgt spid="80"/>
                                        </p:tgtEl>
                                      </p:cBhvr>
                                    </p:animEffect>
                                  </p:childTnLst>
                                </p:cTn>
                              </p:par>
                            </p:childTnLst>
                          </p:cTn>
                        </p:par>
                        <p:par>
                          <p:cTn id="38" fill="hold">
                            <p:stCondLst>
                              <p:cond delay="3500"/>
                            </p:stCondLst>
                            <p:childTnLst>
                              <p:par>
                                <p:cTn id="39" presetID="22" presetClass="entr" presetSubtype="2"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wipe(right)">
                                      <p:cBhvr>
                                        <p:cTn id="41" dur="500"/>
                                        <p:tgtEl>
                                          <p:spTgt spid="86"/>
                                        </p:tgtEl>
                                      </p:cBhvr>
                                    </p:animEffect>
                                  </p:childTnLst>
                                </p:cTn>
                              </p:par>
                            </p:childTnLst>
                          </p:cTn>
                        </p:par>
                        <p:par>
                          <p:cTn id="42" fill="hold">
                            <p:stCondLst>
                              <p:cond delay="4000"/>
                            </p:stCondLst>
                            <p:childTnLst>
                              <p:par>
                                <p:cTn id="43" presetID="42" presetClass="entr" presetSubtype="0" fill="hold" nodeType="afterEffect">
                                  <p:stCondLst>
                                    <p:cond delay="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500"/>
                                        <p:tgtEl>
                                          <p:spTgt spid="108"/>
                                        </p:tgtEl>
                                      </p:cBhvr>
                                    </p:animEffect>
                                    <p:anim calcmode="lin" valueType="num">
                                      <p:cBhvr>
                                        <p:cTn id="46" dur="500" fill="hold"/>
                                        <p:tgtEl>
                                          <p:spTgt spid="108"/>
                                        </p:tgtEl>
                                        <p:attrNameLst>
                                          <p:attrName>ppt_x</p:attrName>
                                        </p:attrNameLst>
                                      </p:cBhvr>
                                      <p:tavLst>
                                        <p:tav tm="0">
                                          <p:val>
                                            <p:strVal val="#ppt_x"/>
                                          </p:val>
                                        </p:tav>
                                        <p:tav tm="100000">
                                          <p:val>
                                            <p:strVal val="#ppt_x"/>
                                          </p:val>
                                        </p:tav>
                                      </p:tavLst>
                                    </p:anim>
                                    <p:anim calcmode="lin" valueType="num">
                                      <p:cBhvr>
                                        <p:cTn id="47" dur="500" fill="hold"/>
                                        <p:tgtEl>
                                          <p:spTgt spid="108"/>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anim calcmode="lin" valueType="num">
                                      <p:cBhvr>
                                        <p:cTn id="52" dur="500" fill="hold"/>
                                        <p:tgtEl>
                                          <p:spTgt spid="27"/>
                                        </p:tgtEl>
                                        <p:attrNameLst>
                                          <p:attrName>ppt_x</p:attrName>
                                        </p:attrNameLst>
                                      </p:cBhvr>
                                      <p:tavLst>
                                        <p:tav tm="0">
                                          <p:val>
                                            <p:strVal val="#ppt_x"/>
                                          </p:val>
                                        </p:tav>
                                        <p:tav tm="100000">
                                          <p:val>
                                            <p:strVal val="#ppt_x"/>
                                          </p:val>
                                        </p:tav>
                                      </p:tavLst>
                                    </p:anim>
                                    <p:anim calcmode="lin" valueType="num">
                                      <p:cBhvr>
                                        <p:cTn id="53" dur="500" fill="hold"/>
                                        <p:tgtEl>
                                          <p:spTgt spid="27"/>
                                        </p:tgtEl>
                                        <p:attrNameLst>
                                          <p:attrName>ppt_y</p:attrName>
                                        </p:attrNameLst>
                                      </p:cBhvr>
                                      <p:tavLst>
                                        <p:tav tm="0">
                                          <p:val>
                                            <p:strVal val="#ppt_y+.1"/>
                                          </p:val>
                                        </p:tav>
                                        <p:tav tm="100000">
                                          <p:val>
                                            <p:strVal val="#ppt_y"/>
                                          </p:val>
                                        </p:tav>
                                      </p:tavLst>
                                    </p:anim>
                                  </p:childTnLst>
                                </p:cTn>
                              </p:par>
                            </p:childTnLst>
                          </p:cTn>
                        </p:par>
                        <p:par>
                          <p:cTn id="54" fill="hold">
                            <p:stCondLst>
                              <p:cond delay="5000"/>
                            </p:stCondLst>
                            <p:childTnLst>
                              <p:par>
                                <p:cTn id="55" presetID="53" presetClass="entr" presetSubtype="528"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anim calcmode="lin" valueType="num">
                                      <p:cBhvr>
                                        <p:cTn id="60" dur="500" fill="hold"/>
                                        <p:tgtEl>
                                          <p:spTgt spid="2"/>
                                        </p:tgtEl>
                                        <p:attrNameLst>
                                          <p:attrName>ppt_x</p:attrName>
                                        </p:attrNameLst>
                                      </p:cBhvr>
                                      <p:tavLst>
                                        <p:tav tm="0">
                                          <p:val>
                                            <p:fltVal val="0.5"/>
                                          </p:val>
                                        </p:tav>
                                        <p:tav tm="100000">
                                          <p:val>
                                            <p:strVal val="#ppt_x"/>
                                          </p:val>
                                        </p:tav>
                                      </p:tavLst>
                                    </p:anim>
                                    <p:anim calcmode="lin" valueType="num">
                                      <p:cBhvr>
                                        <p:cTn id="61" dur="500" fill="hold"/>
                                        <p:tgtEl>
                                          <p:spTgt spid="2"/>
                                        </p:tgtEl>
                                        <p:attrNameLst>
                                          <p:attrName>ppt_y</p:attrName>
                                        </p:attrNameLst>
                                      </p:cBhvr>
                                      <p:tavLst>
                                        <p:tav tm="0">
                                          <p:val>
                                            <p:fltVal val="0.5"/>
                                          </p:val>
                                        </p:tav>
                                        <p:tav tm="100000">
                                          <p:val>
                                            <p:strVal val="#ppt_y"/>
                                          </p:val>
                                        </p:tav>
                                      </p:tavLst>
                                    </p:anim>
                                  </p:childTnLst>
                                </p:cTn>
                              </p:par>
                            </p:childTnLst>
                          </p:cTn>
                        </p:par>
                        <p:par>
                          <p:cTn id="62" fill="hold">
                            <p:stCondLst>
                              <p:cond delay="5500"/>
                            </p:stCondLst>
                            <p:childTnLst>
                              <p:par>
                                <p:cTn id="63" presetID="2" presetClass="entr" presetSubtype="4"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900" fill="hold"/>
                                        <p:tgtEl>
                                          <p:spTgt spid="24"/>
                                        </p:tgtEl>
                                        <p:attrNameLst>
                                          <p:attrName>ppt_x</p:attrName>
                                        </p:attrNameLst>
                                      </p:cBhvr>
                                      <p:tavLst>
                                        <p:tav tm="0">
                                          <p:val>
                                            <p:strVal val="#ppt_x"/>
                                          </p:val>
                                        </p:tav>
                                        <p:tav tm="100000">
                                          <p:val>
                                            <p:strVal val="#ppt_x"/>
                                          </p:val>
                                        </p:tav>
                                      </p:tavLst>
                                    </p:anim>
                                    <p:anim calcmode="lin" valueType="num">
                                      <p:cBhvr additive="base">
                                        <p:cTn id="66" dur="900" fill="hold"/>
                                        <p:tgtEl>
                                          <p:spTgt spid="24"/>
                                        </p:tgtEl>
                                        <p:attrNameLst>
                                          <p:attrName>ppt_y</p:attrName>
                                        </p:attrNameLst>
                                      </p:cBhvr>
                                      <p:tavLst>
                                        <p:tav tm="0">
                                          <p:val>
                                            <p:strVal val="1+#ppt_h/2"/>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1000"/>
                                        <p:tgtEl>
                                          <p:spTgt spid="21"/>
                                        </p:tgtEl>
                                      </p:cBhvr>
                                    </p:animEffect>
                                    <p:anim calcmode="lin" valueType="num">
                                      <p:cBhvr>
                                        <p:cTn id="70" dur="1000" fill="hold"/>
                                        <p:tgtEl>
                                          <p:spTgt spid="21"/>
                                        </p:tgtEl>
                                        <p:attrNameLst>
                                          <p:attrName>ppt_x</p:attrName>
                                        </p:attrNameLst>
                                      </p:cBhvr>
                                      <p:tavLst>
                                        <p:tav tm="0">
                                          <p:val>
                                            <p:strVal val="#ppt_x"/>
                                          </p:val>
                                        </p:tav>
                                        <p:tav tm="100000">
                                          <p:val>
                                            <p:strVal val="#ppt_x"/>
                                          </p:val>
                                        </p:tav>
                                      </p:tavLst>
                                    </p:anim>
                                    <p:anim calcmode="lin" valueType="num">
                                      <p:cBhvr>
                                        <p:cTn id="71" dur="1000" fill="hold"/>
                                        <p:tgtEl>
                                          <p:spTgt spid="21"/>
                                        </p:tgtEl>
                                        <p:attrNameLst>
                                          <p:attrName>ppt_y</p:attrName>
                                        </p:attrNameLst>
                                      </p:cBhvr>
                                      <p:tavLst>
                                        <p:tav tm="0">
                                          <p:val>
                                            <p:strVal val="#ppt_y+.1"/>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1000" fill="hold"/>
                                        <p:tgtEl>
                                          <p:spTgt spid="25"/>
                                        </p:tgtEl>
                                        <p:attrNameLst>
                                          <p:attrName>ppt_x</p:attrName>
                                        </p:attrNameLst>
                                      </p:cBhvr>
                                      <p:tavLst>
                                        <p:tav tm="0">
                                          <p:val>
                                            <p:strVal val="#ppt_x"/>
                                          </p:val>
                                        </p:tav>
                                        <p:tav tm="100000">
                                          <p:val>
                                            <p:strVal val="#ppt_x"/>
                                          </p:val>
                                        </p:tav>
                                      </p:tavLst>
                                    </p:anim>
                                    <p:anim calcmode="lin" valueType="num">
                                      <p:cBhvr additive="base">
                                        <p:cTn id="75"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2" grpId="0" animBg="1"/>
      <p:bldP spid="111" grpId="0" animBg="1"/>
      <p:bldP spid="112" grpId="0" animBg="1"/>
      <p:bldP spid="21" grpId="0"/>
      <p:bldP spid="24"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81352"/>
            <a:ext cx="5103200" cy="586725"/>
          </a:xfrm>
          <a:prstGeom prst="rect">
            <a:avLst/>
          </a:prstGeom>
        </p:spPr>
        <p:txBody>
          <a:bodyPr lIns="0" tIns="0" rIns="0" bIns="0" rtlCol="0" anchor="t">
            <a:spAutoFit/>
          </a:bodyPr>
          <a:lstStyle/>
          <a:p>
            <a:pPr>
              <a:lnSpc>
                <a:spcPts val="4827"/>
              </a:lnSpc>
            </a:pPr>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13678"/>
            <a:ext cx="18288000" cy="103143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107"/>
          <a:stretch>
            <a:fillRect/>
          </a:stretch>
        </p:blipFill>
        <p:spPr>
          <a:xfrm flipV="1">
            <a:off x="2938720" y="1408359"/>
            <a:ext cx="4519312" cy="119300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4"/>
              </a:ext>
            </a:extLst>
          </a:blip>
          <a:srcRect l="33646" b="21688"/>
          <a:stretch>
            <a:fillRect/>
          </a:stretch>
        </p:blipFill>
        <p:spPr>
          <a:xfrm>
            <a:off x="2958847" y="5230071"/>
            <a:ext cx="1685640" cy="188934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80169" y="5854103"/>
            <a:ext cx="3301973" cy="317589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01595" y="6185444"/>
            <a:ext cx="829322" cy="314570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19710" y="7119416"/>
            <a:ext cx="1279181" cy="2791863"/>
          </a:xfrm>
          <a:prstGeom prst="rect">
            <a:avLst/>
          </a:prstGeom>
        </p:spPr>
      </p:pic>
      <p:grpSp>
        <p:nvGrpSpPr>
          <p:cNvPr id="9" name="Group 9"/>
          <p:cNvGrpSpPr/>
          <p:nvPr/>
        </p:nvGrpSpPr>
        <p:grpSpPr>
          <a:xfrm>
            <a:off x="12007341" y="2474726"/>
            <a:ext cx="2922969" cy="3379377"/>
            <a:chOff x="0" y="0"/>
            <a:chExt cx="1328622" cy="1536080"/>
          </a:xfrm>
        </p:grpSpPr>
        <p:sp>
          <p:nvSpPr>
            <p:cNvPr id="10" name="Freeform 10"/>
            <p:cNvSpPr/>
            <p:nvPr/>
          </p:nvSpPr>
          <p:spPr>
            <a:xfrm>
              <a:off x="10160" y="16510"/>
              <a:ext cx="1305762" cy="1508141"/>
            </a:xfrm>
            <a:custGeom>
              <a:avLst/>
              <a:gdLst/>
              <a:ahLst/>
              <a:cxnLst/>
              <a:rect l="l" t="t" r="r" b="b"/>
              <a:pathLst>
                <a:path w="1305762" h="1508141">
                  <a:moveTo>
                    <a:pt x="1305762" y="1508141"/>
                  </a:moveTo>
                  <a:lnTo>
                    <a:pt x="0" y="1500520"/>
                  </a:lnTo>
                  <a:lnTo>
                    <a:pt x="0" y="536289"/>
                  </a:lnTo>
                  <a:lnTo>
                    <a:pt x="17780" y="19050"/>
                  </a:lnTo>
                  <a:lnTo>
                    <a:pt x="648924" y="0"/>
                  </a:lnTo>
                  <a:lnTo>
                    <a:pt x="1286712" y="5080"/>
                  </a:lnTo>
                  <a:close/>
                </a:path>
              </a:pathLst>
            </a:custGeom>
            <a:solidFill>
              <a:srgbClr val="FFFFFF"/>
            </a:solidFill>
            <a:ln>
              <a:solidFill>
                <a:srgbClr val="000000"/>
              </a:solidFill>
            </a:ln>
          </p:spPr>
        </p:sp>
        <p:sp>
          <p:nvSpPr>
            <p:cNvPr id="11" name="Freeform 11"/>
            <p:cNvSpPr/>
            <p:nvPr/>
          </p:nvSpPr>
          <p:spPr>
            <a:xfrm>
              <a:off x="-3810" y="0"/>
              <a:ext cx="1334972" cy="1534810"/>
            </a:xfrm>
            <a:custGeom>
              <a:avLst/>
              <a:gdLst/>
              <a:ahLst/>
              <a:cxnLst/>
              <a:rect l="l" t="t" r="r" b="b"/>
              <a:pathLst>
                <a:path w="1334972" h="1534810">
                  <a:moveTo>
                    <a:pt x="1300682" y="21590"/>
                  </a:moveTo>
                  <a:cubicBezTo>
                    <a:pt x="1301952" y="34290"/>
                    <a:pt x="1301952" y="44450"/>
                    <a:pt x="1303222" y="54610"/>
                  </a:cubicBezTo>
                  <a:cubicBezTo>
                    <a:pt x="1305762" y="86139"/>
                    <a:pt x="1307032" y="117701"/>
                    <a:pt x="1309572" y="148135"/>
                  </a:cubicBezTo>
                  <a:cubicBezTo>
                    <a:pt x="1309572" y="192096"/>
                    <a:pt x="1322272" y="1058912"/>
                    <a:pt x="1328622" y="1102872"/>
                  </a:cubicBezTo>
                  <a:cubicBezTo>
                    <a:pt x="1334972" y="1169377"/>
                    <a:pt x="1331162" y="1237009"/>
                    <a:pt x="1331162" y="1303514"/>
                  </a:cubicBezTo>
                  <a:cubicBezTo>
                    <a:pt x="1331162" y="1362128"/>
                    <a:pt x="1332432" y="1416233"/>
                    <a:pt x="1333702" y="1473850"/>
                  </a:cubicBezTo>
                  <a:cubicBezTo>
                    <a:pt x="1333702" y="1495440"/>
                    <a:pt x="1333702" y="1509410"/>
                    <a:pt x="1333702" y="1533540"/>
                  </a:cubicBezTo>
                  <a:cubicBezTo>
                    <a:pt x="1310842" y="1533540"/>
                    <a:pt x="1290522" y="1534810"/>
                    <a:pt x="1271433" y="1533540"/>
                  </a:cubicBezTo>
                  <a:cubicBezTo>
                    <a:pt x="1208447" y="1528460"/>
                    <a:pt x="1144493" y="1534810"/>
                    <a:pt x="1081507" y="1529730"/>
                  </a:cubicBezTo>
                  <a:cubicBezTo>
                    <a:pt x="1043715" y="1525920"/>
                    <a:pt x="1006893" y="1528460"/>
                    <a:pt x="969102" y="1525920"/>
                  </a:cubicBezTo>
                  <a:cubicBezTo>
                    <a:pt x="951659" y="1524650"/>
                    <a:pt x="934217" y="1523380"/>
                    <a:pt x="916775" y="1522110"/>
                  </a:cubicBezTo>
                  <a:cubicBezTo>
                    <a:pt x="906116" y="1522110"/>
                    <a:pt x="896426" y="1523380"/>
                    <a:pt x="885767" y="1523380"/>
                  </a:cubicBezTo>
                  <a:cubicBezTo>
                    <a:pt x="858634" y="1522110"/>
                    <a:pt x="784020" y="1523380"/>
                    <a:pt x="756888" y="1522110"/>
                  </a:cubicBezTo>
                  <a:cubicBezTo>
                    <a:pt x="737508" y="1520840"/>
                    <a:pt x="349903" y="1529730"/>
                    <a:pt x="330523" y="1528460"/>
                  </a:cubicBezTo>
                  <a:cubicBezTo>
                    <a:pt x="325678" y="1528460"/>
                    <a:pt x="319864" y="1529730"/>
                    <a:pt x="315019" y="1529730"/>
                  </a:cubicBezTo>
                  <a:cubicBezTo>
                    <a:pt x="303391" y="1529730"/>
                    <a:pt x="292732" y="1531000"/>
                    <a:pt x="281104" y="1531000"/>
                  </a:cubicBezTo>
                  <a:cubicBezTo>
                    <a:pt x="252033" y="1531000"/>
                    <a:pt x="223932" y="1529730"/>
                    <a:pt x="194862" y="1528460"/>
                  </a:cubicBezTo>
                  <a:cubicBezTo>
                    <a:pt x="177419" y="1527190"/>
                    <a:pt x="159977" y="1525920"/>
                    <a:pt x="143504" y="1524650"/>
                  </a:cubicBezTo>
                  <a:cubicBezTo>
                    <a:pt x="112496" y="1523380"/>
                    <a:pt x="81487" y="1522110"/>
                    <a:pt x="48260" y="1522110"/>
                  </a:cubicBezTo>
                  <a:cubicBezTo>
                    <a:pt x="38100" y="1522110"/>
                    <a:pt x="29210" y="1522110"/>
                    <a:pt x="19050" y="1520840"/>
                  </a:cubicBezTo>
                  <a:cubicBezTo>
                    <a:pt x="10160" y="1519570"/>
                    <a:pt x="5080" y="1513220"/>
                    <a:pt x="7620" y="1504330"/>
                  </a:cubicBezTo>
                  <a:cubicBezTo>
                    <a:pt x="16510" y="1472593"/>
                    <a:pt x="12700" y="1444413"/>
                    <a:pt x="11430" y="1415106"/>
                  </a:cubicBezTo>
                  <a:cubicBezTo>
                    <a:pt x="10160" y="1355365"/>
                    <a:pt x="6350" y="1296750"/>
                    <a:pt x="7620" y="1237009"/>
                  </a:cubicBezTo>
                  <a:cubicBezTo>
                    <a:pt x="5080" y="1162614"/>
                    <a:pt x="0" y="241693"/>
                    <a:pt x="7620" y="166170"/>
                  </a:cubicBezTo>
                  <a:cubicBezTo>
                    <a:pt x="8890" y="151517"/>
                    <a:pt x="7620" y="135736"/>
                    <a:pt x="8890" y="121082"/>
                  </a:cubicBezTo>
                  <a:cubicBezTo>
                    <a:pt x="10160" y="97411"/>
                    <a:pt x="12700" y="71486"/>
                    <a:pt x="13970" y="44450"/>
                  </a:cubicBezTo>
                  <a:cubicBezTo>
                    <a:pt x="13970" y="41910"/>
                    <a:pt x="15240" y="39370"/>
                    <a:pt x="16510" y="38100"/>
                  </a:cubicBezTo>
                  <a:cubicBezTo>
                    <a:pt x="38100" y="35560"/>
                    <a:pt x="57262" y="30480"/>
                    <a:pt x="72766" y="29210"/>
                  </a:cubicBezTo>
                  <a:cubicBezTo>
                    <a:pt x="98929" y="25400"/>
                    <a:pt x="125093" y="22860"/>
                    <a:pt x="152225" y="20320"/>
                  </a:cubicBezTo>
                  <a:cubicBezTo>
                    <a:pt x="170636" y="17780"/>
                    <a:pt x="189047" y="16510"/>
                    <a:pt x="206490" y="13970"/>
                  </a:cubicBezTo>
                  <a:cubicBezTo>
                    <a:pt x="223932" y="11430"/>
                    <a:pt x="242343" y="8890"/>
                    <a:pt x="259785" y="8890"/>
                  </a:cubicBezTo>
                  <a:cubicBezTo>
                    <a:pt x="279166" y="7620"/>
                    <a:pt x="298546" y="10160"/>
                    <a:pt x="317926" y="8890"/>
                  </a:cubicBezTo>
                  <a:cubicBezTo>
                    <a:pt x="342151" y="8890"/>
                    <a:pt x="781113" y="6350"/>
                    <a:pt x="805339" y="5080"/>
                  </a:cubicBezTo>
                  <a:cubicBezTo>
                    <a:pt x="828595" y="3810"/>
                    <a:pt x="851851" y="2540"/>
                    <a:pt x="876076" y="2540"/>
                  </a:cubicBezTo>
                  <a:cubicBezTo>
                    <a:pt x="915806" y="1270"/>
                    <a:pt x="954566" y="0"/>
                    <a:pt x="994296" y="0"/>
                  </a:cubicBezTo>
                  <a:cubicBezTo>
                    <a:pt x="1010769" y="0"/>
                    <a:pt x="1028211" y="2540"/>
                    <a:pt x="1044684" y="2540"/>
                  </a:cubicBezTo>
                  <a:cubicBezTo>
                    <a:pt x="1090228" y="3810"/>
                    <a:pt x="1136741" y="5080"/>
                    <a:pt x="1182284" y="7620"/>
                  </a:cubicBezTo>
                  <a:cubicBezTo>
                    <a:pt x="1206509" y="8890"/>
                    <a:pt x="1230735" y="12700"/>
                    <a:pt x="1254960" y="16510"/>
                  </a:cubicBezTo>
                  <a:cubicBezTo>
                    <a:pt x="1260774" y="16510"/>
                    <a:pt x="1266588" y="16510"/>
                    <a:pt x="1271433" y="16510"/>
                  </a:cubicBezTo>
                  <a:cubicBezTo>
                    <a:pt x="1281632" y="17780"/>
                    <a:pt x="1290522" y="20320"/>
                    <a:pt x="1300682" y="21590"/>
                  </a:cubicBezTo>
                  <a:close/>
                  <a:moveTo>
                    <a:pt x="1310842" y="1517030"/>
                  </a:moveTo>
                  <a:cubicBezTo>
                    <a:pt x="1312112" y="1500520"/>
                    <a:pt x="1313382" y="1487820"/>
                    <a:pt x="1313382" y="1475120"/>
                  </a:cubicBezTo>
                  <a:cubicBezTo>
                    <a:pt x="1312112" y="1410597"/>
                    <a:pt x="1310842" y="1350856"/>
                    <a:pt x="1310842" y="1286606"/>
                  </a:cubicBezTo>
                  <a:cubicBezTo>
                    <a:pt x="1310842" y="1257298"/>
                    <a:pt x="1313382" y="1227991"/>
                    <a:pt x="1312112" y="1198684"/>
                  </a:cubicBezTo>
                  <a:cubicBezTo>
                    <a:pt x="1312112" y="1171631"/>
                    <a:pt x="1310842" y="1143451"/>
                    <a:pt x="1309572" y="1116399"/>
                  </a:cubicBezTo>
                  <a:cubicBezTo>
                    <a:pt x="1304492" y="1074692"/>
                    <a:pt x="1293062" y="211258"/>
                    <a:pt x="1293062" y="169552"/>
                  </a:cubicBezTo>
                  <a:cubicBezTo>
                    <a:pt x="1290522" y="134609"/>
                    <a:pt x="1287982" y="98538"/>
                    <a:pt x="1285442" y="63500"/>
                  </a:cubicBezTo>
                  <a:cubicBezTo>
                    <a:pt x="1284172" y="44450"/>
                    <a:pt x="1282902" y="43180"/>
                    <a:pt x="1268526" y="41910"/>
                  </a:cubicBezTo>
                  <a:cubicBezTo>
                    <a:pt x="1265619" y="41910"/>
                    <a:pt x="1263681" y="41910"/>
                    <a:pt x="1260774" y="40640"/>
                  </a:cubicBezTo>
                  <a:cubicBezTo>
                    <a:pt x="1236549" y="36830"/>
                    <a:pt x="1211354" y="31750"/>
                    <a:pt x="1187129" y="30480"/>
                  </a:cubicBezTo>
                  <a:cubicBezTo>
                    <a:pt x="1128019" y="26670"/>
                    <a:pt x="1067941" y="25400"/>
                    <a:pt x="1008831" y="22860"/>
                  </a:cubicBezTo>
                  <a:cubicBezTo>
                    <a:pt x="1000110" y="22860"/>
                    <a:pt x="990420" y="22860"/>
                    <a:pt x="981699" y="22860"/>
                  </a:cubicBezTo>
                  <a:cubicBezTo>
                    <a:pt x="967164" y="22860"/>
                    <a:pt x="952628" y="22860"/>
                    <a:pt x="939062" y="22860"/>
                  </a:cubicBezTo>
                  <a:cubicBezTo>
                    <a:pt x="908054" y="22860"/>
                    <a:pt x="877046" y="22860"/>
                    <a:pt x="847006" y="24130"/>
                  </a:cubicBezTo>
                  <a:cubicBezTo>
                    <a:pt x="820843" y="25400"/>
                    <a:pt x="379943" y="29210"/>
                    <a:pt x="353779" y="29210"/>
                  </a:cubicBezTo>
                  <a:cubicBezTo>
                    <a:pt x="311143" y="29210"/>
                    <a:pt x="268506" y="26670"/>
                    <a:pt x="225870" y="33020"/>
                  </a:cubicBezTo>
                  <a:cubicBezTo>
                    <a:pt x="203583" y="36830"/>
                    <a:pt x="182264" y="36830"/>
                    <a:pt x="160946" y="38100"/>
                  </a:cubicBezTo>
                  <a:cubicBezTo>
                    <a:pt x="124124" y="41910"/>
                    <a:pt x="87301" y="45720"/>
                    <a:pt x="49530" y="50800"/>
                  </a:cubicBezTo>
                  <a:cubicBezTo>
                    <a:pt x="36830" y="50800"/>
                    <a:pt x="34290" y="53340"/>
                    <a:pt x="33020" y="68104"/>
                  </a:cubicBezTo>
                  <a:cubicBezTo>
                    <a:pt x="31750" y="88394"/>
                    <a:pt x="31750" y="108683"/>
                    <a:pt x="30480" y="128973"/>
                  </a:cubicBezTo>
                  <a:cubicBezTo>
                    <a:pt x="29210" y="162789"/>
                    <a:pt x="26670" y="195478"/>
                    <a:pt x="25400" y="229294"/>
                  </a:cubicBezTo>
                  <a:cubicBezTo>
                    <a:pt x="20320" y="265364"/>
                    <a:pt x="26670" y="1146833"/>
                    <a:pt x="29210" y="1182903"/>
                  </a:cubicBezTo>
                  <a:cubicBezTo>
                    <a:pt x="29210" y="1221228"/>
                    <a:pt x="29210" y="1260680"/>
                    <a:pt x="30480" y="1299005"/>
                  </a:cubicBezTo>
                  <a:cubicBezTo>
                    <a:pt x="30480" y="1327185"/>
                    <a:pt x="33020" y="1355365"/>
                    <a:pt x="33020" y="1383545"/>
                  </a:cubicBezTo>
                  <a:cubicBezTo>
                    <a:pt x="33020" y="1413979"/>
                    <a:pt x="33020" y="1444413"/>
                    <a:pt x="31750" y="1475120"/>
                  </a:cubicBezTo>
                  <a:cubicBezTo>
                    <a:pt x="31750" y="1478930"/>
                    <a:pt x="31750" y="1481470"/>
                    <a:pt x="31750" y="1485280"/>
                  </a:cubicBezTo>
                  <a:cubicBezTo>
                    <a:pt x="31750" y="1495441"/>
                    <a:pt x="35560" y="1499250"/>
                    <a:pt x="44450" y="1499250"/>
                  </a:cubicBezTo>
                  <a:cubicBezTo>
                    <a:pt x="59200" y="1499250"/>
                    <a:pt x="72766" y="1500520"/>
                    <a:pt x="85363" y="1500520"/>
                  </a:cubicBezTo>
                  <a:cubicBezTo>
                    <a:pt x="103774" y="1500520"/>
                    <a:pt x="123155" y="1497980"/>
                    <a:pt x="141566" y="1500520"/>
                  </a:cubicBezTo>
                  <a:cubicBezTo>
                    <a:pt x="171605" y="1504330"/>
                    <a:pt x="201645" y="1506870"/>
                    <a:pt x="231684" y="1505600"/>
                  </a:cubicBezTo>
                  <a:cubicBezTo>
                    <a:pt x="251064" y="1504330"/>
                    <a:pt x="269475" y="1506870"/>
                    <a:pt x="288856" y="1506870"/>
                  </a:cubicBezTo>
                  <a:cubicBezTo>
                    <a:pt x="316957" y="1506870"/>
                    <a:pt x="345058" y="1505600"/>
                    <a:pt x="373160" y="1506870"/>
                  </a:cubicBezTo>
                  <a:cubicBezTo>
                    <a:pt x="414827" y="1508141"/>
                    <a:pt x="872200" y="1497980"/>
                    <a:pt x="914837" y="1500520"/>
                  </a:cubicBezTo>
                  <a:cubicBezTo>
                    <a:pt x="933248" y="1501791"/>
                    <a:pt x="951659" y="1503060"/>
                    <a:pt x="969102" y="1503060"/>
                  </a:cubicBezTo>
                  <a:cubicBezTo>
                    <a:pt x="1001079" y="1505600"/>
                    <a:pt x="1032087" y="1501791"/>
                    <a:pt x="1064065" y="1505600"/>
                  </a:cubicBezTo>
                  <a:cubicBezTo>
                    <a:pt x="1090228" y="1508141"/>
                    <a:pt x="1116391" y="1508141"/>
                    <a:pt x="1142555" y="1510680"/>
                  </a:cubicBezTo>
                  <a:cubicBezTo>
                    <a:pt x="1181315" y="1514491"/>
                    <a:pt x="1220075" y="1517030"/>
                    <a:pt x="1258836" y="1518300"/>
                  </a:cubicBezTo>
                  <a:cubicBezTo>
                    <a:pt x="1273371" y="1518301"/>
                    <a:pt x="1290522" y="1517030"/>
                    <a:pt x="1310842" y="1517030"/>
                  </a:cubicBezTo>
                  <a:close/>
                </a:path>
              </a:pathLst>
            </a:custGeom>
            <a:solidFill>
              <a:srgbClr val="FCD7D7"/>
            </a:solidFill>
          </p:spPr>
        </p:sp>
      </p:gr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8"/>
              </a:ext>
            </a:extLst>
          </a:blip>
          <a:srcRect r="6429" b="46910"/>
          <a:stretch>
            <a:fillRect/>
          </a:stretch>
        </p:blipFill>
        <p:spPr>
          <a:xfrm>
            <a:off x="8047675" y="5590862"/>
            <a:ext cx="2760047" cy="1659306"/>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567004" y="6238186"/>
            <a:ext cx="4098890" cy="2277161"/>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539384" y="7758296"/>
            <a:ext cx="1497537" cy="1889095"/>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71106" y="5186340"/>
            <a:ext cx="479543" cy="809045"/>
          </a:xfrm>
          <a:prstGeom prst="rect">
            <a:avLst/>
          </a:prstGeom>
        </p:spPr>
      </p:pic>
      <p:pic>
        <p:nvPicPr>
          <p:cNvPr id="16"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692267" y="5618135"/>
            <a:ext cx="879266" cy="821714"/>
          </a:xfrm>
          <a:prstGeom prst="rect">
            <a:avLst/>
          </a:prstGeom>
        </p:spPr>
      </p:pic>
      <p:pic>
        <p:nvPicPr>
          <p:cNvPr id="17" name="Picture 17"/>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126773" y="2247601"/>
            <a:ext cx="1128975" cy="240164"/>
          </a:xfrm>
          <a:prstGeom prst="rect">
            <a:avLst/>
          </a:prstGeom>
        </p:spPr>
      </p:pic>
      <p:pic>
        <p:nvPicPr>
          <p:cNvPr id="18" name="Picture 18"/>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3481642" y="5397548"/>
            <a:ext cx="1578648" cy="307119"/>
          </a:xfrm>
          <a:prstGeom prst="rect">
            <a:avLst/>
          </a:prstGeom>
        </p:spPr>
      </p:pic>
      <p:pic>
        <p:nvPicPr>
          <p:cNvPr id="19" name="Picture 19"/>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057" t="25791" r="17870"/>
          <a:stretch>
            <a:fillRect/>
          </a:stretch>
        </p:blipFill>
        <p:spPr>
          <a:xfrm>
            <a:off x="13770402" y="1428750"/>
            <a:ext cx="1338153" cy="859629"/>
          </a:xfrm>
          <a:prstGeom prst="rect">
            <a:avLst/>
          </a:prstGeom>
        </p:spPr>
      </p:pic>
      <p:grpSp>
        <p:nvGrpSpPr>
          <p:cNvPr id="20" name="Group 20"/>
          <p:cNvGrpSpPr/>
          <p:nvPr/>
        </p:nvGrpSpPr>
        <p:grpSpPr>
          <a:xfrm>
            <a:off x="3354981" y="2768334"/>
            <a:ext cx="2826664" cy="2375166"/>
            <a:chOff x="0" y="0"/>
            <a:chExt cx="3175000" cy="2667864"/>
          </a:xfrm>
        </p:grpSpPr>
        <p:sp>
          <p:nvSpPr>
            <p:cNvPr id="21" name="Freeform 21"/>
            <p:cNvSpPr/>
            <p:nvPr/>
          </p:nvSpPr>
          <p:spPr>
            <a:xfrm>
              <a:off x="1270" y="-10160"/>
              <a:ext cx="3171190" cy="2691994"/>
            </a:xfrm>
            <a:custGeom>
              <a:avLst/>
              <a:gdLst/>
              <a:ahLst/>
              <a:cxnLst/>
              <a:rect l="l" t="t" r="r" b="b"/>
              <a:pathLst>
                <a:path w="3171190" h="2691994">
                  <a:moveTo>
                    <a:pt x="3168650" y="1877924"/>
                  </a:moveTo>
                  <a:cubicBezTo>
                    <a:pt x="3167380" y="1712824"/>
                    <a:pt x="3171190" y="1632011"/>
                    <a:pt x="3161030" y="1609981"/>
                  </a:cubicBezTo>
                  <a:cubicBezTo>
                    <a:pt x="3169920" y="1604608"/>
                    <a:pt x="3161030" y="1584906"/>
                    <a:pt x="3169920" y="1576309"/>
                  </a:cubicBezTo>
                  <a:cubicBezTo>
                    <a:pt x="3166110" y="1570219"/>
                    <a:pt x="3167380" y="1564129"/>
                    <a:pt x="3161030" y="1561980"/>
                  </a:cubicBezTo>
                  <a:lnTo>
                    <a:pt x="3161030" y="1556070"/>
                  </a:lnTo>
                  <a:cubicBezTo>
                    <a:pt x="3163570" y="1492307"/>
                    <a:pt x="3164840" y="1430694"/>
                    <a:pt x="3158490" y="1366753"/>
                  </a:cubicBezTo>
                  <a:cubicBezTo>
                    <a:pt x="3158490" y="1348842"/>
                    <a:pt x="3157220" y="1331111"/>
                    <a:pt x="3157220" y="1313200"/>
                  </a:cubicBezTo>
                  <a:cubicBezTo>
                    <a:pt x="3154680" y="1308543"/>
                    <a:pt x="3153410" y="1303707"/>
                    <a:pt x="3152140" y="1298692"/>
                  </a:cubicBezTo>
                  <a:cubicBezTo>
                    <a:pt x="3150870" y="1276483"/>
                    <a:pt x="3153410" y="1255169"/>
                    <a:pt x="3153410" y="1234034"/>
                  </a:cubicBezTo>
                  <a:cubicBezTo>
                    <a:pt x="3155950" y="1216482"/>
                    <a:pt x="3157220" y="1198392"/>
                    <a:pt x="3154680" y="1180481"/>
                  </a:cubicBezTo>
                  <a:cubicBezTo>
                    <a:pt x="3154680" y="1180123"/>
                    <a:pt x="3155950" y="1180302"/>
                    <a:pt x="3155950" y="1180481"/>
                  </a:cubicBezTo>
                  <a:cubicBezTo>
                    <a:pt x="3152140" y="1165257"/>
                    <a:pt x="3149600" y="1143227"/>
                    <a:pt x="3152140" y="1125137"/>
                  </a:cubicBezTo>
                  <a:lnTo>
                    <a:pt x="3147060" y="1114749"/>
                  </a:lnTo>
                  <a:lnTo>
                    <a:pt x="3147060" y="1085554"/>
                  </a:lnTo>
                  <a:cubicBezTo>
                    <a:pt x="3149600" y="1058867"/>
                    <a:pt x="3152140" y="974090"/>
                    <a:pt x="3152140" y="783590"/>
                  </a:cubicBezTo>
                  <a:cubicBezTo>
                    <a:pt x="3152140" y="548640"/>
                    <a:pt x="3152140" y="311150"/>
                    <a:pt x="3153410" y="74930"/>
                  </a:cubicBezTo>
                  <a:lnTo>
                    <a:pt x="3153410" y="17780"/>
                  </a:lnTo>
                  <a:lnTo>
                    <a:pt x="3112770" y="17780"/>
                  </a:lnTo>
                  <a:lnTo>
                    <a:pt x="3112770" y="52070"/>
                  </a:lnTo>
                  <a:lnTo>
                    <a:pt x="3119120" y="52070"/>
                  </a:lnTo>
                  <a:lnTo>
                    <a:pt x="3119120" y="74930"/>
                  </a:lnTo>
                  <a:cubicBezTo>
                    <a:pt x="3119120" y="100330"/>
                    <a:pt x="3120390" y="127000"/>
                    <a:pt x="3120390" y="153670"/>
                  </a:cubicBezTo>
                  <a:cubicBezTo>
                    <a:pt x="3120390" y="191770"/>
                    <a:pt x="3120390" y="231140"/>
                    <a:pt x="3121660" y="270510"/>
                  </a:cubicBezTo>
                  <a:lnTo>
                    <a:pt x="3121660" y="508000"/>
                  </a:lnTo>
                  <a:cubicBezTo>
                    <a:pt x="3121660" y="661670"/>
                    <a:pt x="3122930" y="815340"/>
                    <a:pt x="3128010" y="965200"/>
                  </a:cubicBezTo>
                  <a:lnTo>
                    <a:pt x="3122930" y="955040"/>
                  </a:lnTo>
                  <a:cubicBezTo>
                    <a:pt x="3125470" y="993140"/>
                    <a:pt x="3125470" y="1033780"/>
                    <a:pt x="3126740" y="1046330"/>
                  </a:cubicBezTo>
                  <a:cubicBezTo>
                    <a:pt x="3126740" y="1049553"/>
                    <a:pt x="3128010" y="1052777"/>
                    <a:pt x="3128010" y="1056180"/>
                  </a:cubicBezTo>
                  <a:cubicBezTo>
                    <a:pt x="3129280" y="1076599"/>
                    <a:pt x="3124200" y="1097913"/>
                    <a:pt x="3128010" y="1118331"/>
                  </a:cubicBezTo>
                  <a:lnTo>
                    <a:pt x="3125470" y="1116361"/>
                  </a:lnTo>
                  <a:cubicBezTo>
                    <a:pt x="3124200" y="1145197"/>
                    <a:pt x="3125470" y="1173138"/>
                    <a:pt x="3126740" y="1200720"/>
                  </a:cubicBezTo>
                  <a:cubicBezTo>
                    <a:pt x="3126740" y="1213795"/>
                    <a:pt x="3125470" y="1226870"/>
                    <a:pt x="3126740" y="1239945"/>
                  </a:cubicBezTo>
                  <a:cubicBezTo>
                    <a:pt x="3125470" y="1268781"/>
                    <a:pt x="3129280" y="1288125"/>
                    <a:pt x="3129280" y="1317140"/>
                  </a:cubicBezTo>
                  <a:lnTo>
                    <a:pt x="3124200" y="1317857"/>
                  </a:lnTo>
                  <a:cubicBezTo>
                    <a:pt x="3141980" y="1366574"/>
                    <a:pt x="3108960" y="1420127"/>
                    <a:pt x="3128010" y="1470814"/>
                  </a:cubicBezTo>
                  <a:lnTo>
                    <a:pt x="3121660" y="1467232"/>
                  </a:lnTo>
                  <a:cubicBezTo>
                    <a:pt x="3131820" y="1475113"/>
                    <a:pt x="3117850" y="1497860"/>
                    <a:pt x="3134360" y="1494994"/>
                  </a:cubicBezTo>
                  <a:lnTo>
                    <a:pt x="3129280" y="1503949"/>
                  </a:lnTo>
                  <a:cubicBezTo>
                    <a:pt x="3150870" y="1538338"/>
                    <a:pt x="3119120" y="1566637"/>
                    <a:pt x="3133090" y="1608906"/>
                  </a:cubicBezTo>
                  <a:lnTo>
                    <a:pt x="3129280" y="1606220"/>
                  </a:lnTo>
                  <a:cubicBezTo>
                    <a:pt x="3131820" y="1617504"/>
                    <a:pt x="3134360" y="1630578"/>
                    <a:pt x="3130550" y="1638817"/>
                  </a:cubicBezTo>
                  <a:cubicBezTo>
                    <a:pt x="3130550" y="1637564"/>
                    <a:pt x="3129280" y="1638101"/>
                    <a:pt x="3128010" y="1635414"/>
                  </a:cubicBezTo>
                  <a:cubicBezTo>
                    <a:pt x="3112770" y="1813154"/>
                    <a:pt x="3129280" y="2091284"/>
                    <a:pt x="3129280" y="2355444"/>
                  </a:cubicBezTo>
                  <a:lnTo>
                    <a:pt x="3121660" y="2324963"/>
                  </a:lnTo>
                  <a:cubicBezTo>
                    <a:pt x="3124200" y="2363063"/>
                    <a:pt x="3125470" y="2412594"/>
                    <a:pt x="3125470" y="2465934"/>
                  </a:cubicBezTo>
                  <a:lnTo>
                    <a:pt x="3125470" y="2627224"/>
                  </a:lnTo>
                  <a:cubicBezTo>
                    <a:pt x="3121660" y="2627224"/>
                    <a:pt x="3119120" y="2625954"/>
                    <a:pt x="3114040" y="2625954"/>
                  </a:cubicBezTo>
                  <a:lnTo>
                    <a:pt x="3111500" y="2627224"/>
                  </a:lnTo>
                  <a:lnTo>
                    <a:pt x="3100070" y="2632304"/>
                  </a:lnTo>
                  <a:lnTo>
                    <a:pt x="3092450" y="2632304"/>
                  </a:lnTo>
                  <a:cubicBezTo>
                    <a:pt x="3072130" y="2627224"/>
                    <a:pt x="3075940" y="2629763"/>
                    <a:pt x="3067050" y="2624684"/>
                  </a:cubicBezTo>
                  <a:cubicBezTo>
                    <a:pt x="2962910" y="2623413"/>
                    <a:pt x="2948940" y="2613254"/>
                    <a:pt x="2875280" y="2608174"/>
                  </a:cubicBezTo>
                  <a:cubicBezTo>
                    <a:pt x="2875280" y="2608174"/>
                    <a:pt x="2876550" y="2608174"/>
                    <a:pt x="2875280" y="2609444"/>
                  </a:cubicBezTo>
                  <a:cubicBezTo>
                    <a:pt x="2824480" y="2618334"/>
                    <a:pt x="2754630" y="2613254"/>
                    <a:pt x="2713990" y="2611984"/>
                  </a:cubicBezTo>
                  <a:lnTo>
                    <a:pt x="2697480" y="2608174"/>
                  </a:lnTo>
                  <a:cubicBezTo>
                    <a:pt x="2673350" y="2599284"/>
                    <a:pt x="2579370" y="2624684"/>
                    <a:pt x="2611120" y="2610713"/>
                  </a:cubicBezTo>
                  <a:cubicBezTo>
                    <a:pt x="2400300" y="2614524"/>
                    <a:pt x="2159000" y="2614524"/>
                    <a:pt x="2087487" y="2614524"/>
                  </a:cubicBezTo>
                  <a:cubicBezTo>
                    <a:pt x="2078890" y="2620874"/>
                    <a:pt x="2040535" y="2614524"/>
                    <a:pt x="2054092" y="2624684"/>
                  </a:cubicBezTo>
                  <a:cubicBezTo>
                    <a:pt x="2038882" y="2611984"/>
                    <a:pt x="1993252" y="2609444"/>
                    <a:pt x="1976389" y="2609444"/>
                  </a:cubicBezTo>
                  <a:cubicBezTo>
                    <a:pt x="1977050" y="2608174"/>
                    <a:pt x="1977711" y="2606904"/>
                    <a:pt x="1980357" y="2606904"/>
                  </a:cubicBezTo>
                  <a:cubicBezTo>
                    <a:pt x="1947622" y="2590394"/>
                    <a:pt x="1941340" y="2622144"/>
                    <a:pt x="1910589" y="2601824"/>
                  </a:cubicBezTo>
                  <a:cubicBezTo>
                    <a:pt x="1905629" y="2615794"/>
                    <a:pt x="1854709" y="2598013"/>
                    <a:pt x="1837185" y="2613254"/>
                  </a:cubicBezTo>
                  <a:cubicBezTo>
                    <a:pt x="1833547" y="2610713"/>
                    <a:pt x="1832225" y="2606904"/>
                    <a:pt x="1833547" y="2605634"/>
                  </a:cubicBezTo>
                  <a:cubicBezTo>
                    <a:pt x="1777998" y="2603094"/>
                    <a:pt x="1716828" y="2601824"/>
                    <a:pt x="1670206" y="2599284"/>
                  </a:cubicBezTo>
                  <a:cubicBezTo>
                    <a:pt x="1630197" y="2611984"/>
                    <a:pt x="1573325" y="2594204"/>
                    <a:pt x="1538607" y="2610713"/>
                  </a:cubicBezTo>
                  <a:cubicBezTo>
                    <a:pt x="1510171" y="2606904"/>
                    <a:pt x="1463880" y="2600554"/>
                    <a:pt x="1424202" y="2606904"/>
                  </a:cubicBezTo>
                  <a:lnTo>
                    <a:pt x="1428169" y="2604363"/>
                  </a:lnTo>
                  <a:cubicBezTo>
                    <a:pt x="1383201" y="2605634"/>
                    <a:pt x="1326990" y="2605634"/>
                    <a:pt x="1296240" y="2617063"/>
                  </a:cubicBezTo>
                  <a:cubicBezTo>
                    <a:pt x="1283014" y="2600554"/>
                    <a:pt x="1263505" y="2604363"/>
                    <a:pt x="1243997" y="2599284"/>
                  </a:cubicBezTo>
                  <a:cubicBezTo>
                    <a:pt x="1213908" y="2606904"/>
                    <a:pt x="1153399" y="2604363"/>
                    <a:pt x="1107438" y="2611984"/>
                  </a:cubicBezTo>
                  <a:cubicBezTo>
                    <a:pt x="1100494" y="2604363"/>
                    <a:pt x="1069744" y="2615794"/>
                    <a:pt x="1067429" y="2604363"/>
                  </a:cubicBezTo>
                  <a:cubicBezTo>
                    <a:pt x="1004570" y="2611984"/>
                    <a:pt x="814070" y="2615794"/>
                    <a:pt x="617220" y="2617063"/>
                  </a:cubicBezTo>
                  <a:lnTo>
                    <a:pt x="318770" y="2617063"/>
                  </a:lnTo>
                  <a:lnTo>
                    <a:pt x="168910" y="2615794"/>
                  </a:lnTo>
                  <a:lnTo>
                    <a:pt x="93980" y="2614524"/>
                  </a:lnTo>
                  <a:lnTo>
                    <a:pt x="58420" y="2614524"/>
                  </a:lnTo>
                  <a:lnTo>
                    <a:pt x="45720" y="2613254"/>
                  </a:lnTo>
                  <a:lnTo>
                    <a:pt x="48260" y="2613254"/>
                  </a:lnTo>
                  <a:cubicBezTo>
                    <a:pt x="52070" y="2471013"/>
                    <a:pt x="55880" y="2331313"/>
                    <a:pt x="58420" y="2196694"/>
                  </a:cubicBezTo>
                  <a:cubicBezTo>
                    <a:pt x="55880" y="2172563"/>
                    <a:pt x="53340" y="2148434"/>
                    <a:pt x="49530" y="2123034"/>
                  </a:cubicBezTo>
                  <a:cubicBezTo>
                    <a:pt x="46990" y="1957934"/>
                    <a:pt x="45720" y="1775054"/>
                    <a:pt x="45720" y="1639355"/>
                  </a:cubicBezTo>
                  <a:cubicBezTo>
                    <a:pt x="46990" y="1633444"/>
                    <a:pt x="48260" y="1627355"/>
                    <a:pt x="45720" y="1621086"/>
                  </a:cubicBezTo>
                  <a:lnTo>
                    <a:pt x="45720" y="1617145"/>
                  </a:lnTo>
                  <a:lnTo>
                    <a:pt x="48260" y="1616250"/>
                  </a:lnTo>
                  <a:lnTo>
                    <a:pt x="49530" y="1606578"/>
                  </a:lnTo>
                  <a:cubicBezTo>
                    <a:pt x="50800" y="1606757"/>
                    <a:pt x="53340" y="1606757"/>
                    <a:pt x="54610" y="1607474"/>
                  </a:cubicBezTo>
                  <a:lnTo>
                    <a:pt x="54610" y="1609444"/>
                  </a:lnTo>
                  <a:lnTo>
                    <a:pt x="54610" y="1607653"/>
                  </a:lnTo>
                  <a:cubicBezTo>
                    <a:pt x="55880" y="1608190"/>
                    <a:pt x="57150" y="1608906"/>
                    <a:pt x="57150" y="1609981"/>
                  </a:cubicBezTo>
                  <a:lnTo>
                    <a:pt x="57150" y="1559473"/>
                  </a:lnTo>
                  <a:cubicBezTo>
                    <a:pt x="58420" y="1559831"/>
                    <a:pt x="59690" y="1560189"/>
                    <a:pt x="58420" y="1561443"/>
                  </a:cubicBezTo>
                  <a:cubicBezTo>
                    <a:pt x="69850" y="1548547"/>
                    <a:pt x="57150" y="1543174"/>
                    <a:pt x="57150" y="1534935"/>
                  </a:cubicBezTo>
                  <a:lnTo>
                    <a:pt x="57150" y="1533323"/>
                  </a:lnTo>
                  <a:cubicBezTo>
                    <a:pt x="57150" y="1530457"/>
                    <a:pt x="59690" y="1527412"/>
                    <a:pt x="63500" y="1523472"/>
                  </a:cubicBezTo>
                  <a:cubicBezTo>
                    <a:pt x="50800" y="1521144"/>
                    <a:pt x="64770" y="1497143"/>
                    <a:pt x="54610" y="1486039"/>
                  </a:cubicBezTo>
                  <a:lnTo>
                    <a:pt x="54610" y="1482098"/>
                  </a:lnTo>
                  <a:cubicBezTo>
                    <a:pt x="57150" y="1481382"/>
                    <a:pt x="58420" y="1481024"/>
                    <a:pt x="59690" y="1481561"/>
                  </a:cubicBezTo>
                  <a:cubicBezTo>
                    <a:pt x="62230" y="1451471"/>
                    <a:pt x="63500" y="1418157"/>
                    <a:pt x="66040" y="1392544"/>
                  </a:cubicBezTo>
                  <a:cubicBezTo>
                    <a:pt x="53340" y="1370693"/>
                    <a:pt x="71120" y="1339708"/>
                    <a:pt x="54610" y="1321081"/>
                  </a:cubicBezTo>
                  <a:cubicBezTo>
                    <a:pt x="58420" y="1305498"/>
                    <a:pt x="64770" y="1280423"/>
                    <a:pt x="58420" y="1258751"/>
                  </a:cubicBezTo>
                  <a:lnTo>
                    <a:pt x="60960" y="1260900"/>
                  </a:lnTo>
                  <a:cubicBezTo>
                    <a:pt x="59690" y="1236363"/>
                    <a:pt x="59690" y="1205914"/>
                    <a:pt x="48260" y="1189078"/>
                  </a:cubicBezTo>
                  <a:cubicBezTo>
                    <a:pt x="64770" y="1181914"/>
                    <a:pt x="60960" y="1171347"/>
                    <a:pt x="66040" y="1160779"/>
                  </a:cubicBezTo>
                  <a:cubicBezTo>
                    <a:pt x="58420" y="1144480"/>
                    <a:pt x="60960" y="1111525"/>
                    <a:pt x="53340" y="1086629"/>
                  </a:cubicBezTo>
                  <a:cubicBezTo>
                    <a:pt x="60960" y="1082867"/>
                    <a:pt x="50800" y="1066031"/>
                    <a:pt x="60960" y="1064778"/>
                  </a:cubicBezTo>
                  <a:cubicBezTo>
                    <a:pt x="53340" y="1028700"/>
                    <a:pt x="49530" y="836930"/>
                    <a:pt x="48260" y="638810"/>
                  </a:cubicBezTo>
                  <a:lnTo>
                    <a:pt x="48260" y="339090"/>
                  </a:lnTo>
                  <a:lnTo>
                    <a:pt x="49530" y="189230"/>
                  </a:lnTo>
                  <a:lnTo>
                    <a:pt x="50800" y="114300"/>
                  </a:lnTo>
                  <a:lnTo>
                    <a:pt x="50800" y="78740"/>
                  </a:lnTo>
                  <a:lnTo>
                    <a:pt x="52070" y="66040"/>
                  </a:lnTo>
                  <a:lnTo>
                    <a:pt x="64770" y="66040"/>
                  </a:lnTo>
                  <a:cubicBezTo>
                    <a:pt x="210820" y="69850"/>
                    <a:pt x="354330" y="73660"/>
                    <a:pt x="492760" y="77470"/>
                  </a:cubicBezTo>
                  <a:cubicBezTo>
                    <a:pt x="558800" y="71120"/>
                    <a:pt x="633730" y="58420"/>
                    <a:pt x="701040" y="50800"/>
                  </a:cubicBezTo>
                  <a:cubicBezTo>
                    <a:pt x="707390" y="52070"/>
                    <a:pt x="707390" y="53340"/>
                    <a:pt x="692150" y="53340"/>
                  </a:cubicBezTo>
                  <a:cubicBezTo>
                    <a:pt x="788670" y="50800"/>
                    <a:pt x="877570" y="62230"/>
                    <a:pt x="974090" y="59690"/>
                  </a:cubicBezTo>
                  <a:cubicBezTo>
                    <a:pt x="972820" y="60960"/>
                    <a:pt x="972820" y="60960"/>
                    <a:pt x="957580" y="63500"/>
                  </a:cubicBezTo>
                  <a:cubicBezTo>
                    <a:pt x="1032711" y="58420"/>
                    <a:pt x="1057510" y="72390"/>
                    <a:pt x="1085285" y="63500"/>
                  </a:cubicBezTo>
                  <a:lnTo>
                    <a:pt x="1086938" y="66040"/>
                  </a:lnTo>
                  <a:lnTo>
                    <a:pt x="1104462" y="62230"/>
                  </a:lnTo>
                  <a:cubicBezTo>
                    <a:pt x="1104132" y="64770"/>
                    <a:pt x="1103470" y="69850"/>
                    <a:pt x="1098180" y="69850"/>
                  </a:cubicBezTo>
                  <a:cubicBezTo>
                    <a:pt x="1311780" y="73660"/>
                    <a:pt x="1531994" y="55880"/>
                    <a:pt x="1751215" y="58420"/>
                  </a:cubicBezTo>
                  <a:lnTo>
                    <a:pt x="1742949" y="62230"/>
                  </a:lnTo>
                  <a:lnTo>
                    <a:pt x="1785603" y="55880"/>
                  </a:lnTo>
                  <a:cubicBezTo>
                    <a:pt x="1785273" y="57150"/>
                    <a:pt x="1783289" y="58420"/>
                    <a:pt x="1781305" y="59690"/>
                  </a:cubicBezTo>
                  <a:cubicBezTo>
                    <a:pt x="1835862" y="66040"/>
                    <a:pt x="1892403" y="55880"/>
                    <a:pt x="1945308" y="57150"/>
                  </a:cubicBezTo>
                  <a:cubicBezTo>
                    <a:pt x="1944977" y="58420"/>
                    <a:pt x="1937041" y="62230"/>
                    <a:pt x="1944316" y="64770"/>
                  </a:cubicBezTo>
                  <a:cubicBezTo>
                    <a:pt x="1983663" y="54610"/>
                    <a:pt x="2007470" y="77470"/>
                    <a:pt x="2026978" y="57150"/>
                  </a:cubicBezTo>
                  <a:cubicBezTo>
                    <a:pt x="2028962" y="58420"/>
                    <a:pt x="2029954" y="62230"/>
                    <a:pt x="2025986" y="64770"/>
                  </a:cubicBezTo>
                  <a:cubicBezTo>
                    <a:pt x="2135432" y="58420"/>
                    <a:pt x="2538730" y="58420"/>
                    <a:pt x="2961640" y="62230"/>
                  </a:cubicBezTo>
                  <a:cubicBezTo>
                    <a:pt x="3009900" y="59690"/>
                    <a:pt x="3060700" y="58420"/>
                    <a:pt x="3111500" y="55880"/>
                  </a:cubicBezTo>
                  <a:lnTo>
                    <a:pt x="3111500" y="20320"/>
                  </a:lnTo>
                  <a:cubicBezTo>
                    <a:pt x="2833370" y="19050"/>
                    <a:pt x="2553970" y="19050"/>
                    <a:pt x="2274570" y="17780"/>
                  </a:cubicBezTo>
                  <a:cubicBezTo>
                    <a:pt x="1946961" y="12700"/>
                    <a:pt x="1743941" y="0"/>
                    <a:pt x="1518107" y="24130"/>
                  </a:cubicBezTo>
                  <a:cubicBezTo>
                    <a:pt x="1518437" y="22860"/>
                    <a:pt x="1516453" y="21590"/>
                    <a:pt x="1522405" y="20320"/>
                  </a:cubicBezTo>
                  <a:cubicBezTo>
                    <a:pt x="1457267" y="24130"/>
                    <a:pt x="1398080" y="17780"/>
                    <a:pt x="1336579" y="21590"/>
                  </a:cubicBezTo>
                  <a:lnTo>
                    <a:pt x="1336910" y="20320"/>
                  </a:lnTo>
                  <a:cubicBezTo>
                    <a:pt x="1185472" y="34290"/>
                    <a:pt x="1002030" y="17780"/>
                    <a:pt x="438150" y="33020"/>
                  </a:cubicBezTo>
                  <a:lnTo>
                    <a:pt x="19050" y="33020"/>
                  </a:lnTo>
                  <a:lnTo>
                    <a:pt x="19050" y="78740"/>
                  </a:lnTo>
                  <a:cubicBezTo>
                    <a:pt x="19050" y="213360"/>
                    <a:pt x="20320" y="350520"/>
                    <a:pt x="20320" y="488950"/>
                  </a:cubicBezTo>
                  <a:cubicBezTo>
                    <a:pt x="7620" y="951230"/>
                    <a:pt x="11430" y="1093256"/>
                    <a:pt x="20320" y="1158093"/>
                  </a:cubicBezTo>
                  <a:cubicBezTo>
                    <a:pt x="26670" y="1238154"/>
                    <a:pt x="8890" y="1315707"/>
                    <a:pt x="13970" y="1395589"/>
                  </a:cubicBezTo>
                  <a:cubicBezTo>
                    <a:pt x="7620" y="1456665"/>
                    <a:pt x="21590" y="1520069"/>
                    <a:pt x="25400" y="1582936"/>
                  </a:cubicBezTo>
                  <a:cubicBezTo>
                    <a:pt x="20320" y="1606399"/>
                    <a:pt x="13970" y="1630578"/>
                    <a:pt x="15240" y="1701394"/>
                  </a:cubicBezTo>
                  <a:lnTo>
                    <a:pt x="19050" y="1688694"/>
                  </a:lnTo>
                  <a:cubicBezTo>
                    <a:pt x="13970" y="1738224"/>
                    <a:pt x="15240" y="1792834"/>
                    <a:pt x="19050" y="1844904"/>
                  </a:cubicBezTo>
                  <a:cubicBezTo>
                    <a:pt x="17780" y="1905864"/>
                    <a:pt x="17780" y="1968094"/>
                    <a:pt x="19050" y="2030324"/>
                  </a:cubicBezTo>
                  <a:cubicBezTo>
                    <a:pt x="19050" y="2031594"/>
                    <a:pt x="19050" y="2034134"/>
                    <a:pt x="17780" y="2035404"/>
                  </a:cubicBezTo>
                  <a:lnTo>
                    <a:pt x="16510" y="2022704"/>
                  </a:lnTo>
                  <a:cubicBezTo>
                    <a:pt x="12700" y="2046834"/>
                    <a:pt x="15240" y="2074774"/>
                    <a:pt x="19050" y="2102714"/>
                  </a:cubicBezTo>
                  <a:cubicBezTo>
                    <a:pt x="19050" y="2126844"/>
                    <a:pt x="20320" y="2149704"/>
                    <a:pt x="20320" y="2173834"/>
                  </a:cubicBezTo>
                  <a:lnTo>
                    <a:pt x="24130" y="2369414"/>
                  </a:lnTo>
                  <a:cubicBezTo>
                    <a:pt x="21590" y="2418944"/>
                    <a:pt x="34290" y="2542134"/>
                    <a:pt x="15240" y="2545944"/>
                  </a:cubicBezTo>
                  <a:cubicBezTo>
                    <a:pt x="15240" y="2502764"/>
                    <a:pt x="6350" y="2613254"/>
                    <a:pt x="1270" y="2516734"/>
                  </a:cubicBezTo>
                  <a:cubicBezTo>
                    <a:pt x="0" y="2528164"/>
                    <a:pt x="0" y="2556104"/>
                    <a:pt x="0" y="2585314"/>
                  </a:cubicBezTo>
                  <a:cubicBezTo>
                    <a:pt x="0" y="2594204"/>
                    <a:pt x="1270" y="2603094"/>
                    <a:pt x="1270" y="2610714"/>
                  </a:cubicBezTo>
                  <a:cubicBezTo>
                    <a:pt x="2540" y="2628494"/>
                    <a:pt x="5080" y="2641194"/>
                    <a:pt x="7620" y="2637384"/>
                  </a:cubicBezTo>
                  <a:cubicBezTo>
                    <a:pt x="17780" y="2647544"/>
                    <a:pt x="25400" y="2691994"/>
                    <a:pt x="33020" y="2631034"/>
                  </a:cubicBezTo>
                  <a:lnTo>
                    <a:pt x="60960" y="2631034"/>
                  </a:lnTo>
                  <a:cubicBezTo>
                    <a:pt x="91440" y="2631034"/>
                    <a:pt x="121920" y="2631034"/>
                    <a:pt x="152400" y="2632304"/>
                  </a:cubicBezTo>
                  <a:cubicBezTo>
                    <a:pt x="194310" y="2633574"/>
                    <a:pt x="234950" y="2634844"/>
                    <a:pt x="273050" y="2636114"/>
                  </a:cubicBezTo>
                  <a:cubicBezTo>
                    <a:pt x="991870" y="2662784"/>
                    <a:pt x="1199359" y="2646274"/>
                    <a:pt x="1386508" y="2629764"/>
                  </a:cubicBezTo>
                  <a:cubicBezTo>
                    <a:pt x="1545220" y="2638654"/>
                    <a:pt x="1703932" y="2618334"/>
                    <a:pt x="1858346" y="2631034"/>
                  </a:cubicBezTo>
                  <a:cubicBezTo>
                    <a:pt x="1773038" y="2633574"/>
                    <a:pt x="1688722" y="2638654"/>
                    <a:pt x="1600769" y="2642464"/>
                  </a:cubicBezTo>
                  <a:cubicBezTo>
                    <a:pt x="1602753" y="2641194"/>
                    <a:pt x="1603745" y="2639924"/>
                    <a:pt x="1605729" y="2638654"/>
                  </a:cubicBezTo>
                  <a:cubicBezTo>
                    <a:pt x="1599116" y="2641194"/>
                    <a:pt x="1591842" y="2645004"/>
                    <a:pt x="1584237" y="2643734"/>
                  </a:cubicBezTo>
                  <a:cubicBezTo>
                    <a:pt x="1582253" y="2642464"/>
                    <a:pt x="1586221" y="2641194"/>
                    <a:pt x="1588866" y="2639924"/>
                  </a:cubicBezTo>
                  <a:cubicBezTo>
                    <a:pt x="1559769" y="2629764"/>
                    <a:pt x="1503889" y="2646274"/>
                    <a:pt x="1485703" y="2638654"/>
                  </a:cubicBezTo>
                  <a:cubicBezTo>
                    <a:pt x="1477436" y="2639924"/>
                    <a:pt x="1473799" y="2643734"/>
                    <a:pt x="1478428" y="2647544"/>
                  </a:cubicBezTo>
                  <a:cubicBezTo>
                    <a:pt x="1371298" y="2650084"/>
                    <a:pt x="1256562" y="2652624"/>
                    <a:pt x="1147116" y="2660244"/>
                  </a:cubicBezTo>
                  <a:cubicBezTo>
                    <a:pt x="1141826" y="2658974"/>
                    <a:pt x="1140834" y="2656434"/>
                    <a:pt x="1142487" y="2652624"/>
                  </a:cubicBezTo>
                  <a:cubicBezTo>
                    <a:pt x="1049244" y="2669134"/>
                    <a:pt x="735330" y="2662784"/>
                    <a:pt x="368300" y="2660244"/>
                  </a:cubicBezTo>
                  <a:cubicBezTo>
                    <a:pt x="354330" y="2664054"/>
                    <a:pt x="405130" y="2665324"/>
                    <a:pt x="369570" y="2669134"/>
                  </a:cubicBezTo>
                  <a:cubicBezTo>
                    <a:pt x="487680" y="2674214"/>
                    <a:pt x="585470" y="2658974"/>
                    <a:pt x="692150" y="2666594"/>
                  </a:cubicBezTo>
                  <a:lnTo>
                    <a:pt x="678180" y="2670404"/>
                  </a:lnTo>
                  <a:cubicBezTo>
                    <a:pt x="755650" y="2672944"/>
                    <a:pt x="693420" y="2660244"/>
                    <a:pt x="774700" y="2665324"/>
                  </a:cubicBezTo>
                  <a:cubicBezTo>
                    <a:pt x="806450" y="2669134"/>
                    <a:pt x="767080" y="2670404"/>
                    <a:pt x="781050" y="2671674"/>
                  </a:cubicBezTo>
                  <a:cubicBezTo>
                    <a:pt x="946150" y="2670404"/>
                    <a:pt x="1051227" y="2674214"/>
                    <a:pt x="1091898" y="2664054"/>
                  </a:cubicBezTo>
                  <a:cubicBezTo>
                    <a:pt x="1101817" y="2672944"/>
                    <a:pt x="1138189" y="2664054"/>
                    <a:pt x="1154060" y="2672944"/>
                  </a:cubicBezTo>
                  <a:cubicBezTo>
                    <a:pt x="1165302" y="2669134"/>
                    <a:pt x="1176214" y="2670404"/>
                    <a:pt x="1180512" y="2664054"/>
                  </a:cubicBezTo>
                  <a:cubicBezTo>
                    <a:pt x="1331289" y="2669134"/>
                    <a:pt x="1485372" y="2660244"/>
                    <a:pt x="1639786" y="2660244"/>
                  </a:cubicBezTo>
                  <a:cubicBezTo>
                    <a:pt x="1712199" y="2642464"/>
                    <a:pt x="1798498" y="2664054"/>
                    <a:pt x="1884468" y="2657704"/>
                  </a:cubicBezTo>
                  <a:cubicBezTo>
                    <a:pt x="1885129" y="2657704"/>
                    <a:pt x="1884798" y="2658974"/>
                    <a:pt x="1884468" y="2658974"/>
                  </a:cubicBezTo>
                  <a:cubicBezTo>
                    <a:pt x="1912573" y="2655164"/>
                    <a:pt x="1953243" y="2652624"/>
                    <a:pt x="1986639" y="2655164"/>
                  </a:cubicBezTo>
                  <a:lnTo>
                    <a:pt x="2015075" y="2647544"/>
                  </a:lnTo>
                  <a:cubicBezTo>
                    <a:pt x="2078890" y="2652624"/>
                    <a:pt x="2143367" y="2655164"/>
                    <a:pt x="2386330" y="2655164"/>
                  </a:cubicBezTo>
                  <a:lnTo>
                    <a:pt x="3025140" y="2655164"/>
                  </a:lnTo>
                  <a:cubicBezTo>
                    <a:pt x="3021330" y="2656434"/>
                    <a:pt x="3009900" y="2657704"/>
                    <a:pt x="2985770" y="2658974"/>
                  </a:cubicBezTo>
                  <a:cubicBezTo>
                    <a:pt x="3004820" y="2660244"/>
                    <a:pt x="3077210" y="2660244"/>
                    <a:pt x="3112770" y="2656434"/>
                  </a:cubicBezTo>
                  <a:cubicBezTo>
                    <a:pt x="3117850" y="2656434"/>
                    <a:pt x="3122930" y="2655164"/>
                    <a:pt x="3126740" y="2655164"/>
                  </a:cubicBezTo>
                  <a:lnTo>
                    <a:pt x="3152140" y="2655164"/>
                  </a:lnTo>
                  <a:lnTo>
                    <a:pt x="3152140" y="2639924"/>
                  </a:lnTo>
                  <a:cubicBezTo>
                    <a:pt x="3159760" y="2636114"/>
                    <a:pt x="3145790" y="2637384"/>
                    <a:pt x="3152140" y="2629764"/>
                  </a:cubicBezTo>
                  <a:lnTo>
                    <a:pt x="3152140" y="2323694"/>
                  </a:lnTo>
                  <a:cubicBezTo>
                    <a:pt x="3157220" y="2342744"/>
                    <a:pt x="3149600" y="2406244"/>
                    <a:pt x="3158490" y="2397354"/>
                  </a:cubicBezTo>
                  <a:cubicBezTo>
                    <a:pt x="3162300" y="2352904"/>
                    <a:pt x="3155950" y="2333854"/>
                    <a:pt x="3152140" y="2323694"/>
                  </a:cubicBezTo>
                  <a:cubicBezTo>
                    <a:pt x="3152140" y="2142084"/>
                    <a:pt x="3153410" y="1959204"/>
                    <a:pt x="3153410" y="1777594"/>
                  </a:cubicBezTo>
                  <a:cubicBezTo>
                    <a:pt x="3154680" y="1662024"/>
                    <a:pt x="3154680" y="1633086"/>
                    <a:pt x="3155950" y="1617145"/>
                  </a:cubicBezTo>
                  <a:cubicBezTo>
                    <a:pt x="3162300" y="1716634"/>
                    <a:pt x="3157220" y="2004924"/>
                    <a:pt x="3155950" y="2288134"/>
                  </a:cubicBezTo>
                  <a:cubicBezTo>
                    <a:pt x="3159760" y="2302104"/>
                    <a:pt x="3161030" y="2251304"/>
                    <a:pt x="3164840" y="2286863"/>
                  </a:cubicBezTo>
                  <a:cubicBezTo>
                    <a:pt x="3169920" y="2168754"/>
                    <a:pt x="3154680" y="2070963"/>
                    <a:pt x="3162300" y="1964284"/>
                  </a:cubicBezTo>
                  <a:lnTo>
                    <a:pt x="3166110" y="1978254"/>
                  </a:lnTo>
                  <a:cubicBezTo>
                    <a:pt x="3168650" y="1900784"/>
                    <a:pt x="3155950" y="1963014"/>
                    <a:pt x="3161030" y="1881734"/>
                  </a:cubicBezTo>
                  <a:cubicBezTo>
                    <a:pt x="3166110" y="1852524"/>
                    <a:pt x="3167380" y="1893164"/>
                    <a:pt x="3168650" y="1877924"/>
                  </a:cubicBezTo>
                  <a:close/>
                  <a:moveTo>
                    <a:pt x="2696210" y="2628493"/>
                  </a:moveTo>
                  <a:lnTo>
                    <a:pt x="2724150" y="2628493"/>
                  </a:lnTo>
                  <a:cubicBezTo>
                    <a:pt x="2717800" y="2627224"/>
                    <a:pt x="2708910" y="2627224"/>
                    <a:pt x="2696210" y="2628493"/>
                  </a:cubicBezTo>
                  <a:close/>
                </a:path>
              </a:pathLst>
            </a:custGeom>
            <a:solidFill>
              <a:srgbClr val="FCD7D7"/>
            </a:solidFill>
          </p:spPr>
        </p:sp>
      </p:grpSp>
      <p:pic>
        <p:nvPicPr>
          <p:cNvPr id="22" name="Picture 22"/>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432728" y="2538810"/>
            <a:ext cx="5323591" cy="3523250"/>
          </a:xfrm>
          <a:prstGeom prst="rect">
            <a:avLst/>
          </a:prstGeom>
        </p:spPr>
      </p:pic>
      <p:sp>
        <p:nvSpPr>
          <p:cNvPr id="23" name="TextBox 23"/>
          <p:cNvSpPr txBox="1"/>
          <p:nvPr/>
        </p:nvSpPr>
        <p:spPr>
          <a:xfrm>
            <a:off x="6062274" y="3533007"/>
            <a:ext cx="6064499" cy="1934845"/>
          </a:xfrm>
          <a:prstGeom prst="rect">
            <a:avLst/>
          </a:prstGeom>
        </p:spPr>
        <p:txBody>
          <a:bodyPr lIns="0" tIns="0" rIns="0" bIns="0" rtlCol="0" anchor="t">
            <a:spAutoFit/>
          </a:bodyPr>
          <a:lstStyle/>
          <a:p>
            <a:pPr algn="ctr">
              <a:lnSpc>
                <a:spcPts val="7670"/>
              </a:lnSpc>
            </a:pPr>
            <a:r>
              <a:rPr lang="en-US" sz="5900">
                <a:solidFill>
                  <a:srgbClr val="000000"/>
                </a:solidFill>
                <a:latin typeface="Josefin Sans Bold Bold"/>
              </a:rPr>
              <a:t>HOẠT ĐỘNG THỰC HÀNH </a:t>
            </a: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81352"/>
            <a:ext cx="5103200" cy="586725"/>
          </a:xfrm>
          <a:prstGeom prst="rect">
            <a:avLst/>
          </a:prstGeom>
        </p:spPr>
        <p:txBody>
          <a:bodyPr lIns="0" tIns="0" rIns="0" bIns="0" rtlCol="0" anchor="t">
            <a:spAutoFit/>
          </a:bodyPr>
          <a:lstStyle/>
          <a:p>
            <a:pPr>
              <a:lnSpc>
                <a:spcPts val="4827"/>
              </a:lnSpc>
            </a:pPr>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2"/>
              </a:ext>
            </a:extLst>
          </a:blip>
          <a:srcRect b="19535"/>
          <a:stretch>
            <a:fillRect/>
          </a:stretch>
        </p:blipFill>
        <p:spPr>
          <a:xfrm>
            <a:off x="-128290" y="-319908"/>
            <a:ext cx="8542296" cy="3876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0165" y="96326"/>
            <a:ext cx="5461967" cy="32970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2"/>
              </a:ext>
            </a:extLst>
          </a:blip>
          <a:srcRect t="21844" r="1872"/>
          <a:stretch>
            <a:fillRect/>
          </a:stretch>
        </p:blipFill>
        <p:spPr>
          <a:xfrm>
            <a:off x="9628910" y="6851085"/>
            <a:ext cx="8659090" cy="388969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2"/>
              </a:ext>
            </a:extLst>
          </a:blip>
          <a:srcRect b="19535"/>
          <a:stretch>
            <a:fillRect/>
          </a:stretch>
        </p:blipFill>
        <p:spPr>
          <a:xfrm>
            <a:off x="9628910" y="-319908"/>
            <a:ext cx="8542296" cy="387661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2"/>
              </a:ext>
            </a:extLst>
          </a:blip>
          <a:srcRect b="19535"/>
          <a:stretch>
            <a:fillRect/>
          </a:stretch>
        </p:blipFill>
        <p:spPr>
          <a:xfrm>
            <a:off x="-128290" y="6688536"/>
            <a:ext cx="8542296" cy="387661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20759" y="7530097"/>
            <a:ext cx="3242448" cy="299521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0607" y="7543170"/>
            <a:ext cx="3286103" cy="298213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51564" y="-899582"/>
            <a:ext cx="6309797" cy="445629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11730" y="7567808"/>
            <a:ext cx="4872852" cy="3045533"/>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92887" y="5257651"/>
            <a:ext cx="2885356" cy="1132502"/>
          </a:xfrm>
          <a:prstGeom prst="rect">
            <a:avLst/>
          </a:prstGeom>
        </p:spPr>
      </p:pic>
      <p:pic>
        <p:nvPicPr>
          <p:cNvPr id="13" name="Picture 13"/>
          <p:cNvPicPr>
            <a:picLocks noChangeAspect="1"/>
          </p:cNvPicPr>
          <p:nvPr/>
        </p:nvPicPr>
        <p:blipFill>
          <a:blip r:embed="rId9"/>
          <a:srcRect/>
          <a:stretch>
            <a:fillRect/>
          </a:stretch>
        </p:blipFill>
        <p:spPr>
          <a:xfrm>
            <a:off x="194059" y="3841529"/>
            <a:ext cx="2885356" cy="1637439"/>
          </a:xfrm>
          <a:prstGeom prst="rect">
            <a:avLst/>
          </a:prstGeom>
        </p:spPr>
      </p:pic>
      <p:pic>
        <p:nvPicPr>
          <p:cNvPr id="14" name="Picture 14"/>
          <p:cNvPicPr>
            <a:picLocks noChangeAspect="1"/>
          </p:cNvPicPr>
          <p:nvPr/>
        </p:nvPicPr>
        <p:blipFill>
          <a:blip r:embed="rId10"/>
          <a:srcRect l="3722" r="3722" b="8530"/>
          <a:stretch>
            <a:fillRect/>
          </a:stretch>
        </p:blipFill>
        <p:spPr>
          <a:xfrm>
            <a:off x="3580300" y="3841529"/>
            <a:ext cx="2614811" cy="1116032"/>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586438" y="5039299"/>
            <a:ext cx="1649237" cy="1649237"/>
          </a:xfrm>
          <a:prstGeom prst="rect">
            <a:avLst/>
          </a:prstGeom>
        </p:spPr>
      </p:pic>
      <p:pic>
        <p:nvPicPr>
          <p:cNvPr id="16" name="Picture 16"/>
          <p:cNvPicPr>
            <a:picLocks noChangeAspect="1"/>
          </p:cNvPicPr>
          <p:nvPr/>
        </p:nvPicPr>
        <p:blipFill>
          <a:blip r:embed="rId12"/>
          <a:srcRect/>
          <a:stretch>
            <a:fillRect/>
          </a:stretch>
        </p:blipFill>
        <p:spPr>
          <a:xfrm>
            <a:off x="12198392" y="4476942"/>
            <a:ext cx="4562969" cy="1713965"/>
          </a:xfrm>
          <a:prstGeom prst="rect">
            <a:avLst/>
          </a:prstGeom>
        </p:spPr>
      </p:pic>
      <p:pic>
        <p:nvPicPr>
          <p:cNvPr id="17" name="Picture 1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804291" y="4079476"/>
            <a:ext cx="1367935" cy="1765078"/>
          </a:xfrm>
          <a:prstGeom prst="rect">
            <a:avLst/>
          </a:prstGeom>
        </p:spPr>
      </p:pic>
      <p:pic>
        <p:nvPicPr>
          <p:cNvPr id="18" name="Picture 18"/>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586438" y="3679940"/>
            <a:ext cx="1827569" cy="1439210"/>
          </a:xfrm>
          <a:prstGeom prst="rect">
            <a:avLst/>
          </a:prstGeom>
        </p:spPr>
      </p:pic>
      <p:pic>
        <p:nvPicPr>
          <p:cNvPr id="19" name="Picture 19"/>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903333" y="3730242"/>
            <a:ext cx="1207675" cy="2477282"/>
          </a:xfrm>
          <a:prstGeom prst="rect">
            <a:avLst/>
          </a:prstGeom>
        </p:spPr>
      </p:pic>
      <p:pic>
        <p:nvPicPr>
          <p:cNvPr id="22" name="Picture 16">
            <a:extLst>
              <a:ext uri="{FF2B5EF4-FFF2-40B4-BE49-F238E27FC236}">
                <a16:creationId xmlns:a16="http://schemas.microsoft.com/office/drawing/2014/main" id="{EFEC496C-06BE-CE46-ACD0-F25DEDC61718}"/>
              </a:ext>
            </a:extLst>
          </p:cNvPr>
          <p:cNvPicPr>
            <a:picLocks noChangeAspect="1"/>
          </p:cNvPicPr>
          <p:nvPr/>
        </p:nvPicPr>
        <p:blipFill>
          <a:blip r:embed="rId12"/>
          <a:srcRect/>
          <a:stretch>
            <a:fillRect/>
          </a:stretch>
        </p:blipFill>
        <p:spPr>
          <a:xfrm>
            <a:off x="10172226" y="1415116"/>
            <a:ext cx="4306488" cy="1617625"/>
          </a:xfrm>
          <a:prstGeom prst="rect">
            <a:avLst/>
          </a:prstGeom>
        </p:spPr>
      </p:pic>
      <p:pic>
        <p:nvPicPr>
          <p:cNvPr id="24" name="Picture 19">
            <a:extLst>
              <a:ext uri="{FF2B5EF4-FFF2-40B4-BE49-F238E27FC236}">
                <a16:creationId xmlns:a16="http://schemas.microsoft.com/office/drawing/2014/main" id="{07FB062A-B7C9-884F-8605-ACDBA6A6CFD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76620" y="7385002"/>
            <a:ext cx="1037423" cy="2128048"/>
          </a:xfrm>
          <a:prstGeom prst="rect">
            <a:avLst/>
          </a:prstGeom>
        </p:spPr>
      </p:pic>
      <p:pic>
        <p:nvPicPr>
          <p:cNvPr id="26" name="Picture 17">
            <a:extLst>
              <a:ext uri="{FF2B5EF4-FFF2-40B4-BE49-F238E27FC236}">
                <a16:creationId xmlns:a16="http://schemas.microsoft.com/office/drawing/2014/main" id="{91D1A27B-E5A4-204D-A01A-A078E4265B1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896028" y="7104382"/>
            <a:ext cx="1207675" cy="1558291"/>
          </a:xfrm>
          <a:prstGeom prst="rect">
            <a:avLst/>
          </a:prstGeom>
        </p:spPr>
      </p:pic>
      <p:pic>
        <p:nvPicPr>
          <p:cNvPr id="28" name="Picture 15">
            <a:extLst>
              <a:ext uri="{FF2B5EF4-FFF2-40B4-BE49-F238E27FC236}">
                <a16:creationId xmlns:a16="http://schemas.microsoft.com/office/drawing/2014/main" id="{33ACF984-7167-5849-A241-F15FAA2A14E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26571" y="1191618"/>
            <a:ext cx="1334600" cy="1334600"/>
          </a:xfrm>
          <a:prstGeom prst="rect">
            <a:avLst/>
          </a:prstGeom>
        </p:spPr>
      </p:pic>
      <p:pic>
        <p:nvPicPr>
          <p:cNvPr id="30" name="Picture 18">
            <a:extLst>
              <a:ext uri="{FF2B5EF4-FFF2-40B4-BE49-F238E27FC236}">
                <a16:creationId xmlns:a16="http://schemas.microsoft.com/office/drawing/2014/main" id="{C1A0D210-8C36-FD46-A50B-1B20A95C269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37715" y="858096"/>
            <a:ext cx="1827569" cy="1439210"/>
          </a:xfrm>
          <a:prstGeom prst="rect">
            <a:avLst/>
          </a:prstGeom>
        </p:spPr>
      </p:pic>
      <p:pic>
        <p:nvPicPr>
          <p:cNvPr id="32" name="Picture 12">
            <a:extLst>
              <a:ext uri="{FF2B5EF4-FFF2-40B4-BE49-F238E27FC236}">
                <a16:creationId xmlns:a16="http://schemas.microsoft.com/office/drawing/2014/main" id="{088FE0AB-3326-4046-975D-A9102DA02CD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21017" y="1234195"/>
            <a:ext cx="2865421" cy="1124678"/>
          </a:xfrm>
          <a:prstGeom prst="rect">
            <a:avLst/>
          </a:prstGeom>
        </p:spPr>
      </p:pic>
      <p:pic>
        <p:nvPicPr>
          <p:cNvPr id="34" name="Picture 13">
            <a:extLst>
              <a:ext uri="{FF2B5EF4-FFF2-40B4-BE49-F238E27FC236}">
                <a16:creationId xmlns:a16="http://schemas.microsoft.com/office/drawing/2014/main" id="{89CDCCA9-2D8A-5D47-979A-EEEF94F2BCBD}"/>
              </a:ext>
            </a:extLst>
          </p:cNvPr>
          <p:cNvPicPr>
            <a:picLocks noChangeAspect="1"/>
          </p:cNvPicPr>
          <p:nvPr/>
        </p:nvPicPr>
        <p:blipFill>
          <a:blip r:embed="rId9"/>
          <a:srcRect/>
          <a:stretch>
            <a:fillRect/>
          </a:stretch>
        </p:blipFill>
        <p:spPr>
          <a:xfrm>
            <a:off x="13240565" y="8036455"/>
            <a:ext cx="2273972" cy="1290479"/>
          </a:xfrm>
          <a:prstGeom prst="rect">
            <a:avLst/>
          </a:prstGeom>
        </p:spPr>
      </p:pic>
      <p:pic>
        <p:nvPicPr>
          <p:cNvPr id="36" name="Picture 14">
            <a:extLst>
              <a:ext uri="{FF2B5EF4-FFF2-40B4-BE49-F238E27FC236}">
                <a16:creationId xmlns:a16="http://schemas.microsoft.com/office/drawing/2014/main" id="{E3287E09-E0AE-4D46-B4D5-C017EDE72611}"/>
              </a:ext>
            </a:extLst>
          </p:cNvPr>
          <p:cNvPicPr>
            <a:picLocks noChangeAspect="1"/>
          </p:cNvPicPr>
          <p:nvPr/>
        </p:nvPicPr>
        <p:blipFill>
          <a:blip r:embed="rId10"/>
          <a:srcRect l="3722" r="3722" b="8530"/>
          <a:stretch>
            <a:fillRect/>
          </a:stretch>
        </p:blipFill>
        <p:spPr>
          <a:xfrm rot="5400000">
            <a:off x="2527853" y="8284075"/>
            <a:ext cx="2769856" cy="118220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2000" fill="hold"/>
                                        <p:tgtEl>
                                          <p:spTgt spid="13"/>
                                        </p:tgtEl>
                                      </p:cBhvr>
                                      <p:by x="150000" y="150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circle(in)">
                                      <p:cBhvr>
                                        <p:cTn id="47" dur="20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2000" fill="hold"/>
                                        <p:tgtEl>
                                          <p:spTgt spid="12"/>
                                        </p:tgtEl>
                                      </p:cBhvr>
                                      <p:by x="150000" y="150000"/>
                                    </p:animScale>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circle(in)">
                                      <p:cBhvr>
                                        <p:cTn id="60" dur="20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mph" presetSubtype="0" fill="hold" nodeType="clickEffect">
                                  <p:stCondLst>
                                    <p:cond delay="0"/>
                                  </p:stCondLst>
                                  <p:childTnLst>
                                    <p:animScale>
                                      <p:cBhvr>
                                        <p:cTn id="64" dur="2000" fill="hold"/>
                                        <p:tgtEl>
                                          <p:spTgt spid="14"/>
                                        </p:tgtEl>
                                      </p:cBhvr>
                                      <p:by x="150000" y="150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circle(in)">
                                      <p:cBhvr>
                                        <p:cTn id="73" dur="20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mph" presetSubtype="0" fill="hold" nodeType="clickEffect">
                                  <p:stCondLst>
                                    <p:cond delay="0"/>
                                  </p:stCondLst>
                                  <p:childTnLst>
                                    <p:animScale>
                                      <p:cBhvr>
                                        <p:cTn id="77" dur="2000" fill="hold"/>
                                        <p:tgtEl>
                                          <p:spTgt spid="15"/>
                                        </p:tgtEl>
                                      </p:cBhvr>
                                      <p:by x="150000" y="150000"/>
                                    </p:animScale>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circle(in)">
                                      <p:cBhvr>
                                        <p:cTn id="86" dur="20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mph" presetSubtype="0" fill="hold" nodeType="clickEffect">
                                  <p:stCondLst>
                                    <p:cond delay="0"/>
                                  </p:stCondLst>
                                  <p:childTnLst>
                                    <p:animScale>
                                      <p:cBhvr>
                                        <p:cTn id="90" dur="2000" fill="hold"/>
                                        <p:tgtEl>
                                          <p:spTgt spid="18"/>
                                        </p:tgtEl>
                                      </p:cBhvr>
                                      <p:by x="150000" y="150000"/>
                                    </p:animScale>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1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circle(in)">
                                      <p:cBhvr>
                                        <p:cTn id="99" dur="2000"/>
                                        <p:tgtEl>
                                          <p:spTgt spid="30"/>
                                        </p:tgtEl>
                                      </p:cBhvr>
                                    </p:animEffect>
                                  </p:childTnLst>
                                </p:cTn>
                              </p:par>
                            </p:childTnLst>
                          </p:cTn>
                        </p:par>
                      </p:childTnLst>
                    </p:cTn>
                  </p:par>
                  <p:par>
                    <p:cTn id="100" fill="hold">
                      <p:stCondLst>
                        <p:cond delay="indefinite"/>
                      </p:stCondLst>
                      <p:childTnLst>
                        <p:par>
                          <p:cTn id="101" fill="hold">
                            <p:stCondLst>
                              <p:cond delay="0"/>
                            </p:stCondLst>
                            <p:childTnLst>
                              <p:par>
                                <p:cTn id="102" presetID="6" presetClass="emph" presetSubtype="0" fill="hold" nodeType="clickEffect">
                                  <p:stCondLst>
                                    <p:cond delay="0"/>
                                  </p:stCondLst>
                                  <p:childTnLst>
                                    <p:animScale>
                                      <p:cBhvr>
                                        <p:cTn id="103" dur="2000" fill="hold"/>
                                        <p:tgtEl>
                                          <p:spTgt spid="17"/>
                                        </p:tgtEl>
                                      </p:cBhvr>
                                      <p:by x="150000" y="150000"/>
                                    </p:animScale>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1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circle(in)">
                                      <p:cBhvr>
                                        <p:cTn id="112" dur="2000"/>
                                        <p:tgtEl>
                                          <p:spTgt spid="26"/>
                                        </p:tgtEl>
                                      </p:cBhvr>
                                    </p:animEffect>
                                  </p:childTnLst>
                                </p:cTn>
                              </p:par>
                            </p:childTnLst>
                          </p:cTn>
                        </p:par>
                      </p:childTnLst>
                    </p:cTn>
                  </p:par>
                  <p:par>
                    <p:cTn id="113" fill="hold">
                      <p:stCondLst>
                        <p:cond delay="indefinite"/>
                      </p:stCondLst>
                      <p:childTnLst>
                        <p:par>
                          <p:cTn id="114" fill="hold">
                            <p:stCondLst>
                              <p:cond delay="0"/>
                            </p:stCondLst>
                            <p:childTnLst>
                              <p:par>
                                <p:cTn id="115" presetID="6" presetClass="emph" presetSubtype="0" fill="hold" nodeType="clickEffect">
                                  <p:stCondLst>
                                    <p:cond delay="0"/>
                                  </p:stCondLst>
                                  <p:childTnLst>
                                    <p:animScale>
                                      <p:cBhvr>
                                        <p:cTn id="116" dur="2000" fill="hold"/>
                                        <p:tgtEl>
                                          <p:spTgt spid="19"/>
                                        </p:tgtEl>
                                      </p:cBhvr>
                                      <p:by x="150000" y="150000"/>
                                    </p:animScale>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19"/>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6" presetClass="entr" presetSubtype="16" fill="hold" nodeType="click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circle(in)">
                                      <p:cBhvr>
                                        <p:cTn id="125" dur="2000"/>
                                        <p:tgtEl>
                                          <p:spTgt spid="24"/>
                                        </p:tgtEl>
                                      </p:cBhvr>
                                    </p:animEffect>
                                  </p:childTnLst>
                                </p:cTn>
                              </p:par>
                            </p:childTnLst>
                          </p:cTn>
                        </p:par>
                      </p:childTnLst>
                    </p:cTn>
                  </p:par>
                  <p:par>
                    <p:cTn id="126" fill="hold">
                      <p:stCondLst>
                        <p:cond delay="indefinite"/>
                      </p:stCondLst>
                      <p:childTnLst>
                        <p:par>
                          <p:cTn id="127" fill="hold">
                            <p:stCondLst>
                              <p:cond delay="0"/>
                            </p:stCondLst>
                            <p:childTnLst>
                              <p:par>
                                <p:cTn id="128" presetID="6" presetClass="emph" presetSubtype="0" fill="hold" nodeType="clickEffect">
                                  <p:stCondLst>
                                    <p:cond delay="0"/>
                                  </p:stCondLst>
                                  <p:childTnLst>
                                    <p:animScale>
                                      <p:cBhvr>
                                        <p:cTn id="129" dur="2000" fill="hold"/>
                                        <p:tgtEl>
                                          <p:spTgt spid="16"/>
                                        </p:tgtEl>
                                      </p:cBhvr>
                                      <p:by x="150000" y="150000"/>
                                    </p:animScale>
                                  </p:childTnLst>
                                </p:cTn>
                              </p:par>
                            </p:childTnLst>
                          </p:cTn>
                        </p:par>
                      </p:childTnLst>
                    </p:cTn>
                  </p:par>
                  <p:par>
                    <p:cTn id="130" fill="hold">
                      <p:stCondLst>
                        <p:cond delay="indefinite"/>
                      </p:stCondLst>
                      <p:childTnLst>
                        <p:par>
                          <p:cTn id="131" fill="hold">
                            <p:stCondLst>
                              <p:cond delay="0"/>
                            </p:stCondLst>
                            <p:childTnLst>
                              <p:par>
                                <p:cTn id="132" presetID="1" presetClass="exit" presetSubtype="0" fill="hold" nodeType="clickEffect">
                                  <p:stCondLst>
                                    <p:cond delay="0"/>
                                  </p:stCondLst>
                                  <p:childTnLst>
                                    <p:set>
                                      <p:cBhvr>
                                        <p:cTn id="133" dur="1" fill="hold">
                                          <p:stCondLst>
                                            <p:cond delay="0"/>
                                          </p:stCondLst>
                                        </p:cTn>
                                        <p:tgtEl>
                                          <p:spTgt spid="16"/>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6" presetClass="entr" presetSubtype="16" fill="hold" nodeType="click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circle(in)">
                                      <p:cBhvr>
                                        <p:cTn id="13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81352"/>
            <a:ext cx="5103200" cy="586725"/>
          </a:xfrm>
          <a:prstGeom prst="rect">
            <a:avLst/>
          </a:prstGeom>
        </p:spPr>
        <p:txBody>
          <a:bodyPr lIns="0" tIns="0" rIns="0" bIns="0" rtlCol="0" anchor="t">
            <a:spAutoFit/>
          </a:bodyPr>
          <a:lstStyle/>
          <a:p>
            <a:pPr>
              <a:lnSpc>
                <a:spcPts val="4827"/>
              </a:lnSpc>
            </a:pPr>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13678"/>
            <a:ext cx="18288000" cy="103143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107"/>
          <a:stretch>
            <a:fillRect/>
          </a:stretch>
        </p:blipFill>
        <p:spPr>
          <a:xfrm flipV="1">
            <a:off x="2938720" y="1408359"/>
            <a:ext cx="4519312" cy="119300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4"/>
              </a:ext>
            </a:extLst>
          </a:blip>
          <a:srcRect l="33646" b="21688"/>
          <a:stretch>
            <a:fillRect/>
          </a:stretch>
        </p:blipFill>
        <p:spPr>
          <a:xfrm>
            <a:off x="2958847" y="5230071"/>
            <a:ext cx="1685640" cy="188934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80169" y="5854103"/>
            <a:ext cx="3301973" cy="317589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01595" y="6185444"/>
            <a:ext cx="829322" cy="314570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19710" y="7119416"/>
            <a:ext cx="1279181" cy="2791863"/>
          </a:xfrm>
          <a:prstGeom prst="rect">
            <a:avLst/>
          </a:prstGeom>
        </p:spPr>
      </p:pic>
      <p:grpSp>
        <p:nvGrpSpPr>
          <p:cNvPr id="9" name="Group 9"/>
          <p:cNvGrpSpPr/>
          <p:nvPr/>
        </p:nvGrpSpPr>
        <p:grpSpPr>
          <a:xfrm>
            <a:off x="12007341" y="2474726"/>
            <a:ext cx="2922969" cy="3379377"/>
            <a:chOff x="0" y="0"/>
            <a:chExt cx="1328622" cy="1536080"/>
          </a:xfrm>
        </p:grpSpPr>
        <p:sp>
          <p:nvSpPr>
            <p:cNvPr id="10" name="Freeform 10"/>
            <p:cNvSpPr/>
            <p:nvPr/>
          </p:nvSpPr>
          <p:spPr>
            <a:xfrm>
              <a:off x="10160" y="16510"/>
              <a:ext cx="1305762" cy="1508141"/>
            </a:xfrm>
            <a:custGeom>
              <a:avLst/>
              <a:gdLst/>
              <a:ahLst/>
              <a:cxnLst/>
              <a:rect l="l" t="t" r="r" b="b"/>
              <a:pathLst>
                <a:path w="1305762" h="1508141">
                  <a:moveTo>
                    <a:pt x="1305762" y="1508141"/>
                  </a:moveTo>
                  <a:lnTo>
                    <a:pt x="0" y="1500520"/>
                  </a:lnTo>
                  <a:lnTo>
                    <a:pt x="0" y="536289"/>
                  </a:lnTo>
                  <a:lnTo>
                    <a:pt x="17780" y="19050"/>
                  </a:lnTo>
                  <a:lnTo>
                    <a:pt x="648924" y="0"/>
                  </a:lnTo>
                  <a:lnTo>
                    <a:pt x="1286712" y="5080"/>
                  </a:lnTo>
                  <a:close/>
                </a:path>
              </a:pathLst>
            </a:custGeom>
            <a:solidFill>
              <a:srgbClr val="FFFFFF"/>
            </a:solidFill>
            <a:ln>
              <a:solidFill>
                <a:srgbClr val="000000"/>
              </a:solidFill>
            </a:ln>
          </p:spPr>
        </p:sp>
        <p:sp>
          <p:nvSpPr>
            <p:cNvPr id="11" name="Freeform 11"/>
            <p:cNvSpPr/>
            <p:nvPr/>
          </p:nvSpPr>
          <p:spPr>
            <a:xfrm>
              <a:off x="-3810" y="0"/>
              <a:ext cx="1334972" cy="1534810"/>
            </a:xfrm>
            <a:custGeom>
              <a:avLst/>
              <a:gdLst/>
              <a:ahLst/>
              <a:cxnLst/>
              <a:rect l="l" t="t" r="r" b="b"/>
              <a:pathLst>
                <a:path w="1334972" h="1534810">
                  <a:moveTo>
                    <a:pt x="1300682" y="21590"/>
                  </a:moveTo>
                  <a:cubicBezTo>
                    <a:pt x="1301952" y="34290"/>
                    <a:pt x="1301952" y="44450"/>
                    <a:pt x="1303222" y="54610"/>
                  </a:cubicBezTo>
                  <a:cubicBezTo>
                    <a:pt x="1305762" y="86139"/>
                    <a:pt x="1307032" y="117701"/>
                    <a:pt x="1309572" y="148135"/>
                  </a:cubicBezTo>
                  <a:cubicBezTo>
                    <a:pt x="1309572" y="192096"/>
                    <a:pt x="1322272" y="1058912"/>
                    <a:pt x="1328622" y="1102872"/>
                  </a:cubicBezTo>
                  <a:cubicBezTo>
                    <a:pt x="1334972" y="1169377"/>
                    <a:pt x="1331162" y="1237009"/>
                    <a:pt x="1331162" y="1303514"/>
                  </a:cubicBezTo>
                  <a:cubicBezTo>
                    <a:pt x="1331162" y="1362128"/>
                    <a:pt x="1332432" y="1416233"/>
                    <a:pt x="1333702" y="1473850"/>
                  </a:cubicBezTo>
                  <a:cubicBezTo>
                    <a:pt x="1333702" y="1495440"/>
                    <a:pt x="1333702" y="1509410"/>
                    <a:pt x="1333702" y="1533540"/>
                  </a:cubicBezTo>
                  <a:cubicBezTo>
                    <a:pt x="1310842" y="1533540"/>
                    <a:pt x="1290522" y="1534810"/>
                    <a:pt x="1271433" y="1533540"/>
                  </a:cubicBezTo>
                  <a:cubicBezTo>
                    <a:pt x="1208447" y="1528460"/>
                    <a:pt x="1144493" y="1534810"/>
                    <a:pt x="1081507" y="1529730"/>
                  </a:cubicBezTo>
                  <a:cubicBezTo>
                    <a:pt x="1043715" y="1525920"/>
                    <a:pt x="1006893" y="1528460"/>
                    <a:pt x="969102" y="1525920"/>
                  </a:cubicBezTo>
                  <a:cubicBezTo>
                    <a:pt x="951659" y="1524650"/>
                    <a:pt x="934217" y="1523380"/>
                    <a:pt x="916775" y="1522110"/>
                  </a:cubicBezTo>
                  <a:cubicBezTo>
                    <a:pt x="906116" y="1522110"/>
                    <a:pt x="896426" y="1523380"/>
                    <a:pt x="885767" y="1523380"/>
                  </a:cubicBezTo>
                  <a:cubicBezTo>
                    <a:pt x="858634" y="1522110"/>
                    <a:pt x="784020" y="1523380"/>
                    <a:pt x="756888" y="1522110"/>
                  </a:cubicBezTo>
                  <a:cubicBezTo>
                    <a:pt x="737508" y="1520840"/>
                    <a:pt x="349903" y="1529730"/>
                    <a:pt x="330523" y="1528460"/>
                  </a:cubicBezTo>
                  <a:cubicBezTo>
                    <a:pt x="325678" y="1528460"/>
                    <a:pt x="319864" y="1529730"/>
                    <a:pt x="315019" y="1529730"/>
                  </a:cubicBezTo>
                  <a:cubicBezTo>
                    <a:pt x="303391" y="1529730"/>
                    <a:pt x="292732" y="1531000"/>
                    <a:pt x="281104" y="1531000"/>
                  </a:cubicBezTo>
                  <a:cubicBezTo>
                    <a:pt x="252033" y="1531000"/>
                    <a:pt x="223932" y="1529730"/>
                    <a:pt x="194862" y="1528460"/>
                  </a:cubicBezTo>
                  <a:cubicBezTo>
                    <a:pt x="177419" y="1527190"/>
                    <a:pt x="159977" y="1525920"/>
                    <a:pt x="143504" y="1524650"/>
                  </a:cubicBezTo>
                  <a:cubicBezTo>
                    <a:pt x="112496" y="1523380"/>
                    <a:pt x="81487" y="1522110"/>
                    <a:pt x="48260" y="1522110"/>
                  </a:cubicBezTo>
                  <a:cubicBezTo>
                    <a:pt x="38100" y="1522110"/>
                    <a:pt x="29210" y="1522110"/>
                    <a:pt x="19050" y="1520840"/>
                  </a:cubicBezTo>
                  <a:cubicBezTo>
                    <a:pt x="10160" y="1519570"/>
                    <a:pt x="5080" y="1513220"/>
                    <a:pt x="7620" y="1504330"/>
                  </a:cubicBezTo>
                  <a:cubicBezTo>
                    <a:pt x="16510" y="1472593"/>
                    <a:pt x="12700" y="1444413"/>
                    <a:pt x="11430" y="1415106"/>
                  </a:cubicBezTo>
                  <a:cubicBezTo>
                    <a:pt x="10160" y="1355365"/>
                    <a:pt x="6350" y="1296750"/>
                    <a:pt x="7620" y="1237009"/>
                  </a:cubicBezTo>
                  <a:cubicBezTo>
                    <a:pt x="5080" y="1162614"/>
                    <a:pt x="0" y="241693"/>
                    <a:pt x="7620" y="166170"/>
                  </a:cubicBezTo>
                  <a:cubicBezTo>
                    <a:pt x="8890" y="151517"/>
                    <a:pt x="7620" y="135736"/>
                    <a:pt x="8890" y="121082"/>
                  </a:cubicBezTo>
                  <a:cubicBezTo>
                    <a:pt x="10160" y="97411"/>
                    <a:pt x="12700" y="71486"/>
                    <a:pt x="13970" y="44450"/>
                  </a:cubicBezTo>
                  <a:cubicBezTo>
                    <a:pt x="13970" y="41910"/>
                    <a:pt x="15240" y="39370"/>
                    <a:pt x="16510" y="38100"/>
                  </a:cubicBezTo>
                  <a:cubicBezTo>
                    <a:pt x="38100" y="35560"/>
                    <a:pt x="57262" y="30480"/>
                    <a:pt x="72766" y="29210"/>
                  </a:cubicBezTo>
                  <a:cubicBezTo>
                    <a:pt x="98929" y="25400"/>
                    <a:pt x="125093" y="22860"/>
                    <a:pt x="152225" y="20320"/>
                  </a:cubicBezTo>
                  <a:cubicBezTo>
                    <a:pt x="170636" y="17780"/>
                    <a:pt x="189047" y="16510"/>
                    <a:pt x="206490" y="13970"/>
                  </a:cubicBezTo>
                  <a:cubicBezTo>
                    <a:pt x="223932" y="11430"/>
                    <a:pt x="242343" y="8890"/>
                    <a:pt x="259785" y="8890"/>
                  </a:cubicBezTo>
                  <a:cubicBezTo>
                    <a:pt x="279166" y="7620"/>
                    <a:pt x="298546" y="10160"/>
                    <a:pt x="317926" y="8890"/>
                  </a:cubicBezTo>
                  <a:cubicBezTo>
                    <a:pt x="342151" y="8890"/>
                    <a:pt x="781113" y="6350"/>
                    <a:pt x="805339" y="5080"/>
                  </a:cubicBezTo>
                  <a:cubicBezTo>
                    <a:pt x="828595" y="3810"/>
                    <a:pt x="851851" y="2540"/>
                    <a:pt x="876076" y="2540"/>
                  </a:cubicBezTo>
                  <a:cubicBezTo>
                    <a:pt x="915806" y="1270"/>
                    <a:pt x="954566" y="0"/>
                    <a:pt x="994296" y="0"/>
                  </a:cubicBezTo>
                  <a:cubicBezTo>
                    <a:pt x="1010769" y="0"/>
                    <a:pt x="1028211" y="2540"/>
                    <a:pt x="1044684" y="2540"/>
                  </a:cubicBezTo>
                  <a:cubicBezTo>
                    <a:pt x="1090228" y="3810"/>
                    <a:pt x="1136741" y="5080"/>
                    <a:pt x="1182284" y="7620"/>
                  </a:cubicBezTo>
                  <a:cubicBezTo>
                    <a:pt x="1206509" y="8890"/>
                    <a:pt x="1230735" y="12700"/>
                    <a:pt x="1254960" y="16510"/>
                  </a:cubicBezTo>
                  <a:cubicBezTo>
                    <a:pt x="1260774" y="16510"/>
                    <a:pt x="1266588" y="16510"/>
                    <a:pt x="1271433" y="16510"/>
                  </a:cubicBezTo>
                  <a:cubicBezTo>
                    <a:pt x="1281632" y="17780"/>
                    <a:pt x="1290522" y="20320"/>
                    <a:pt x="1300682" y="21590"/>
                  </a:cubicBezTo>
                  <a:close/>
                  <a:moveTo>
                    <a:pt x="1310842" y="1517030"/>
                  </a:moveTo>
                  <a:cubicBezTo>
                    <a:pt x="1312112" y="1500520"/>
                    <a:pt x="1313382" y="1487820"/>
                    <a:pt x="1313382" y="1475120"/>
                  </a:cubicBezTo>
                  <a:cubicBezTo>
                    <a:pt x="1312112" y="1410597"/>
                    <a:pt x="1310842" y="1350856"/>
                    <a:pt x="1310842" y="1286606"/>
                  </a:cubicBezTo>
                  <a:cubicBezTo>
                    <a:pt x="1310842" y="1257298"/>
                    <a:pt x="1313382" y="1227991"/>
                    <a:pt x="1312112" y="1198684"/>
                  </a:cubicBezTo>
                  <a:cubicBezTo>
                    <a:pt x="1312112" y="1171631"/>
                    <a:pt x="1310842" y="1143451"/>
                    <a:pt x="1309572" y="1116399"/>
                  </a:cubicBezTo>
                  <a:cubicBezTo>
                    <a:pt x="1304492" y="1074692"/>
                    <a:pt x="1293062" y="211258"/>
                    <a:pt x="1293062" y="169552"/>
                  </a:cubicBezTo>
                  <a:cubicBezTo>
                    <a:pt x="1290522" y="134609"/>
                    <a:pt x="1287982" y="98538"/>
                    <a:pt x="1285442" y="63500"/>
                  </a:cubicBezTo>
                  <a:cubicBezTo>
                    <a:pt x="1284172" y="44450"/>
                    <a:pt x="1282902" y="43180"/>
                    <a:pt x="1268526" y="41910"/>
                  </a:cubicBezTo>
                  <a:cubicBezTo>
                    <a:pt x="1265619" y="41910"/>
                    <a:pt x="1263681" y="41910"/>
                    <a:pt x="1260774" y="40640"/>
                  </a:cubicBezTo>
                  <a:cubicBezTo>
                    <a:pt x="1236549" y="36830"/>
                    <a:pt x="1211354" y="31750"/>
                    <a:pt x="1187129" y="30480"/>
                  </a:cubicBezTo>
                  <a:cubicBezTo>
                    <a:pt x="1128019" y="26670"/>
                    <a:pt x="1067941" y="25400"/>
                    <a:pt x="1008831" y="22860"/>
                  </a:cubicBezTo>
                  <a:cubicBezTo>
                    <a:pt x="1000110" y="22860"/>
                    <a:pt x="990420" y="22860"/>
                    <a:pt x="981699" y="22860"/>
                  </a:cubicBezTo>
                  <a:cubicBezTo>
                    <a:pt x="967164" y="22860"/>
                    <a:pt x="952628" y="22860"/>
                    <a:pt x="939062" y="22860"/>
                  </a:cubicBezTo>
                  <a:cubicBezTo>
                    <a:pt x="908054" y="22860"/>
                    <a:pt x="877046" y="22860"/>
                    <a:pt x="847006" y="24130"/>
                  </a:cubicBezTo>
                  <a:cubicBezTo>
                    <a:pt x="820843" y="25400"/>
                    <a:pt x="379943" y="29210"/>
                    <a:pt x="353779" y="29210"/>
                  </a:cubicBezTo>
                  <a:cubicBezTo>
                    <a:pt x="311143" y="29210"/>
                    <a:pt x="268506" y="26670"/>
                    <a:pt x="225870" y="33020"/>
                  </a:cubicBezTo>
                  <a:cubicBezTo>
                    <a:pt x="203583" y="36830"/>
                    <a:pt x="182264" y="36830"/>
                    <a:pt x="160946" y="38100"/>
                  </a:cubicBezTo>
                  <a:cubicBezTo>
                    <a:pt x="124124" y="41910"/>
                    <a:pt x="87301" y="45720"/>
                    <a:pt x="49530" y="50800"/>
                  </a:cubicBezTo>
                  <a:cubicBezTo>
                    <a:pt x="36830" y="50800"/>
                    <a:pt x="34290" y="53340"/>
                    <a:pt x="33020" y="68104"/>
                  </a:cubicBezTo>
                  <a:cubicBezTo>
                    <a:pt x="31750" y="88394"/>
                    <a:pt x="31750" y="108683"/>
                    <a:pt x="30480" y="128973"/>
                  </a:cubicBezTo>
                  <a:cubicBezTo>
                    <a:pt x="29210" y="162789"/>
                    <a:pt x="26670" y="195478"/>
                    <a:pt x="25400" y="229294"/>
                  </a:cubicBezTo>
                  <a:cubicBezTo>
                    <a:pt x="20320" y="265364"/>
                    <a:pt x="26670" y="1146833"/>
                    <a:pt x="29210" y="1182903"/>
                  </a:cubicBezTo>
                  <a:cubicBezTo>
                    <a:pt x="29210" y="1221228"/>
                    <a:pt x="29210" y="1260680"/>
                    <a:pt x="30480" y="1299005"/>
                  </a:cubicBezTo>
                  <a:cubicBezTo>
                    <a:pt x="30480" y="1327185"/>
                    <a:pt x="33020" y="1355365"/>
                    <a:pt x="33020" y="1383545"/>
                  </a:cubicBezTo>
                  <a:cubicBezTo>
                    <a:pt x="33020" y="1413979"/>
                    <a:pt x="33020" y="1444413"/>
                    <a:pt x="31750" y="1475120"/>
                  </a:cubicBezTo>
                  <a:cubicBezTo>
                    <a:pt x="31750" y="1478930"/>
                    <a:pt x="31750" y="1481470"/>
                    <a:pt x="31750" y="1485280"/>
                  </a:cubicBezTo>
                  <a:cubicBezTo>
                    <a:pt x="31750" y="1495441"/>
                    <a:pt x="35560" y="1499250"/>
                    <a:pt x="44450" y="1499250"/>
                  </a:cubicBezTo>
                  <a:cubicBezTo>
                    <a:pt x="59200" y="1499250"/>
                    <a:pt x="72766" y="1500520"/>
                    <a:pt x="85363" y="1500520"/>
                  </a:cubicBezTo>
                  <a:cubicBezTo>
                    <a:pt x="103774" y="1500520"/>
                    <a:pt x="123155" y="1497980"/>
                    <a:pt x="141566" y="1500520"/>
                  </a:cubicBezTo>
                  <a:cubicBezTo>
                    <a:pt x="171605" y="1504330"/>
                    <a:pt x="201645" y="1506870"/>
                    <a:pt x="231684" y="1505600"/>
                  </a:cubicBezTo>
                  <a:cubicBezTo>
                    <a:pt x="251064" y="1504330"/>
                    <a:pt x="269475" y="1506870"/>
                    <a:pt x="288856" y="1506870"/>
                  </a:cubicBezTo>
                  <a:cubicBezTo>
                    <a:pt x="316957" y="1506870"/>
                    <a:pt x="345058" y="1505600"/>
                    <a:pt x="373160" y="1506870"/>
                  </a:cubicBezTo>
                  <a:cubicBezTo>
                    <a:pt x="414827" y="1508141"/>
                    <a:pt x="872200" y="1497980"/>
                    <a:pt x="914837" y="1500520"/>
                  </a:cubicBezTo>
                  <a:cubicBezTo>
                    <a:pt x="933248" y="1501791"/>
                    <a:pt x="951659" y="1503060"/>
                    <a:pt x="969102" y="1503060"/>
                  </a:cubicBezTo>
                  <a:cubicBezTo>
                    <a:pt x="1001079" y="1505600"/>
                    <a:pt x="1032087" y="1501791"/>
                    <a:pt x="1064065" y="1505600"/>
                  </a:cubicBezTo>
                  <a:cubicBezTo>
                    <a:pt x="1090228" y="1508141"/>
                    <a:pt x="1116391" y="1508141"/>
                    <a:pt x="1142555" y="1510680"/>
                  </a:cubicBezTo>
                  <a:cubicBezTo>
                    <a:pt x="1181315" y="1514491"/>
                    <a:pt x="1220075" y="1517030"/>
                    <a:pt x="1258836" y="1518300"/>
                  </a:cubicBezTo>
                  <a:cubicBezTo>
                    <a:pt x="1273371" y="1518301"/>
                    <a:pt x="1290522" y="1517030"/>
                    <a:pt x="1310842" y="1517030"/>
                  </a:cubicBezTo>
                  <a:close/>
                </a:path>
              </a:pathLst>
            </a:custGeom>
            <a:solidFill>
              <a:srgbClr val="FCD7D7"/>
            </a:solidFill>
          </p:spPr>
        </p:sp>
      </p:gr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8"/>
              </a:ext>
            </a:extLst>
          </a:blip>
          <a:srcRect r="6429" b="46910"/>
          <a:stretch>
            <a:fillRect/>
          </a:stretch>
        </p:blipFill>
        <p:spPr>
          <a:xfrm>
            <a:off x="8047675" y="5590862"/>
            <a:ext cx="2760047" cy="1659306"/>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567004" y="6238186"/>
            <a:ext cx="4098890" cy="2277161"/>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539384" y="7758296"/>
            <a:ext cx="1497537" cy="1889095"/>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71106" y="5186340"/>
            <a:ext cx="479543" cy="809045"/>
          </a:xfrm>
          <a:prstGeom prst="rect">
            <a:avLst/>
          </a:prstGeom>
        </p:spPr>
      </p:pic>
      <p:pic>
        <p:nvPicPr>
          <p:cNvPr id="16"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692267" y="5618135"/>
            <a:ext cx="879266" cy="821714"/>
          </a:xfrm>
          <a:prstGeom prst="rect">
            <a:avLst/>
          </a:prstGeom>
        </p:spPr>
      </p:pic>
      <p:pic>
        <p:nvPicPr>
          <p:cNvPr id="17" name="Picture 17"/>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126773" y="2247601"/>
            <a:ext cx="1128975" cy="240164"/>
          </a:xfrm>
          <a:prstGeom prst="rect">
            <a:avLst/>
          </a:prstGeom>
        </p:spPr>
      </p:pic>
      <p:pic>
        <p:nvPicPr>
          <p:cNvPr id="18" name="Picture 18"/>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3481642" y="5397548"/>
            <a:ext cx="1578648" cy="307119"/>
          </a:xfrm>
          <a:prstGeom prst="rect">
            <a:avLst/>
          </a:prstGeom>
        </p:spPr>
      </p:pic>
      <p:pic>
        <p:nvPicPr>
          <p:cNvPr id="19" name="Picture 19"/>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057" t="25791" r="17870"/>
          <a:stretch>
            <a:fillRect/>
          </a:stretch>
        </p:blipFill>
        <p:spPr>
          <a:xfrm>
            <a:off x="13770402" y="1428750"/>
            <a:ext cx="1338153" cy="859629"/>
          </a:xfrm>
          <a:prstGeom prst="rect">
            <a:avLst/>
          </a:prstGeom>
        </p:spPr>
      </p:pic>
      <p:grpSp>
        <p:nvGrpSpPr>
          <p:cNvPr id="20" name="Group 20"/>
          <p:cNvGrpSpPr/>
          <p:nvPr/>
        </p:nvGrpSpPr>
        <p:grpSpPr>
          <a:xfrm>
            <a:off x="3354981" y="2768334"/>
            <a:ext cx="2826664" cy="2375166"/>
            <a:chOff x="0" y="0"/>
            <a:chExt cx="3175000" cy="2667864"/>
          </a:xfrm>
        </p:grpSpPr>
        <p:sp>
          <p:nvSpPr>
            <p:cNvPr id="21" name="Freeform 21"/>
            <p:cNvSpPr/>
            <p:nvPr/>
          </p:nvSpPr>
          <p:spPr>
            <a:xfrm>
              <a:off x="1270" y="-10160"/>
              <a:ext cx="3171190" cy="2691994"/>
            </a:xfrm>
            <a:custGeom>
              <a:avLst/>
              <a:gdLst/>
              <a:ahLst/>
              <a:cxnLst/>
              <a:rect l="l" t="t" r="r" b="b"/>
              <a:pathLst>
                <a:path w="3171190" h="2691994">
                  <a:moveTo>
                    <a:pt x="3168650" y="1877924"/>
                  </a:moveTo>
                  <a:cubicBezTo>
                    <a:pt x="3167380" y="1712824"/>
                    <a:pt x="3171190" y="1632011"/>
                    <a:pt x="3161030" y="1609981"/>
                  </a:cubicBezTo>
                  <a:cubicBezTo>
                    <a:pt x="3169920" y="1604608"/>
                    <a:pt x="3161030" y="1584906"/>
                    <a:pt x="3169920" y="1576309"/>
                  </a:cubicBezTo>
                  <a:cubicBezTo>
                    <a:pt x="3166110" y="1570219"/>
                    <a:pt x="3167380" y="1564129"/>
                    <a:pt x="3161030" y="1561980"/>
                  </a:cubicBezTo>
                  <a:lnTo>
                    <a:pt x="3161030" y="1556070"/>
                  </a:lnTo>
                  <a:cubicBezTo>
                    <a:pt x="3163570" y="1492307"/>
                    <a:pt x="3164840" y="1430694"/>
                    <a:pt x="3158490" y="1366753"/>
                  </a:cubicBezTo>
                  <a:cubicBezTo>
                    <a:pt x="3158490" y="1348842"/>
                    <a:pt x="3157220" y="1331111"/>
                    <a:pt x="3157220" y="1313200"/>
                  </a:cubicBezTo>
                  <a:cubicBezTo>
                    <a:pt x="3154680" y="1308543"/>
                    <a:pt x="3153410" y="1303707"/>
                    <a:pt x="3152140" y="1298692"/>
                  </a:cubicBezTo>
                  <a:cubicBezTo>
                    <a:pt x="3150870" y="1276483"/>
                    <a:pt x="3153410" y="1255169"/>
                    <a:pt x="3153410" y="1234034"/>
                  </a:cubicBezTo>
                  <a:cubicBezTo>
                    <a:pt x="3155950" y="1216482"/>
                    <a:pt x="3157220" y="1198392"/>
                    <a:pt x="3154680" y="1180481"/>
                  </a:cubicBezTo>
                  <a:cubicBezTo>
                    <a:pt x="3154680" y="1180123"/>
                    <a:pt x="3155950" y="1180302"/>
                    <a:pt x="3155950" y="1180481"/>
                  </a:cubicBezTo>
                  <a:cubicBezTo>
                    <a:pt x="3152140" y="1165257"/>
                    <a:pt x="3149600" y="1143227"/>
                    <a:pt x="3152140" y="1125137"/>
                  </a:cubicBezTo>
                  <a:lnTo>
                    <a:pt x="3147060" y="1114749"/>
                  </a:lnTo>
                  <a:lnTo>
                    <a:pt x="3147060" y="1085554"/>
                  </a:lnTo>
                  <a:cubicBezTo>
                    <a:pt x="3149600" y="1058867"/>
                    <a:pt x="3152140" y="974090"/>
                    <a:pt x="3152140" y="783590"/>
                  </a:cubicBezTo>
                  <a:cubicBezTo>
                    <a:pt x="3152140" y="548640"/>
                    <a:pt x="3152140" y="311150"/>
                    <a:pt x="3153410" y="74930"/>
                  </a:cubicBezTo>
                  <a:lnTo>
                    <a:pt x="3153410" y="17780"/>
                  </a:lnTo>
                  <a:lnTo>
                    <a:pt x="3112770" y="17780"/>
                  </a:lnTo>
                  <a:lnTo>
                    <a:pt x="3112770" y="52070"/>
                  </a:lnTo>
                  <a:lnTo>
                    <a:pt x="3119120" y="52070"/>
                  </a:lnTo>
                  <a:lnTo>
                    <a:pt x="3119120" y="74930"/>
                  </a:lnTo>
                  <a:cubicBezTo>
                    <a:pt x="3119120" y="100330"/>
                    <a:pt x="3120390" y="127000"/>
                    <a:pt x="3120390" y="153670"/>
                  </a:cubicBezTo>
                  <a:cubicBezTo>
                    <a:pt x="3120390" y="191770"/>
                    <a:pt x="3120390" y="231140"/>
                    <a:pt x="3121660" y="270510"/>
                  </a:cubicBezTo>
                  <a:lnTo>
                    <a:pt x="3121660" y="508000"/>
                  </a:lnTo>
                  <a:cubicBezTo>
                    <a:pt x="3121660" y="661670"/>
                    <a:pt x="3122930" y="815340"/>
                    <a:pt x="3128010" y="965200"/>
                  </a:cubicBezTo>
                  <a:lnTo>
                    <a:pt x="3122930" y="955040"/>
                  </a:lnTo>
                  <a:cubicBezTo>
                    <a:pt x="3125470" y="993140"/>
                    <a:pt x="3125470" y="1033780"/>
                    <a:pt x="3126740" y="1046330"/>
                  </a:cubicBezTo>
                  <a:cubicBezTo>
                    <a:pt x="3126740" y="1049553"/>
                    <a:pt x="3128010" y="1052777"/>
                    <a:pt x="3128010" y="1056180"/>
                  </a:cubicBezTo>
                  <a:cubicBezTo>
                    <a:pt x="3129280" y="1076599"/>
                    <a:pt x="3124200" y="1097913"/>
                    <a:pt x="3128010" y="1118331"/>
                  </a:cubicBezTo>
                  <a:lnTo>
                    <a:pt x="3125470" y="1116361"/>
                  </a:lnTo>
                  <a:cubicBezTo>
                    <a:pt x="3124200" y="1145197"/>
                    <a:pt x="3125470" y="1173138"/>
                    <a:pt x="3126740" y="1200720"/>
                  </a:cubicBezTo>
                  <a:cubicBezTo>
                    <a:pt x="3126740" y="1213795"/>
                    <a:pt x="3125470" y="1226870"/>
                    <a:pt x="3126740" y="1239945"/>
                  </a:cubicBezTo>
                  <a:cubicBezTo>
                    <a:pt x="3125470" y="1268781"/>
                    <a:pt x="3129280" y="1288125"/>
                    <a:pt x="3129280" y="1317140"/>
                  </a:cubicBezTo>
                  <a:lnTo>
                    <a:pt x="3124200" y="1317857"/>
                  </a:lnTo>
                  <a:cubicBezTo>
                    <a:pt x="3141980" y="1366574"/>
                    <a:pt x="3108960" y="1420127"/>
                    <a:pt x="3128010" y="1470814"/>
                  </a:cubicBezTo>
                  <a:lnTo>
                    <a:pt x="3121660" y="1467232"/>
                  </a:lnTo>
                  <a:cubicBezTo>
                    <a:pt x="3131820" y="1475113"/>
                    <a:pt x="3117850" y="1497860"/>
                    <a:pt x="3134360" y="1494994"/>
                  </a:cubicBezTo>
                  <a:lnTo>
                    <a:pt x="3129280" y="1503949"/>
                  </a:lnTo>
                  <a:cubicBezTo>
                    <a:pt x="3150870" y="1538338"/>
                    <a:pt x="3119120" y="1566637"/>
                    <a:pt x="3133090" y="1608906"/>
                  </a:cubicBezTo>
                  <a:lnTo>
                    <a:pt x="3129280" y="1606220"/>
                  </a:lnTo>
                  <a:cubicBezTo>
                    <a:pt x="3131820" y="1617504"/>
                    <a:pt x="3134360" y="1630578"/>
                    <a:pt x="3130550" y="1638817"/>
                  </a:cubicBezTo>
                  <a:cubicBezTo>
                    <a:pt x="3130550" y="1637564"/>
                    <a:pt x="3129280" y="1638101"/>
                    <a:pt x="3128010" y="1635414"/>
                  </a:cubicBezTo>
                  <a:cubicBezTo>
                    <a:pt x="3112770" y="1813154"/>
                    <a:pt x="3129280" y="2091284"/>
                    <a:pt x="3129280" y="2355444"/>
                  </a:cubicBezTo>
                  <a:lnTo>
                    <a:pt x="3121660" y="2324963"/>
                  </a:lnTo>
                  <a:cubicBezTo>
                    <a:pt x="3124200" y="2363063"/>
                    <a:pt x="3125470" y="2412594"/>
                    <a:pt x="3125470" y="2465934"/>
                  </a:cubicBezTo>
                  <a:lnTo>
                    <a:pt x="3125470" y="2627224"/>
                  </a:lnTo>
                  <a:cubicBezTo>
                    <a:pt x="3121660" y="2627224"/>
                    <a:pt x="3119120" y="2625954"/>
                    <a:pt x="3114040" y="2625954"/>
                  </a:cubicBezTo>
                  <a:lnTo>
                    <a:pt x="3111500" y="2627224"/>
                  </a:lnTo>
                  <a:lnTo>
                    <a:pt x="3100070" y="2632304"/>
                  </a:lnTo>
                  <a:lnTo>
                    <a:pt x="3092450" y="2632304"/>
                  </a:lnTo>
                  <a:cubicBezTo>
                    <a:pt x="3072130" y="2627224"/>
                    <a:pt x="3075940" y="2629763"/>
                    <a:pt x="3067050" y="2624684"/>
                  </a:cubicBezTo>
                  <a:cubicBezTo>
                    <a:pt x="2962910" y="2623413"/>
                    <a:pt x="2948940" y="2613254"/>
                    <a:pt x="2875280" y="2608174"/>
                  </a:cubicBezTo>
                  <a:cubicBezTo>
                    <a:pt x="2875280" y="2608174"/>
                    <a:pt x="2876550" y="2608174"/>
                    <a:pt x="2875280" y="2609444"/>
                  </a:cubicBezTo>
                  <a:cubicBezTo>
                    <a:pt x="2824480" y="2618334"/>
                    <a:pt x="2754630" y="2613254"/>
                    <a:pt x="2713990" y="2611984"/>
                  </a:cubicBezTo>
                  <a:lnTo>
                    <a:pt x="2697480" y="2608174"/>
                  </a:lnTo>
                  <a:cubicBezTo>
                    <a:pt x="2673350" y="2599284"/>
                    <a:pt x="2579370" y="2624684"/>
                    <a:pt x="2611120" y="2610713"/>
                  </a:cubicBezTo>
                  <a:cubicBezTo>
                    <a:pt x="2400300" y="2614524"/>
                    <a:pt x="2159000" y="2614524"/>
                    <a:pt x="2087487" y="2614524"/>
                  </a:cubicBezTo>
                  <a:cubicBezTo>
                    <a:pt x="2078890" y="2620874"/>
                    <a:pt x="2040535" y="2614524"/>
                    <a:pt x="2054092" y="2624684"/>
                  </a:cubicBezTo>
                  <a:cubicBezTo>
                    <a:pt x="2038882" y="2611984"/>
                    <a:pt x="1993252" y="2609444"/>
                    <a:pt x="1976389" y="2609444"/>
                  </a:cubicBezTo>
                  <a:cubicBezTo>
                    <a:pt x="1977050" y="2608174"/>
                    <a:pt x="1977711" y="2606904"/>
                    <a:pt x="1980357" y="2606904"/>
                  </a:cubicBezTo>
                  <a:cubicBezTo>
                    <a:pt x="1947622" y="2590394"/>
                    <a:pt x="1941340" y="2622144"/>
                    <a:pt x="1910589" y="2601824"/>
                  </a:cubicBezTo>
                  <a:cubicBezTo>
                    <a:pt x="1905629" y="2615794"/>
                    <a:pt x="1854709" y="2598013"/>
                    <a:pt x="1837185" y="2613254"/>
                  </a:cubicBezTo>
                  <a:cubicBezTo>
                    <a:pt x="1833547" y="2610713"/>
                    <a:pt x="1832225" y="2606904"/>
                    <a:pt x="1833547" y="2605634"/>
                  </a:cubicBezTo>
                  <a:cubicBezTo>
                    <a:pt x="1777998" y="2603094"/>
                    <a:pt x="1716828" y="2601824"/>
                    <a:pt x="1670206" y="2599284"/>
                  </a:cubicBezTo>
                  <a:cubicBezTo>
                    <a:pt x="1630197" y="2611984"/>
                    <a:pt x="1573325" y="2594204"/>
                    <a:pt x="1538607" y="2610713"/>
                  </a:cubicBezTo>
                  <a:cubicBezTo>
                    <a:pt x="1510171" y="2606904"/>
                    <a:pt x="1463880" y="2600554"/>
                    <a:pt x="1424202" y="2606904"/>
                  </a:cubicBezTo>
                  <a:lnTo>
                    <a:pt x="1428169" y="2604363"/>
                  </a:lnTo>
                  <a:cubicBezTo>
                    <a:pt x="1383201" y="2605634"/>
                    <a:pt x="1326990" y="2605634"/>
                    <a:pt x="1296240" y="2617063"/>
                  </a:cubicBezTo>
                  <a:cubicBezTo>
                    <a:pt x="1283014" y="2600554"/>
                    <a:pt x="1263505" y="2604363"/>
                    <a:pt x="1243997" y="2599284"/>
                  </a:cubicBezTo>
                  <a:cubicBezTo>
                    <a:pt x="1213908" y="2606904"/>
                    <a:pt x="1153399" y="2604363"/>
                    <a:pt x="1107438" y="2611984"/>
                  </a:cubicBezTo>
                  <a:cubicBezTo>
                    <a:pt x="1100494" y="2604363"/>
                    <a:pt x="1069744" y="2615794"/>
                    <a:pt x="1067429" y="2604363"/>
                  </a:cubicBezTo>
                  <a:cubicBezTo>
                    <a:pt x="1004570" y="2611984"/>
                    <a:pt x="814070" y="2615794"/>
                    <a:pt x="617220" y="2617063"/>
                  </a:cubicBezTo>
                  <a:lnTo>
                    <a:pt x="318770" y="2617063"/>
                  </a:lnTo>
                  <a:lnTo>
                    <a:pt x="168910" y="2615794"/>
                  </a:lnTo>
                  <a:lnTo>
                    <a:pt x="93980" y="2614524"/>
                  </a:lnTo>
                  <a:lnTo>
                    <a:pt x="58420" y="2614524"/>
                  </a:lnTo>
                  <a:lnTo>
                    <a:pt x="45720" y="2613254"/>
                  </a:lnTo>
                  <a:lnTo>
                    <a:pt x="48260" y="2613254"/>
                  </a:lnTo>
                  <a:cubicBezTo>
                    <a:pt x="52070" y="2471013"/>
                    <a:pt x="55880" y="2331313"/>
                    <a:pt x="58420" y="2196694"/>
                  </a:cubicBezTo>
                  <a:cubicBezTo>
                    <a:pt x="55880" y="2172563"/>
                    <a:pt x="53340" y="2148434"/>
                    <a:pt x="49530" y="2123034"/>
                  </a:cubicBezTo>
                  <a:cubicBezTo>
                    <a:pt x="46990" y="1957934"/>
                    <a:pt x="45720" y="1775054"/>
                    <a:pt x="45720" y="1639355"/>
                  </a:cubicBezTo>
                  <a:cubicBezTo>
                    <a:pt x="46990" y="1633444"/>
                    <a:pt x="48260" y="1627355"/>
                    <a:pt x="45720" y="1621086"/>
                  </a:cubicBezTo>
                  <a:lnTo>
                    <a:pt x="45720" y="1617145"/>
                  </a:lnTo>
                  <a:lnTo>
                    <a:pt x="48260" y="1616250"/>
                  </a:lnTo>
                  <a:lnTo>
                    <a:pt x="49530" y="1606578"/>
                  </a:lnTo>
                  <a:cubicBezTo>
                    <a:pt x="50800" y="1606757"/>
                    <a:pt x="53340" y="1606757"/>
                    <a:pt x="54610" y="1607474"/>
                  </a:cubicBezTo>
                  <a:lnTo>
                    <a:pt x="54610" y="1609444"/>
                  </a:lnTo>
                  <a:lnTo>
                    <a:pt x="54610" y="1607653"/>
                  </a:lnTo>
                  <a:cubicBezTo>
                    <a:pt x="55880" y="1608190"/>
                    <a:pt x="57150" y="1608906"/>
                    <a:pt x="57150" y="1609981"/>
                  </a:cubicBezTo>
                  <a:lnTo>
                    <a:pt x="57150" y="1559473"/>
                  </a:lnTo>
                  <a:cubicBezTo>
                    <a:pt x="58420" y="1559831"/>
                    <a:pt x="59690" y="1560189"/>
                    <a:pt x="58420" y="1561443"/>
                  </a:cubicBezTo>
                  <a:cubicBezTo>
                    <a:pt x="69850" y="1548547"/>
                    <a:pt x="57150" y="1543174"/>
                    <a:pt x="57150" y="1534935"/>
                  </a:cubicBezTo>
                  <a:lnTo>
                    <a:pt x="57150" y="1533323"/>
                  </a:lnTo>
                  <a:cubicBezTo>
                    <a:pt x="57150" y="1530457"/>
                    <a:pt x="59690" y="1527412"/>
                    <a:pt x="63500" y="1523472"/>
                  </a:cubicBezTo>
                  <a:cubicBezTo>
                    <a:pt x="50800" y="1521144"/>
                    <a:pt x="64770" y="1497143"/>
                    <a:pt x="54610" y="1486039"/>
                  </a:cubicBezTo>
                  <a:lnTo>
                    <a:pt x="54610" y="1482098"/>
                  </a:lnTo>
                  <a:cubicBezTo>
                    <a:pt x="57150" y="1481382"/>
                    <a:pt x="58420" y="1481024"/>
                    <a:pt x="59690" y="1481561"/>
                  </a:cubicBezTo>
                  <a:cubicBezTo>
                    <a:pt x="62230" y="1451471"/>
                    <a:pt x="63500" y="1418157"/>
                    <a:pt x="66040" y="1392544"/>
                  </a:cubicBezTo>
                  <a:cubicBezTo>
                    <a:pt x="53340" y="1370693"/>
                    <a:pt x="71120" y="1339708"/>
                    <a:pt x="54610" y="1321081"/>
                  </a:cubicBezTo>
                  <a:cubicBezTo>
                    <a:pt x="58420" y="1305498"/>
                    <a:pt x="64770" y="1280423"/>
                    <a:pt x="58420" y="1258751"/>
                  </a:cubicBezTo>
                  <a:lnTo>
                    <a:pt x="60960" y="1260900"/>
                  </a:lnTo>
                  <a:cubicBezTo>
                    <a:pt x="59690" y="1236363"/>
                    <a:pt x="59690" y="1205914"/>
                    <a:pt x="48260" y="1189078"/>
                  </a:cubicBezTo>
                  <a:cubicBezTo>
                    <a:pt x="64770" y="1181914"/>
                    <a:pt x="60960" y="1171347"/>
                    <a:pt x="66040" y="1160779"/>
                  </a:cubicBezTo>
                  <a:cubicBezTo>
                    <a:pt x="58420" y="1144480"/>
                    <a:pt x="60960" y="1111525"/>
                    <a:pt x="53340" y="1086629"/>
                  </a:cubicBezTo>
                  <a:cubicBezTo>
                    <a:pt x="60960" y="1082867"/>
                    <a:pt x="50800" y="1066031"/>
                    <a:pt x="60960" y="1064778"/>
                  </a:cubicBezTo>
                  <a:cubicBezTo>
                    <a:pt x="53340" y="1028700"/>
                    <a:pt x="49530" y="836930"/>
                    <a:pt x="48260" y="638810"/>
                  </a:cubicBezTo>
                  <a:lnTo>
                    <a:pt x="48260" y="339090"/>
                  </a:lnTo>
                  <a:lnTo>
                    <a:pt x="49530" y="189230"/>
                  </a:lnTo>
                  <a:lnTo>
                    <a:pt x="50800" y="114300"/>
                  </a:lnTo>
                  <a:lnTo>
                    <a:pt x="50800" y="78740"/>
                  </a:lnTo>
                  <a:lnTo>
                    <a:pt x="52070" y="66040"/>
                  </a:lnTo>
                  <a:lnTo>
                    <a:pt x="64770" y="66040"/>
                  </a:lnTo>
                  <a:cubicBezTo>
                    <a:pt x="210820" y="69850"/>
                    <a:pt x="354330" y="73660"/>
                    <a:pt x="492760" y="77470"/>
                  </a:cubicBezTo>
                  <a:cubicBezTo>
                    <a:pt x="558800" y="71120"/>
                    <a:pt x="633730" y="58420"/>
                    <a:pt x="701040" y="50800"/>
                  </a:cubicBezTo>
                  <a:cubicBezTo>
                    <a:pt x="707390" y="52070"/>
                    <a:pt x="707390" y="53340"/>
                    <a:pt x="692150" y="53340"/>
                  </a:cubicBezTo>
                  <a:cubicBezTo>
                    <a:pt x="788670" y="50800"/>
                    <a:pt x="877570" y="62230"/>
                    <a:pt x="974090" y="59690"/>
                  </a:cubicBezTo>
                  <a:cubicBezTo>
                    <a:pt x="972820" y="60960"/>
                    <a:pt x="972820" y="60960"/>
                    <a:pt x="957580" y="63500"/>
                  </a:cubicBezTo>
                  <a:cubicBezTo>
                    <a:pt x="1032711" y="58420"/>
                    <a:pt x="1057510" y="72390"/>
                    <a:pt x="1085285" y="63500"/>
                  </a:cubicBezTo>
                  <a:lnTo>
                    <a:pt x="1086938" y="66040"/>
                  </a:lnTo>
                  <a:lnTo>
                    <a:pt x="1104462" y="62230"/>
                  </a:lnTo>
                  <a:cubicBezTo>
                    <a:pt x="1104132" y="64770"/>
                    <a:pt x="1103470" y="69850"/>
                    <a:pt x="1098180" y="69850"/>
                  </a:cubicBezTo>
                  <a:cubicBezTo>
                    <a:pt x="1311780" y="73660"/>
                    <a:pt x="1531994" y="55880"/>
                    <a:pt x="1751215" y="58420"/>
                  </a:cubicBezTo>
                  <a:lnTo>
                    <a:pt x="1742949" y="62230"/>
                  </a:lnTo>
                  <a:lnTo>
                    <a:pt x="1785603" y="55880"/>
                  </a:lnTo>
                  <a:cubicBezTo>
                    <a:pt x="1785273" y="57150"/>
                    <a:pt x="1783289" y="58420"/>
                    <a:pt x="1781305" y="59690"/>
                  </a:cubicBezTo>
                  <a:cubicBezTo>
                    <a:pt x="1835862" y="66040"/>
                    <a:pt x="1892403" y="55880"/>
                    <a:pt x="1945308" y="57150"/>
                  </a:cubicBezTo>
                  <a:cubicBezTo>
                    <a:pt x="1944977" y="58420"/>
                    <a:pt x="1937041" y="62230"/>
                    <a:pt x="1944316" y="64770"/>
                  </a:cubicBezTo>
                  <a:cubicBezTo>
                    <a:pt x="1983663" y="54610"/>
                    <a:pt x="2007470" y="77470"/>
                    <a:pt x="2026978" y="57150"/>
                  </a:cubicBezTo>
                  <a:cubicBezTo>
                    <a:pt x="2028962" y="58420"/>
                    <a:pt x="2029954" y="62230"/>
                    <a:pt x="2025986" y="64770"/>
                  </a:cubicBezTo>
                  <a:cubicBezTo>
                    <a:pt x="2135432" y="58420"/>
                    <a:pt x="2538730" y="58420"/>
                    <a:pt x="2961640" y="62230"/>
                  </a:cubicBezTo>
                  <a:cubicBezTo>
                    <a:pt x="3009900" y="59690"/>
                    <a:pt x="3060700" y="58420"/>
                    <a:pt x="3111500" y="55880"/>
                  </a:cubicBezTo>
                  <a:lnTo>
                    <a:pt x="3111500" y="20320"/>
                  </a:lnTo>
                  <a:cubicBezTo>
                    <a:pt x="2833370" y="19050"/>
                    <a:pt x="2553970" y="19050"/>
                    <a:pt x="2274570" y="17780"/>
                  </a:cubicBezTo>
                  <a:cubicBezTo>
                    <a:pt x="1946961" y="12700"/>
                    <a:pt x="1743941" y="0"/>
                    <a:pt x="1518107" y="24130"/>
                  </a:cubicBezTo>
                  <a:cubicBezTo>
                    <a:pt x="1518437" y="22860"/>
                    <a:pt x="1516453" y="21590"/>
                    <a:pt x="1522405" y="20320"/>
                  </a:cubicBezTo>
                  <a:cubicBezTo>
                    <a:pt x="1457267" y="24130"/>
                    <a:pt x="1398080" y="17780"/>
                    <a:pt x="1336579" y="21590"/>
                  </a:cubicBezTo>
                  <a:lnTo>
                    <a:pt x="1336910" y="20320"/>
                  </a:lnTo>
                  <a:cubicBezTo>
                    <a:pt x="1185472" y="34290"/>
                    <a:pt x="1002030" y="17780"/>
                    <a:pt x="438150" y="33020"/>
                  </a:cubicBezTo>
                  <a:lnTo>
                    <a:pt x="19050" y="33020"/>
                  </a:lnTo>
                  <a:lnTo>
                    <a:pt x="19050" y="78740"/>
                  </a:lnTo>
                  <a:cubicBezTo>
                    <a:pt x="19050" y="213360"/>
                    <a:pt x="20320" y="350520"/>
                    <a:pt x="20320" y="488950"/>
                  </a:cubicBezTo>
                  <a:cubicBezTo>
                    <a:pt x="7620" y="951230"/>
                    <a:pt x="11430" y="1093256"/>
                    <a:pt x="20320" y="1158093"/>
                  </a:cubicBezTo>
                  <a:cubicBezTo>
                    <a:pt x="26670" y="1238154"/>
                    <a:pt x="8890" y="1315707"/>
                    <a:pt x="13970" y="1395589"/>
                  </a:cubicBezTo>
                  <a:cubicBezTo>
                    <a:pt x="7620" y="1456665"/>
                    <a:pt x="21590" y="1520069"/>
                    <a:pt x="25400" y="1582936"/>
                  </a:cubicBezTo>
                  <a:cubicBezTo>
                    <a:pt x="20320" y="1606399"/>
                    <a:pt x="13970" y="1630578"/>
                    <a:pt x="15240" y="1701394"/>
                  </a:cubicBezTo>
                  <a:lnTo>
                    <a:pt x="19050" y="1688694"/>
                  </a:lnTo>
                  <a:cubicBezTo>
                    <a:pt x="13970" y="1738224"/>
                    <a:pt x="15240" y="1792834"/>
                    <a:pt x="19050" y="1844904"/>
                  </a:cubicBezTo>
                  <a:cubicBezTo>
                    <a:pt x="17780" y="1905864"/>
                    <a:pt x="17780" y="1968094"/>
                    <a:pt x="19050" y="2030324"/>
                  </a:cubicBezTo>
                  <a:cubicBezTo>
                    <a:pt x="19050" y="2031594"/>
                    <a:pt x="19050" y="2034134"/>
                    <a:pt x="17780" y="2035404"/>
                  </a:cubicBezTo>
                  <a:lnTo>
                    <a:pt x="16510" y="2022704"/>
                  </a:lnTo>
                  <a:cubicBezTo>
                    <a:pt x="12700" y="2046834"/>
                    <a:pt x="15240" y="2074774"/>
                    <a:pt x="19050" y="2102714"/>
                  </a:cubicBezTo>
                  <a:cubicBezTo>
                    <a:pt x="19050" y="2126844"/>
                    <a:pt x="20320" y="2149704"/>
                    <a:pt x="20320" y="2173834"/>
                  </a:cubicBezTo>
                  <a:lnTo>
                    <a:pt x="24130" y="2369414"/>
                  </a:lnTo>
                  <a:cubicBezTo>
                    <a:pt x="21590" y="2418944"/>
                    <a:pt x="34290" y="2542134"/>
                    <a:pt x="15240" y="2545944"/>
                  </a:cubicBezTo>
                  <a:cubicBezTo>
                    <a:pt x="15240" y="2502764"/>
                    <a:pt x="6350" y="2613254"/>
                    <a:pt x="1270" y="2516734"/>
                  </a:cubicBezTo>
                  <a:cubicBezTo>
                    <a:pt x="0" y="2528164"/>
                    <a:pt x="0" y="2556104"/>
                    <a:pt x="0" y="2585314"/>
                  </a:cubicBezTo>
                  <a:cubicBezTo>
                    <a:pt x="0" y="2594204"/>
                    <a:pt x="1270" y="2603094"/>
                    <a:pt x="1270" y="2610714"/>
                  </a:cubicBezTo>
                  <a:cubicBezTo>
                    <a:pt x="2540" y="2628494"/>
                    <a:pt x="5080" y="2641194"/>
                    <a:pt x="7620" y="2637384"/>
                  </a:cubicBezTo>
                  <a:cubicBezTo>
                    <a:pt x="17780" y="2647544"/>
                    <a:pt x="25400" y="2691994"/>
                    <a:pt x="33020" y="2631034"/>
                  </a:cubicBezTo>
                  <a:lnTo>
                    <a:pt x="60960" y="2631034"/>
                  </a:lnTo>
                  <a:cubicBezTo>
                    <a:pt x="91440" y="2631034"/>
                    <a:pt x="121920" y="2631034"/>
                    <a:pt x="152400" y="2632304"/>
                  </a:cubicBezTo>
                  <a:cubicBezTo>
                    <a:pt x="194310" y="2633574"/>
                    <a:pt x="234950" y="2634844"/>
                    <a:pt x="273050" y="2636114"/>
                  </a:cubicBezTo>
                  <a:cubicBezTo>
                    <a:pt x="991870" y="2662784"/>
                    <a:pt x="1199359" y="2646274"/>
                    <a:pt x="1386508" y="2629764"/>
                  </a:cubicBezTo>
                  <a:cubicBezTo>
                    <a:pt x="1545220" y="2638654"/>
                    <a:pt x="1703932" y="2618334"/>
                    <a:pt x="1858346" y="2631034"/>
                  </a:cubicBezTo>
                  <a:cubicBezTo>
                    <a:pt x="1773038" y="2633574"/>
                    <a:pt x="1688722" y="2638654"/>
                    <a:pt x="1600769" y="2642464"/>
                  </a:cubicBezTo>
                  <a:cubicBezTo>
                    <a:pt x="1602753" y="2641194"/>
                    <a:pt x="1603745" y="2639924"/>
                    <a:pt x="1605729" y="2638654"/>
                  </a:cubicBezTo>
                  <a:cubicBezTo>
                    <a:pt x="1599116" y="2641194"/>
                    <a:pt x="1591842" y="2645004"/>
                    <a:pt x="1584237" y="2643734"/>
                  </a:cubicBezTo>
                  <a:cubicBezTo>
                    <a:pt x="1582253" y="2642464"/>
                    <a:pt x="1586221" y="2641194"/>
                    <a:pt x="1588866" y="2639924"/>
                  </a:cubicBezTo>
                  <a:cubicBezTo>
                    <a:pt x="1559769" y="2629764"/>
                    <a:pt x="1503889" y="2646274"/>
                    <a:pt x="1485703" y="2638654"/>
                  </a:cubicBezTo>
                  <a:cubicBezTo>
                    <a:pt x="1477436" y="2639924"/>
                    <a:pt x="1473799" y="2643734"/>
                    <a:pt x="1478428" y="2647544"/>
                  </a:cubicBezTo>
                  <a:cubicBezTo>
                    <a:pt x="1371298" y="2650084"/>
                    <a:pt x="1256562" y="2652624"/>
                    <a:pt x="1147116" y="2660244"/>
                  </a:cubicBezTo>
                  <a:cubicBezTo>
                    <a:pt x="1141826" y="2658974"/>
                    <a:pt x="1140834" y="2656434"/>
                    <a:pt x="1142487" y="2652624"/>
                  </a:cubicBezTo>
                  <a:cubicBezTo>
                    <a:pt x="1049244" y="2669134"/>
                    <a:pt x="735330" y="2662784"/>
                    <a:pt x="368300" y="2660244"/>
                  </a:cubicBezTo>
                  <a:cubicBezTo>
                    <a:pt x="354330" y="2664054"/>
                    <a:pt x="405130" y="2665324"/>
                    <a:pt x="369570" y="2669134"/>
                  </a:cubicBezTo>
                  <a:cubicBezTo>
                    <a:pt x="487680" y="2674214"/>
                    <a:pt x="585470" y="2658974"/>
                    <a:pt x="692150" y="2666594"/>
                  </a:cubicBezTo>
                  <a:lnTo>
                    <a:pt x="678180" y="2670404"/>
                  </a:lnTo>
                  <a:cubicBezTo>
                    <a:pt x="755650" y="2672944"/>
                    <a:pt x="693420" y="2660244"/>
                    <a:pt x="774700" y="2665324"/>
                  </a:cubicBezTo>
                  <a:cubicBezTo>
                    <a:pt x="806450" y="2669134"/>
                    <a:pt x="767080" y="2670404"/>
                    <a:pt x="781050" y="2671674"/>
                  </a:cubicBezTo>
                  <a:cubicBezTo>
                    <a:pt x="946150" y="2670404"/>
                    <a:pt x="1051227" y="2674214"/>
                    <a:pt x="1091898" y="2664054"/>
                  </a:cubicBezTo>
                  <a:cubicBezTo>
                    <a:pt x="1101817" y="2672944"/>
                    <a:pt x="1138189" y="2664054"/>
                    <a:pt x="1154060" y="2672944"/>
                  </a:cubicBezTo>
                  <a:cubicBezTo>
                    <a:pt x="1165302" y="2669134"/>
                    <a:pt x="1176214" y="2670404"/>
                    <a:pt x="1180512" y="2664054"/>
                  </a:cubicBezTo>
                  <a:cubicBezTo>
                    <a:pt x="1331289" y="2669134"/>
                    <a:pt x="1485372" y="2660244"/>
                    <a:pt x="1639786" y="2660244"/>
                  </a:cubicBezTo>
                  <a:cubicBezTo>
                    <a:pt x="1712199" y="2642464"/>
                    <a:pt x="1798498" y="2664054"/>
                    <a:pt x="1884468" y="2657704"/>
                  </a:cubicBezTo>
                  <a:cubicBezTo>
                    <a:pt x="1885129" y="2657704"/>
                    <a:pt x="1884798" y="2658974"/>
                    <a:pt x="1884468" y="2658974"/>
                  </a:cubicBezTo>
                  <a:cubicBezTo>
                    <a:pt x="1912573" y="2655164"/>
                    <a:pt x="1953243" y="2652624"/>
                    <a:pt x="1986639" y="2655164"/>
                  </a:cubicBezTo>
                  <a:lnTo>
                    <a:pt x="2015075" y="2647544"/>
                  </a:lnTo>
                  <a:cubicBezTo>
                    <a:pt x="2078890" y="2652624"/>
                    <a:pt x="2143367" y="2655164"/>
                    <a:pt x="2386330" y="2655164"/>
                  </a:cubicBezTo>
                  <a:lnTo>
                    <a:pt x="3025140" y="2655164"/>
                  </a:lnTo>
                  <a:cubicBezTo>
                    <a:pt x="3021330" y="2656434"/>
                    <a:pt x="3009900" y="2657704"/>
                    <a:pt x="2985770" y="2658974"/>
                  </a:cubicBezTo>
                  <a:cubicBezTo>
                    <a:pt x="3004820" y="2660244"/>
                    <a:pt x="3077210" y="2660244"/>
                    <a:pt x="3112770" y="2656434"/>
                  </a:cubicBezTo>
                  <a:cubicBezTo>
                    <a:pt x="3117850" y="2656434"/>
                    <a:pt x="3122930" y="2655164"/>
                    <a:pt x="3126740" y="2655164"/>
                  </a:cubicBezTo>
                  <a:lnTo>
                    <a:pt x="3152140" y="2655164"/>
                  </a:lnTo>
                  <a:lnTo>
                    <a:pt x="3152140" y="2639924"/>
                  </a:lnTo>
                  <a:cubicBezTo>
                    <a:pt x="3159760" y="2636114"/>
                    <a:pt x="3145790" y="2637384"/>
                    <a:pt x="3152140" y="2629764"/>
                  </a:cubicBezTo>
                  <a:lnTo>
                    <a:pt x="3152140" y="2323694"/>
                  </a:lnTo>
                  <a:cubicBezTo>
                    <a:pt x="3157220" y="2342744"/>
                    <a:pt x="3149600" y="2406244"/>
                    <a:pt x="3158490" y="2397354"/>
                  </a:cubicBezTo>
                  <a:cubicBezTo>
                    <a:pt x="3162300" y="2352904"/>
                    <a:pt x="3155950" y="2333854"/>
                    <a:pt x="3152140" y="2323694"/>
                  </a:cubicBezTo>
                  <a:cubicBezTo>
                    <a:pt x="3152140" y="2142084"/>
                    <a:pt x="3153410" y="1959204"/>
                    <a:pt x="3153410" y="1777594"/>
                  </a:cubicBezTo>
                  <a:cubicBezTo>
                    <a:pt x="3154680" y="1662024"/>
                    <a:pt x="3154680" y="1633086"/>
                    <a:pt x="3155950" y="1617145"/>
                  </a:cubicBezTo>
                  <a:cubicBezTo>
                    <a:pt x="3162300" y="1716634"/>
                    <a:pt x="3157220" y="2004924"/>
                    <a:pt x="3155950" y="2288134"/>
                  </a:cubicBezTo>
                  <a:cubicBezTo>
                    <a:pt x="3159760" y="2302104"/>
                    <a:pt x="3161030" y="2251304"/>
                    <a:pt x="3164840" y="2286863"/>
                  </a:cubicBezTo>
                  <a:cubicBezTo>
                    <a:pt x="3169920" y="2168754"/>
                    <a:pt x="3154680" y="2070963"/>
                    <a:pt x="3162300" y="1964284"/>
                  </a:cubicBezTo>
                  <a:lnTo>
                    <a:pt x="3166110" y="1978254"/>
                  </a:lnTo>
                  <a:cubicBezTo>
                    <a:pt x="3168650" y="1900784"/>
                    <a:pt x="3155950" y="1963014"/>
                    <a:pt x="3161030" y="1881734"/>
                  </a:cubicBezTo>
                  <a:cubicBezTo>
                    <a:pt x="3166110" y="1852524"/>
                    <a:pt x="3167380" y="1893164"/>
                    <a:pt x="3168650" y="1877924"/>
                  </a:cubicBezTo>
                  <a:close/>
                  <a:moveTo>
                    <a:pt x="2696210" y="2628493"/>
                  </a:moveTo>
                  <a:lnTo>
                    <a:pt x="2724150" y="2628493"/>
                  </a:lnTo>
                  <a:cubicBezTo>
                    <a:pt x="2717800" y="2627224"/>
                    <a:pt x="2708910" y="2627224"/>
                    <a:pt x="2696210" y="2628493"/>
                  </a:cubicBezTo>
                  <a:close/>
                </a:path>
              </a:pathLst>
            </a:custGeom>
            <a:solidFill>
              <a:srgbClr val="FCD7D7"/>
            </a:solidFill>
          </p:spPr>
        </p:sp>
      </p:grpSp>
      <p:pic>
        <p:nvPicPr>
          <p:cNvPr id="22" name="Picture 22"/>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432728" y="2538810"/>
            <a:ext cx="5323591" cy="3523250"/>
          </a:xfrm>
          <a:prstGeom prst="rect">
            <a:avLst/>
          </a:prstGeom>
        </p:spPr>
      </p:pic>
      <p:sp>
        <p:nvSpPr>
          <p:cNvPr id="23" name="TextBox 23"/>
          <p:cNvSpPr txBox="1"/>
          <p:nvPr/>
        </p:nvSpPr>
        <p:spPr>
          <a:xfrm>
            <a:off x="6062274" y="4018782"/>
            <a:ext cx="6064499" cy="963295"/>
          </a:xfrm>
          <a:prstGeom prst="rect">
            <a:avLst/>
          </a:prstGeom>
        </p:spPr>
        <p:txBody>
          <a:bodyPr lIns="0" tIns="0" rIns="0" bIns="0" rtlCol="0" anchor="t">
            <a:spAutoFit/>
          </a:bodyPr>
          <a:lstStyle/>
          <a:p>
            <a:pPr algn="ctr">
              <a:lnSpc>
                <a:spcPts val="7670"/>
              </a:lnSpc>
            </a:pPr>
            <a:r>
              <a:rPr lang="en-US" sz="5900">
                <a:solidFill>
                  <a:srgbClr val="000000"/>
                </a:solidFill>
                <a:latin typeface="Josefin Sans Bold Bold"/>
              </a:rPr>
              <a:t>VẬN DỤNG </a:t>
            </a: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896" t="19938" r="27425" b="27540"/>
          <a:stretch>
            <a:fillRect/>
          </a:stretch>
        </p:blipFill>
        <p:spPr>
          <a:xfrm rot="-5535412">
            <a:off x="4063616" y="-2029534"/>
            <a:ext cx="10587460" cy="14629945"/>
          </a:xfrm>
          <a:prstGeom prst="rect">
            <a:avLst/>
          </a:prstGeom>
        </p:spPr>
      </p:pic>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747" t="1565" r="5621" b="7417"/>
          <a:stretch/>
        </p:blipFill>
        <p:spPr>
          <a:xfrm>
            <a:off x="0" y="0"/>
            <a:ext cx="18288000" cy="10287000"/>
          </a:xfrm>
          <a:prstGeom prst="rect">
            <a:avLst/>
          </a:prstGeom>
        </p:spPr>
      </p:pic>
      <p:sp>
        <p:nvSpPr>
          <p:cNvPr id="4" name="Rectangle 3"/>
          <p:cNvSpPr/>
          <p:nvPr/>
        </p:nvSpPr>
        <p:spPr>
          <a:xfrm>
            <a:off x="1483652" y="1528997"/>
            <a:ext cx="14975546" cy="3607257"/>
          </a:xfrm>
          <a:prstGeom prst="rect">
            <a:avLst/>
          </a:prstGeom>
          <a:noFill/>
        </p:spPr>
        <p:txBody>
          <a:bodyPr wrap="square" lIns="137160" tIns="68580" rIns="137160" bIns="68580" numCol="1">
            <a:prstTxWarp prst="textPlain">
              <a:avLst/>
            </a:prstTxWarp>
            <a:spAutoFit/>
          </a:bodyPr>
          <a:lstStyle/>
          <a:p>
            <a:pPr algn="ctr" defTabSz="1371600">
              <a:defRPr/>
            </a:pPr>
            <a:r>
              <a:rPr lang="en-US" sz="4200" b="1" dirty="0">
                <a:ln w="22225">
                  <a:solidFill>
                    <a:srgbClr val="ED7D31"/>
                  </a:solidFill>
                  <a:prstDash val="solid"/>
                </a:ln>
                <a:solidFill>
                  <a:srgbClr val="FF0000"/>
                </a:solidFill>
                <a:effectLst>
                  <a:glow rad="127000">
                    <a:prstClr val="white"/>
                  </a:glow>
                </a:effectLst>
                <a:latin typeface="Times New Roman" panose="02020603050405020304" pitchFamily="18" charset="0"/>
                <a:cs typeface="Times New Roman" panose="02020603050405020304" pitchFamily="18" charset="0"/>
              </a:rPr>
              <a:t>CHÚC CÁC CON HỌC SINH </a:t>
            </a:r>
          </a:p>
          <a:p>
            <a:pPr algn="ctr" defTabSz="1371600">
              <a:defRPr/>
            </a:pPr>
            <a:r>
              <a:rPr lang="en-US" sz="4200" b="1" dirty="0">
                <a:ln w="22225">
                  <a:solidFill>
                    <a:srgbClr val="ED7D31"/>
                  </a:solidFill>
                  <a:prstDash val="solid"/>
                </a:ln>
                <a:solidFill>
                  <a:srgbClr val="FF0000"/>
                </a:solidFill>
                <a:effectLst>
                  <a:glow rad="127000">
                    <a:prstClr val="white"/>
                  </a:glow>
                </a:effectLst>
                <a:latin typeface="Times New Roman" panose="02020603050405020304" pitchFamily="18" charset="0"/>
                <a:cs typeface="Times New Roman" panose="02020603050405020304" pitchFamily="18" charset="0"/>
              </a:rPr>
              <a:t>CHĂM NGOAN, HỌC GIỎI!</a:t>
            </a:r>
          </a:p>
        </p:txBody>
      </p:sp>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7517" b="90661" l="5875" r="92250">
                        <a14:foregroundMark x1="46250" y1="28702" x2="36625" y2="50797"/>
                        <a14:foregroundMark x1="51000" y1="65831" x2="55125" y2="69021"/>
                        <a14:foregroundMark x1="45250" y1="78360" x2="45250" y2="85649"/>
                        <a14:foregroundMark x1="84625" y1="57403" x2="90000" y2="88383"/>
                        <a14:foregroundMark x1="91000" y1="61048" x2="91000" y2="63098"/>
                        <a14:foregroundMark x1="85125" y1="88155" x2="83375" y2="90661"/>
                        <a14:foregroundMark x1="81000" y1="81321" x2="82250" y2="81321"/>
                        <a14:foregroundMark x1="72250" y1="84055" x2="73250" y2="86560"/>
                        <a14:foregroundMark x1="48625" y1="11390" x2="52875" y2="15718"/>
                        <a14:foregroundMark x1="9000" y1="53986" x2="8375" y2="61959"/>
                        <a14:foregroundMark x1="5875" y1="66515" x2="8000" y2="67198"/>
                        <a14:foregroundMark x1="15125" y1="87244" x2="16000" y2="91116"/>
                        <a14:foregroundMark x1="12125" y1="87699" x2="11625" y2="90888"/>
                        <a14:foregroundMark x1="22375" y1="79271" x2="20500" y2="86788"/>
                        <a14:foregroundMark x1="24375" y1="77677" x2="24750" y2="87699"/>
                        <a14:foregroundMark x1="26125" y1="65604" x2="32000" y2="68337"/>
                        <a14:foregroundMark x1="33000" y1="68793" x2="37250" y2="73349"/>
                        <a14:foregroundMark x1="32375" y1="67882" x2="28875" y2="71526"/>
                        <a14:foregroundMark x1="52500" y1="81549" x2="53375" y2="85877"/>
                        <a14:foregroundMark x1="58375" y1="76310" x2="57250" y2="85421"/>
                        <a14:foregroundMark x1="60125" y1="76310" x2="60875" y2="85877"/>
                        <a14:foregroundMark x1="36750" y1="76082" x2="38250" y2="74943"/>
                        <a14:foregroundMark x1="92250" y1="76765" x2="92250" y2="76765"/>
                        <a14:foregroundMark x1="74125" y1="88383" x2="74125" y2="88383"/>
                        <a14:foregroundMark x1="67500" y1="86333" x2="67500" y2="86333"/>
                        <a14:foregroundMark x1="31125" y1="81321" x2="31125" y2="81321"/>
                        <a14:foregroundMark x1="33875" y1="81549" x2="33875" y2="81549"/>
                        <a14:foregroundMark x1="35375" y1="87699" x2="35375" y2="87699"/>
                        <a14:foregroundMark x1="46875" y1="7517" x2="46875" y2="7517"/>
                        <a14:foregroundMark x1="7750" y1="73121" x2="7750" y2="73121"/>
                        <a14:foregroundMark x1="9125" y1="74260" x2="9125" y2="74260"/>
                        <a14:foregroundMark x1="10250" y1="84966" x2="10250" y2="84966"/>
                        <a14:foregroundMark x1="17125" y1="68565" x2="19625" y2="76082"/>
                        <a14:foregroundMark x1="10250" y1="73804" x2="10000" y2="83371"/>
                        <a14:backgroundMark x1="9125" y1="67882" x2="9125" y2="67882"/>
                        <a14:backgroundMark x1="10250" y1="73576" x2="10250" y2="73576"/>
                        <a14:backgroundMark x1="55250" y1="73121" x2="55250" y2="73121"/>
                        <a14:backgroundMark x1="38125" y1="67882" x2="38125" y2="67882"/>
                      </a14:backgroundRemoval>
                    </a14:imgEffect>
                  </a14:imgLayer>
                </a14:imgProps>
              </a:ext>
              <a:ext uri="{28A0092B-C50C-407E-A947-70E740481C1C}">
                <a14:useLocalDpi xmlns:a14="http://schemas.microsoft.com/office/drawing/2010/main" val="0"/>
              </a:ext>
            </a:extLst>
          </a:blip>
          <a:srcRect l="3803" t="635" r="6281" b="-1"/>
          <a:stretch/>
        </p:blipFill>
        <p:spPr>
          <a:xfrm flipH="1">
            <a:off x="6432998" y="5136254"/>
            <a:ext cx="10718442" cy="5400603"/>
          </a:xfrm>
          <a:prstGeom prst="rect">
            <a:avLst/>
          </a:prstGeom>
          <a:ln>
            <a:noFill/>
          </a:ln>
          <a:effectLst>
            <a:glow rad="63500">
              <a:schemeClr val="accent1">
                <a:satMod val="175000"/>
                <a:alpha val="40000"/>
              </a:schemeClr>
            </a:glow>
            <a:outerShdw blurRad="63500" sx="102000" sy="102000" algn="ctr" rotWithShape="0">
              <a:prstClr val="black">
                <a:alpha val="40000"/>
              </a:prstClr>
            </a:outerShdw>
          </a:effectLst>
          <a:scene3d>
            <a:camera prst="perspectiveRight"/>
            <a:lightRig rig="glow" dir="t">
              <a:rot lat="0" lon="0" rev="4800000"/>
            </a:lightRig>
          </a:scene3d>
          <a:sp3d prstMaterial="matte">
            <a:bevelT w="127000" h="63500"/>
          </a:sp3d>
        </p:spPr>
      </p:pic>
      <p:pic>
        <p:nvPicPr>
          <p:cNvPr id="5" name="Audio 4">
            <a:hlinkClick r:id="" action="ppaction://media"/>
            <a:extLst>
              <a:ext uri="{FF2B5EF4-FFF2-40B4-BE49-F238E27FC236}">
                <a16:creationId xmlns:a16="http://schemas.microsoft.com/office/drawing/2014/main" id="{CED9A369-3BF8-4999-8739-F4B5DA0AE5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049750" y="9048750"/>
            <a:ext cx="914400" cy="914400"/>
          </a:xfrm>
          <a:prstGeom prst="rect">
            <a:avLst/>
          </a:prstGeom>
        </p:spPr>
      </p:pic>
    </p:spTree>
    <p:extLst>
      <p:ext uri="{BB962C8B-B14F-4D97-AF65-F5344CB8AC3E}">
        <p14:creationId xmlns:p14="http://schemas.microsoft.com/office/powerpoint/2010/main" val="3184533201"/>
      </p:ext>
    </p:extLst>
  </p:cSld>
  <p:clrMapOvr>
    <a:masterClrMapping/>
  </p:clrMapOvr>
  <mc:AlternateContent xmlns:mc="http://schemas.openxmlformats.org/markup-compatibility/2006" xmlns:p14="http://schemas.microsoft.com/office/powerpoint/2010/main">
    <mc:Choice Requires="p14">
      <p:transition spd="slow" p14:dur="2000" advTm="10309"/>
    </mc:Choice>
    <mc:Fallback xmlns="">
      <p:transition spd="slow" advTm="10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 presetClass="emph" presetSubtype="10" repeatCount="indefinite" fill="hold" grpId="0" nodeType="withEffect">
                                  <p:stCondLst>
                                    <p:cond delay="0"/>
                                  </p:stCondLst>
                                  <p:iterate type="lt">
                                    <p:tmPct val="0"/>
                                  </p:iterate>
                                  <p:childTnLst>
                                    <p:animClr clrSpc="hsl" dir="ccw">
                                      <p:cBhvr override="childStyle">
                                        <p:cTn id="8" dur="20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81352"/>
            <a:ext cx="5103200" cy="586725"/>
          </a:xfrm>
          <a:prstGeom prst="rect">
            <a:avLst/>
          </a:prstGeom>
        </p:spPr>
        <p:txBody>
          <a:bodyPr lIns="0" tIns="0" rIns="0" bIns="0" rtlCol="0" anchor="t">
            <a:spAutoFit/>
          </a:bodyPr>
          <a:lstStyle/>
          <a:p>
            <a:pPr>
              <a:lnSpc>
                <a:spcPts val="4827"/>
              </a:lnSpc>
            </a:pPr>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13678"/>
            <a:ext cx="18288000" cy="103143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107"/>
          <a:stretch>
            <a:fillRect/>
          </a:stretch>
        </p:blipFill>
        <p:spPr>
          <a:xfrm flipV="1">
            <a:off x="2938720" y="1408359"/>
            <a:ext cx="4519312" cy="119300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4"/>
              </a:ext>
            </a:extLst>
          </a:blip>
          <a:srcRect l="33646" b="21688"/>
          <a:stretch>
            <a:fillRect/>
          </a:stretch>
        </p:blipFill>
        <p:spPr>
          <a:xfrm>
            <a:off x="2958847" y="5230071"/>
            <a:ext cx="1685640" cy="188934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80169" y="5854103"/>
            <a:ext cx="3301973" cy="317589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01595" y="6185444"/>
            <a:ext cx="829322" cy="314570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19710" y="7119416"/>
            <a:ext cx="1279181" cy="2791863"/>
          </a:xfrm>
          <a:prstGeom prst="rect">
            <a:avLst/>
          </a:prstGeom>
        </p:spPr>
      </p:pic>
      <p:grpSp>
        <p:nvGrpSpPr>
          <p:cNvPr id="9" name="Group 9"/>
          <p:cNvGrpSpPr/>
          <p:nvPr/>
        </p:nvGrpSpPr>
        <p:grpSpPr>
          <a:xfrm>
            <a:off x="12007341" y="2474726"/>
            <a:ext cx="2922969" cy="3379377"/>
            <a:chOff x="0" y="0"/>
            <a:chExt cx="1328622" cy="1536080"/>
          </a:xfrm>
        </p:grpSpPr>
        <p:sp>
          <p:nvSpPr>
            <p:cNvPr id="10" name="Freeform 10"/>
            <p:cNvSpPr/>
            <p:nvPr/>
          </p:nvSpPr>
          <p:spPr>
            <a:xfrm>
              <a:off x="10160" y="16510"/>
              <a:ext cx="1305762" cy="1508141"/>
            </a:xfrm>
            <a:custGeom>
              <a:avLst/>
              <a:gdLst/>
              <a:ahLst/>
              <a:cxnLst/>
              <a:rect l="l" t="t" r="r" b="b"/>
              <a:pathLst>
                <a:path w="1305762" h="1508141">
                  <a:moveTo>
                    <a:pt x="1305762" y="1508141"/>
                  </a:moveTo>
                  <a:lnTo>
                    <a:pt x="0" y="1500520"/>
                  </a:lnTo>
                  <a:lnTo>
                    <a:pt x="0" y="536289"/>
                  </a:lnTo>
                  <a:lnTo>
                    <a:pt x="17780" y="19050"/>
                  </a:lnTo>
                  <a:lnTo>
                    <a:pt x="648924" y="0"/>
                  </a:lnTo>
                  <a:lnTo>
                    <a:pt x="1286712" y="5080"/>
                  </a:lnTo>
                  <a:close/>
                </a:path>
              </a:pathLst>
            </a:custGeom>
            <a:solidFill>
              <a:srgbClr val="FFFFFF"/>
            </a:solidFill>
            <a:ln>
              <a:solidFill>
                <a:srgbClr val="000000"/>
              </a:solidFill>
            </a:ln>
          </p:spPr>
        </p:sp>
        <p:sp>
          <p:nvSpPr>
            <p:cNvPr id="11" name="Freeform 11"/>
            <p:cNvSpPr/>
            <p:nvPr/>
          </p:nvSpPr>
          <p:spPr>
            <a:xfrm>
              <a:off x="-3810" y="0"/>
              <a:ext cx="1334972" cy="1534810"/>
            </a:xfrm>
            <a:custGeom>
              <a:avLst/>
              <a:gdLst/>
              <a:ahLst/>
              <a:cxnLst/>
              <a:rect l="l" t="t" r="r" b="b"/>
              <a:pathLst>
                <a:path w="1334972" h="1534810">
                  <a:moveTo>
                    <a:pt x="1300682" y="21590"/>
                  </a:moveTo>
                  <a:cubicBezTo>
                    <a:pt x="1301952" y="34290"/>
                    <a:pt x="1301952" y="44450"/>
                    <a:pt x="1303222" y="54610"/>
                  </a:cubicBezTo>
                  <a:cubicBezTo>
                    <a:pt x="1305762" y="86139"/>
                    <a:pt x="1307032" y="117701"/>
                    <a:pt x="1309572" y="148135"/>
                  </a:cubicBezTo>
                  <a:cubicBezTo>
                    <a:pt x="1309572" y="192096"/>
                    <a:pt x="1322272" y="1058912"/>
                    <a:pt x="1328622" y="1102872"/>
                  </a:cubicBezTo>
                  <a:cubicBezTo>
                    <a:pt x="1334972" y="1169377"/>
                    <a:pt x="1331162" y="1237009"/>
                    <a:pt x="1331162" y="1303514"/>
                  </a:cubicBezTo>
                  <a:cubicBezTo>
                    <a:pt x="1331162" y="1362128"/>
                    <a:pt x="1332432" y="1416233"/>
                    <a:pt x="1333702" y="1473850"/>
                  </a:cubicBezTo>
                  <a:cubicBezTo>
                    <a:pt x="1333702" y="1495440"/>
                    <a:pt x="1333702" y="1509410"/>
                    <a:pt x="1333702" y="1533540"/>
                  </a:cubicBezTo>
                  <a:cubicBezTo>
                    <a:pt x="1310842" y="1533540"/>
                    <a:pt x="1290522" y="1534810"/>
                    <a:pt x="1271433" y="1533540"/>
                  </a:cubicBezTo>
                  <a:cubicBezTo>
                    <a:pt x="1208447" y="1528460"/>
                    <a:pt x="1144493" y="1534810"/>
                    <a:pt x="1081507" y="1529730"/>
                  </a:cubicBezTo>
                  <a:cubicBezTo>
                    <a:pt x="1043715" y="1525920"/>
                    <a:pt x="1006893" y="1528460"/>
                    <a:pt x="969102" y="1525920"/>
                  </a:cubicBezTo>
                  <a:cubicBezTo>
                    <a:pt x="951659" y="1524650"/>
                    <a:pt x="934217" y="1523380"/>
                    <a:pt x="916775" y="1522110"/>
                  </a:cubicBezTo>
                  <a:cubicBezTo>
                    <a:pt x="906116" y="1522110"/>
                    <a:pt x="896426" y="1523380"/>
                    <a:pt x="885767" y="1523380"/>
                  </a:cubicBezTo>
                  <a:cubicBezTo>
                    <a:pt x="858634" y="1522110"/>
                    <a:pt x="784020" y="1523380"/>
                    <a:pt x="756888" y="1522110"/>
                  </a:cubicBezTo>
                  <a:cubicBezTo>
                    <a:pt x="737508" y="1520840"/>
                    <a:pt x="349903" y="1529730"/>
                    <a:pt x="330523" y="1528460"/>
                  </a:cubicBezTo>
                  <a:cubicBezTo>
                    <a:pt x="325678" y="1528460"/>
                    <a:pt x="319864" y="1529730"/>
                    <a:pt x="315019" y="1529730"/>
                  </a:cubicBezTo>
                  <a:cubicBezTo>
                    <a:pt x="303391" y="1529730"/>
                    <a:pt x="292732" y="1531000"/>
                    <a:pt x="281104" y="1531000"/>
                  </a:cubicBezTo>
                  <a:cubicBezTo>
                    <a:pt x="252033" y="1531000"/>
                    <a:pt x="223932" y="1529730"/>
                    <a:pt x="194862" y="1528460"/>
                  </a:cubicBezTo>
                  <a:cubicBezTo>
                    <a:pt x="177419" y="1527190"/>
                    <a:pt x="159977" y="1525920"/>
                    <a:pt x="143504" y="1524650"/>
                  </a:cubicBezTo>
                  <a:cubicBezTo>
                    <a:pt x="112496" y="1523380"/>
                    <a:pt x="81487" y="1522110"/>
                    <a:pt x="48260" y="1522110"/>
                  </a:cubicBezTo>
                  <a:cubicBezTo>
                    <a:pt x="38100" y="1522110"/>
                    <a:pt x="29210" y="1522110"/>
                    <a:pt x="19050" y="1520840"/>
                  </a:cubicBezTo>
                  <a:cubicBezTo>
                    <a:pt x="10160" y="1519570"/>
                    <a:pt x="5080" y="1513220"/>
                    <a:pt x="7620" y="1504330"/>
                  </a:cubicBezTo>
                  <a:cubicBezTo>
                    <a:pt x="16510" y="1472593"/>
                    <a:pt x="12700" y="1444413"/>
                    <a:pt x="11430" y="1415106"/>
                  </a:cubicBezTo>
                  <a:cubicBezTo>
                    <a:pt x="10160" y="1355365"/>
                    <a:pt x="6350" y="1296750"/>
                    <a:pt x="7620" y="1237009"/>
                  </a:cubicBezTo>
                  <a:cubicBezTo>
                    <a:pt x="5080" y="1162614"/>
                    <a:pt x="0" y="241693"/>
                    <a:pt x="7620" y="166170"/>
                  </a:cubicBezTo>
                  <a:cubicBezTo>
                    <a:pt x="8890" y="151517"/>
                    <a:pt x="7620" y="135736"/>
                    <a:pt x="8890" y="121082"/>
                  </a:cubicBezTo>
                  <a:cubicBezTo>
                    <a:pt x="10160" y="97411"/>
                    <a:pt x="12700" y="71486"/>
                    <a:pt x="13970" y="44450"/>
                  </a:cubicBezTo>
                  <a:cubicBezTo>
                    <a:pt x="13970" y="41910"/>
                    <a:pt x="15240" y="39370"/>
                    <a:pt x="16510" y="38100"/>
                  </a:cubicBezTo>
                  <a:cubicBezTo>
                    <a:pt x="38100" y="35560"/>
                    <a:pt x="57262" y="30480"/>
                    <a:pt x="72766" y="29210"/>
                  </a:cubicBezTo>
                  <a:cubicBezTo>
                    <a:pt x="98929" y="25400"/>
                    <a:pt x="125093" y="22860"/>
                    <a:pt x="152225" y="20320"/>
                  </a:cubicBezTo>
                  <a:cubicBezTo>
                    <a:pt x="170636" y="17780"/>
                    <a:pt x="189047" y="16510"/>
                    <a:pt x="206490" y="13970"/>
                  </a:cubicBezTo>
                  <a:cubicBezTo>
                    <a:pt x="223932" y="11430"/>
                    <a:pt x="242343" y="8890"/>
                    <a:pt x="259785" y="8890"/>
                  </a:cubicBezTo>
                  <a:cubicBezTo>
                    <a:pt x="279166" y="7620"/>
                    <a:pt x="298546" y="10160"/>
                    <a:pt x="317926" y="8890"/>
                  </a:cubicBezTo>
                  <a:cubicBezTo>
                    <a:pt x="342151" y="8890"/>
                    <a:pt x="781113" y="6350"/>
                    <a:pt x="805339" y="5080"/>
                  </a:cubicBezTo>
                  <a:cubicBezTo>
                    <a:pt x="828595" y="3810"/>
                    <a:pt x="851851" y="2540"/>
                    <a:pt x="876076" y="2540"/>
                  </a:cubicBezTo>
                  <a:cubicBezTo>
                    <a:pt x="915806" y="1270"/>
                    <a:pt x="954566" y="0"/>
                    <a:pt x="994296" y="0"/>
                  </a:cubicBezTo>
                  <a:cubicBezTo>
                    <a:pt x="1010769" y="0"/>
                    <a:pt x="1028211" y="2540"/>
                    <a:pt x="1044684" y="2540"/>
                  </a:cubicBezTo>
                  <a:cubicBezTo>
                    <a:pt x="1090228" y="3810"/>
                    <a:pt x="1136741" y="5080"/>
                    <a:pt x="1182284" y="7620"/>
                  </a:cubicBezTo>
                  <a:cubicBezTo>
                    <a:pt x="1206509" y="8890"/>
                    <a:pt x="1230735" y="12700"/>
                    <a:pt x="1254960" y="16510"/>
                  </a:cubicBezTo>
                  <a:cubicBezTo>
                    <a:pt x="1260774" y="16510"/>
                    <a:pt x="1266588" y="16510"/>
                    <a:pt x="1271433" y="16510"/>
                  </a:cubicBezTo>
                  <a:cubicBezTo>
                    <a:pt x="1281632" y="17780"/>
                    <a:pt x="1290522" y="20320"/>
                    <a:pt x="1300682" y="21590"/>
                  </a:cubicBezTo>
                  <a:close/>
                  <a:moveTo>
                    <a:pt x="1310842" y="1517030"/>
                  </a:moveTo>
                  <a:cubicBezTo>
                    <a:pt x="1312112" y="1500520"/>
                    <a:pt x="1313382" y="1487820"/>
                    <a:pt x="1313382" y="1475120"/>
                  </a:cubicBezTo>
                  <a:cubicBezTo>
                    <a:pt x="1312112" y="1410597"/>
                    <a:pt x="1310842" y="1350856"/>
                    <a:pt x="1310842" y="1286606"/>
                  </a:cubicBezTo>
                  <a:cubicBezTo>
                    <a:pt x="1310842" y="1257298"/>
                    <a:pt x="1313382" y="1227991"/>
                    <a:pt x="1312112" y="1198684"/>
                  </a:cubicBezTo>
                  <a:cubicBezTo>
                    <a:pt x="1312112" y="1171631"/>
                    <a:pt x="1310842" y="1143451"/>
                    <a:pt x="1309572" y="1116399"/>
                  </a:cubicBezTo>
                  <a:cubicBezTo>
                    <a:pt x="1304492" y="1074692"/>
                    <a:pt x="1293062" y="211258"/>
                    <a:pt x="1293062" y="169552"/>
                  </a:cubicBezTo>
                  <a:cubicBezTo>
                    <a:pt x="1290522" y="134609"/>
                    <a:pt x="1287982" y="98538"/>
                    <a:pt x="1285442" y="63500"/>
                  </a:cubicBezTo>
                  <a:cubicBezTo>
                    <a:pt x="1284172" y="44450"/>
                    <a:pt x="1282902" y="43180"/>
                    <a:pt x="1268526" y="41910"/>
                  </a:cubicBezTo>
                  <a:cubicBezTo>
                    <a:pt x="1265619" y="41910"/>
                    <a:pt x="1263681" y="41910"/>
                    <a:pt x="1260774" y="40640"/>
                  </a:cubicBezTo>
                  <a:cubicBezTo>
                    <a:pt x="1236549" y="36830"/>
                    <a:pt x="1211354" y="31750"/>
                    <a:pt x="1187129" y="30480"/>
                  </a:cubicBezTo>
                  <a:cubicBezTo>
                    <a:pt x="1128019" y="26670"/>
                    <a:pt x="1067941" y="25400"/>
                    <a:pt x="1008831" y="22860"/>
                  </a:cubicBezTo>
                  <a:cubicBezTo>
                    <a:pt x="1000110" y="22860"/>
                    <a:pt x="990420" y="22860"/>
                    <a:pt x="981699" y="22860"/>
                  </a:cubicBezTo>
                  <a:cubicBezTo>
                    <a:pt x="967164" y="22860"/>
                    <a:pt x="952628" y="22860"/>
                    <a:pt x="939062" y="22860"/>
                  </a:cubicBezTo>
                  <a:cubicBezTo>
                    <a:pt x="908054" y="22860"/>
                    <a:pt x="877046" y="22860"/>
                    <a:pt x="847006" y="24130"/>
                  </a:cubicBezTo>
                  <a:cubicBezTo>
                    <a:pt x="820843" y="25400"/>
                    <a:pt x="379943" y="29210"/>
                    <a:pt x="353779" y="29210"/>
                  </a:cubicBezTo>
                  <a:cubicBezTo>
                    <a:pt x="311143" y="29210"/>
                    <a:pt x="268506" y="26670"/>
                    <a:pt x="225870" y="33020"/>
                  </a:cubicBezTo>
                  <a:cubicBezTo>
                    <a:pt x="203583" y="36830"/>
                    <a:pt x="182264" y="36830"/>
                    <a:pt x="160946" y="38100"/>
                  </a:cubicBezTo>
                  <a:cubicBezTo>
                    <a:pt x="124124" y="41910"/>
                    <a:pt x="87301" y="45720"/>
                    <a:pt x="49530" y="50800"/>
                  </a:cubicBezTo>
                  <a:cubicBezTo>
                    <a:pt x="36830" y="50800"/>
                    <a:pt x="34290" y="53340"/>
                    <a:pt x="33020" y="68104"/>
                  </a:cubicBezTo>
                  <a:cubicBezTo>
                    <a:pt x="31750" y="88394"/>
                    <a:pt x="31750" y="108683"/>
                    <a:pt x="30480" y="128973"/>
                  </a:cubicBezTo>
                  <a:cubicBezTo>
                    <a:pt x="29210" y="162789"/>
                    <a:pt x="26670" y="195478"/>
                    <a:pt x="25400" y="229294"/>
                  </a:cubicBezTo>
                  <a:cubicBezTo>
                    <a:pt x="20320" y="265364"/>
                    <a:pt x="26670" y="1146833"/>
                    <a:pt x="29210" y="1182903"/>
                  </a:cubicBezTo>
                  <a:cubicBezTo>
                    <a:pt x="29210" y="1221228"/>
                    <a:pt x="29210" y="1260680"/>
                    <a:pt x="30480" y="1299005"/>
                  </a:cubicBezTo>
                  <a:cubicBezTo>
                    <a:pt x="30480" y="1327185"/>
                    <a:pt x="33020" y="1355365"/>
                    <a:pt x="33020" y="1383545"/>
                  </a:cubicBezTo>
                  <a:cubicBezTo>
                    <a:pt x="33020" y="1413979"/>
                    <a:pt x="33020" y="1444413"/>
                    <a:pt x="31750" y="1475120"/>
                  </a:cubicBezTo>
                  <a:cubicBezTo>
                    <a:pt x="31750" y="1478930"/>
                    <a:pt x="31750" y="1481470"/>
                    <a:pt x="31750" y="1485280"/>
                  </a:cubicBezTo>
                  <a:cubicBezTo>
                    <a:pt x="31750" y="1495441"/>
                    <a:pt x="35560" y="1499250"/>
                    <a:pt x="44450" y="1499250"/>
                  </a:cubicBezTo>
                  <a:cubicBezTo>
                    <a:pt x="59200" y="1499250"/>
                    <a:pt x="72766" y="1500520"/>
                    <a:pt x="85363" y="1500520"/>
                  </a:cubicBezTo>
                  <a:cubicBezTo>
                    <a:pt x="103774" y="1500520"/>
                    <a:pt x="123155" y="1497980"/>
                    <a:pt x="141566" y="1500520"/>
                  </a:cubicBezTo>
                  <a:cubicBezTo>
                    <a:pt x="171605" y="1504330"/>
                    <a:pt x="201645" y="1506870"/>
                    <a:pt x="231684" y="1505600"/>
                  </a:cubicBezTo>
                  <a:cubicBezTo>
                    <a:pt x="251064" y="1504330"/>
                    <a:pt x="269475" y="1506870"/>
                    <a:pt x="288856" y="1506870"/>
                  </a:cubicBezTo>
                  <a:cubicBezTo>
                    <a:pt x="316957" y="1506870"/>
                    <a:pt x="345058" y="1505600"/>
                    <a:pt x="373160" y="1506870"/>
                  </a:cubicBezTo>
                  <a:cubicBezTo>
                    <a:pt x="414827" y="1508141"/>
                    <a:pt x="872200" y="1497980"/>
                    <a:pt x="914837" y="1500520"/>
                  </a:cubicBezTo>
                  <a:cubicBezTo>
                    <a:pt x="933248" y="1501791"/>
                    <a:pt x="951659" y="1503060"/>
                    <a:pt x="969102" y="1503060"/>
                  </a:cubicBezTo>
                  <a:cubicBezTo>
                    <a:pt x="1001079" y="1505600"/>
                    <a:pt x="1032087" y="1501791"/>
                    <a:pt x="1064065" y="1505600"/>
                  </a:cubicBezTo>
                  <a:cubicBezTo>
                    <a:pt x="1090228" y="1508141"/>
                    <a:pt x="1116391" y="1508141"/>
                    <a:pt x="1142555" y="1510680"/>
                  </a:cubicBezTo>
                  <a:cubicBezTo>
                    <a:pt x="1181315" y="1514491"/>
                    <a:pt x="1220075" y="1517030"/>
                    <a:pt x="1258836" y="1518300"/>
                  </a:cubicBezTo>
                  <a:cubicBezTo>
                    <a:pt x="1273371" y="1518301"/>
                    <a:pt x="1290522" y="1517030"/>
                    <a:pt x="1310842" y="1517030"/>
                  </a:cubicBezTo>
                  <a:close/>
                </a:path>
              </a:pathLst>
            </a:custGeom>
            <a:solidFill>
              <a:srgbClr val="FCD7D7"/>
            </a:solidFill>
          </p:spPr>
        </p:sp>
      </p:gr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8"/>
              </a:ext>
            </a:extLst>
          </a:blip>
          <a:srcRect r="6429" b="46910"/>
          <a:stretch>
            <a:fillRect/>
          </a:stretch>
        </p:blipFill>
        <p:spPr>
          <a:xfrm>
            <a:off x="8047675" y="5590862"/>
            <a:ext cx="2760047" cy="1659306"/>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567004" y="6238186"/>
            <a:ext cx="4098890" cy="2277161"/>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539384" y="7758296"/>
            <a:ext cx="1497537" cy="1889095"/>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71106" y="5186340"/>
            <a:ext cx="479543" cy="809045"/>
          </a:xfrm>
          <a:prstGeom prst="rect">
            <a:avLst/>
          </a:prstGeom>
        </p:spPr>
      </p:pic>
      <p:pic>
        <p:nvPicPr>
          <p:cNvPr id="16"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692267" y="5618135"/>
            <a:ext cx="879266" cy="821714"/>
          </a:xfrm>
          <a:prstGeom prst="rect">
            <a:avLst/>
          </a:prstGeom>
        </p:spPr>
      </p:pic>
      <p:pic>
        <p:nvPicPr>
          <p:cNvPr id="17" name="Picture 17"/>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126773" y="2247601"/>
            <a:ext cx="1128975" cy="240164"/>
          </a:xfrm>
          <a:prstGeom prst="rect">
            <a:avLst/>
          </a:prstGeom>
        </p:spPr>
      </p:pic>
      <p:pic>
        <p:nvPicPr>
          <p:cNvPr id="18" name="Picture 18"/>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3481642" y="5397548"/>
            <a:ext cx="1578648" cy="307119"/>
          </a:xfrm>
          <a:prstGeom prst="rect">
            <a:avLst/>
          </a:prstGeom>
        </p:spPr>
      </p:pic>
      <p:pic>
        <p:nvPicPr>
          <p:cNvPr id="19" name="Picture 19"/>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057" t="25791" r="17870"/>
          <a:stretch>
            <a:fillRect/>
          </a:stretch>
        </p:blipFill>
        <p:spPr>
          <a:xfrm>
            <a:off x="13770402" y="1428750"/>
            <a:ext cx="1338153" cy="859629"/>
          </a:xfrm>
          <a:prstGeom prst="rect">
            <a:avLst/>
          </a:prstGeom>
        </p:spPr>
      </p:pic>
      <p:grpSp>
        <p:nvGrpSpPr>
          <p:cNvPr id="20" name="Group 20"/>
          <p:cNvGrpSpPr/>
          <p:nvPr/>
        </p:nvGrpSpPr>
        <p:grpSpPr>
          <a:xfrm>
            <a:off x="3354981" y="2768334"/>
            <a:ext cx="2826664" cy="2375166"/>
            <a:chOff x="0" y="0"/>
            <a:chExt cx="3175000" cy="2667864"/>
          </a:xfrm>
        </p:grpSpPr>
        <p:sp>
          <p:nvSpPr>
            <p:cNvPr id="21" name="Freeform 21"/>
            <p:cNvSpPr/>
            <p:nvPr/>
          </p:nvSpPr>
          <p:spPr>
            <a:xfrm>
              <a:off x="1270" y="-10160"/>
              <a:ext cx="3171190" cy="2691994"/>
            </a:xfrm>
            <a:custGeom>
              <a:avLst/>
              <a:gdLst/>
              <a:ahLst/>
              <a:cxnLst/>
              <a:rect l="l" t="t" r="r" b="b"/>
              <a:pathLst>
                <a:path w="3171190" h="2691994">
                  <a:moveTo>
                    <a:pt x="3168650" y="1877924"/>
                  </a:moveTo>
                  <a:cubicBezTo>
                    <a:pt x="3167380" y="1712824"/>
                    <a:pt x="3171190" y="1632011"/>
                    <a:pt x="3161030" y="1609981"/>
                  </a:cubicBezTo>
                  <a:cubicBezTo>
                    <a:pt x="3169920" y="1604608"/>
                    <a:pt x="3161030" y="1584906"/>
                    <a:pt x="3169920" y="1576309"/>
                  </a:cubicBezTo>
                  <a:cubicBezTo>
                    <a:pt x="3166110" y="1570219"/>
                    <a:pt x="3167380" y="1564129"/>
                    <a:pt x="3161030" y="1561980"/>
                  </a:cubicBezTo>
                  <a:lnTo>
                    <a:pt x="3161030" y="1556070"/>
                  </a:lnTo>
                  <a:cubicBezTo>
                    <a:pt x="3163570" y="1492307"/>
                    <a:pt x="3164840" y="1430694"/>
                    <a:pt x="3158490" y="1366753"/>
                  </a:cubicBezTo>
                  <a:cubicBezTo>
                    <a:pt x="3158490" y="1348842"/>
                    <a:pt x="3157220" y="1331111"/>
                    <a:pt x="3157220" y="1313200"/>
                  </a:cubicBezTo>
                  <a:cubicBezTo>
                    <a:pt x="3154680" y="1308543"/>
                    <a:pt x="3153410" y="1303707"/>
                    <a:pt x="3152140" y="1298692"/>
                  </a:cubicBezTo>
                  <a:cubicBezTo>
                    <a:pt x="3150870" y="1276483"/>
                    <a:pt x="3153410" y="1255169"/>
                    <a:pt x="3153410" y="1234034"/>
                  </a:cubicBezTo>
                  <a:cubicBezTo>
                    <a:pt x="3155950" y="1216482"/>
                    <a:pt x="3157220" y="1198392"/>
                    <a:pt x="3154680" y="1180481"/>
                  </a:cubicBezTo>
                  <a:cubicBezTo>
                    <a:pt x="3154680" y="1180123"/>
                    <a:pt x="3155950" y="1180302"/>
                    <a:pt x="3155950" y="1180481"/>
                  </a:cubicBezTo>
                  <a:cubicBezTo>
                    <a:pt x="3152140" y="1165257"/>
                    <a:pt x="3149600" y="1143227"/>
                    <a:pt x="3152140" y="1125137"/>
                  </a:cubicBezTo>
                  <a:lnTo>
                    <a:pt x="3147060" y="1114749"/>
                  </a:lnTo>
                  <a:lnTo>
                    <a:pt x="3147060" y="1085554"/>
                  </a:lnTo>
                  <a:cubicBezTo>
                    <a:pt x="3149600" y="1058867"/>
                    <a:pt x="3152140" y="974090"/>
                    <a:pt x="3152140" y="783590"/>
                  </a:cubicBezTo>
                  <a:cubicBezTo>
                    <a:pt x="3152140" y="548640"/>
                    <a:pt x="3152140" y="311150"/>
                    <a:pt x="3153410" y="74930"/>
                  </a:cubicBezTo>
                  <a:lnTo>
                    <a:pt x="3153410" y="17780"/>
                  </a:lnTo>
                  <a:lnTo>
                    <a:pt x="3112770" y="17780"/>
                  </a:lnTo>
                  <a:lnTo>
                    <a:pt x="3112770" y="52070"/>
                  </a:lnTo>
                  <a:lnTo>
                    <a:pt x="3119120" y="52070"/>
                  </a:lnTo>
                  <a:lnTo>
                    <a:pt x="3119120" y="74930"/>
                  </a:lnTo>
                  <a:cubicBezTo>
                    <a:pt x="3119120" y="100330"/>
                    <a:pt x="3120390" y="127000"/>
                    <a:pt x="3120390" y="153670"/>
                  </a:cubicBezTo>
                  <a:cubicBezTo>
                    <a:pt x="3120390" y="191770"/>
                    <a:pt x="3120390" y="231140"/>
                    <a:pt x="3121660" y="270510"/>
                  </a:cubicBezTo>
                  <a:lnTo>
                    <a:pt x="3121660" y="508000"/>
                  </a:lnTo>
                  <a:cubicBezTo>
                    <a:pt x="3121660" y="661670"/>
                    <a:pt x="3122930" y="815340"/>
                    <a:pt x="3128010" y="965200"/>
                  </a:cubicBezTo>
                  <a:lnTo>
                    <a:pt x="3122930" y="955040"/>
                  </a:lnTo>
                  <a:cubicBezTo>
                    <a:pt x="3125470" y="993140"/>
                    <a:pt x="3125470" y="1033780"/>
                    <a:pt x="3126740" y="1046330"/>
                  </a:cubicBezTo>
                  <a:cubicBezTo>
                    <a:pt x="3126740" y="1049553"/>
                    <a:pt x="3128010" y="1052777"/>
                    <a:pt x="3128010" y="1056180"/>
                  </a:cubicBezTo>
                  <a:cubicBezTo>
                    <a:pt x="3129280" y="1076599"/>
                    <a:pt x="3124200" y="1097913"/>
                    <a:pt x="3128010" y="1118331"/>
                  </a:cubicBezTo>
                  <a:lnTo>
                    <a:pt x="3125470" y="1116361"/>
                  </a:lnTo>
                  <a:cubicBezTo>
                    <a:pt x="3124200" y="1145197"/>
                    <a:pt x="3125470" y="1173138"/>
                    <a:pt x="3126740" y="1200720"/>
                  </a:cubicBezTo>
                  <a:cubicBezTo>
                    <a:pt x="3126740" y="1213795"/>
                    <a:pt x="3125470" y="1226870"/>
                    <a:pt x="3126740" y="1239945"/>
                  </a:cubicBezTo>
                  <a:cubicBezTo>
                    <a:pt x="3125470" y="1268781"/>
                    <a:pt x="3129280" y="1288125"/>
                    <a:pt x="3129280" y="1317140"/>
                  </a:cubicBezTo>
                  <a:lnTo>
                    <a:pt x="3124200" y="1317857"/>
                  </a:lnTo>
                  <a:cubicBezTo>
                    <a:pt x="3141980" y="1366574"/>
                    <a:pt x="3108960" y="1420127"/>
                    <a:pt x="3128010" y="1470814"/>
                  </a:cubicBezTo>
                  <a:lnTo>
                    <a:pt x="3121660" y="1467232"/>
                  </a:lnTo>
                  <a:cubicBezTo>
                    <a:pt x="3131820" y="1475113"/>
                    <a:pt x="3117850" y="1497860"/>
                    <a:pt x="3134360" y="1494994"/>
                  </a:cubicBezTo>
                  <a:lnTo>
                    <a:pt x="3129280" y="1503949"/>
                  </a:lnTo>
                  <a:cubicBezTo>
                    <a:pt x="3150870" y="1538338"/>
                    <a:pt x="3119120" y="1566637"/>
                    <a:pt x="3133090" y="1608906"/>
                  </a:cubicBezTo>
                  <a:lnTo>
                    <a:pt x="3129280" y="1606220"/>
                  </a:lnTo>
                  <a:cubicBezTo>
                    <a:pt x="3131820" y="1617504"/>
                    <a:pt x="3134360" y="1630578"/>
                    <a:pt x="3130550" y="1638817"/>
                  </a:cubicBezTo>
                  <a:cubicBezTo>
                    <a:pt x="3130550" y="1637564"/>
                    <a:pt x="3129280" y="1638101"/>
                    <a:pt x="3128010" y="1635414"/>
                  </a:cubicBezTo>
                  <a:cubicBezTo>
                    <a:pt x="3112770" y="1813154"/>
                    <a:pt x="3129280" y="2091284"/>
                    <a:pt x="3129280" y="2355444"/>
                  </a:cubicBezTo>
                  <a:lnTo>
                    <a:pt x="3121660" y="2324963"/>
                  </a:lnTo>
                  <a:cubicBezTo>
                    <a:pt x="3124200" y="2363063"/>
                    <a:pt x="3125470" y="2412594"/>
                    <a:pt x="3125470" y="2465934"/>
                  </a:cubicBezTo>
                  <a:lnTo>
                    <a:pt x="3125470" y="2627224"/>
                  </a:lnTo>
                  <a:cubicBezTo>
                    <a:pt x="3121660" y="2627224"/>
                    <a:pt x="3119120" y="2625954"/>
                    <a:pt x="3114040" y="2625954"/>
                  </a:cubicBezTo>
                  <a:lnTo>
                    <a:pt x="3111500" y="2627224"/>
                  </a:lnTo>
                  <a:lnTo>
                    <a:pt x="3100070" y="2632304"/>
                  </a:lnTo>
                  <a:lnTo>
                    <a:pt x="3092450" y="2632304"/>
                  </a:lnTo>
                  <a:cubicBezTo>
                    <a:pt x="3072130" y="2627224"/>
                    <a:pt x="3075940" y="2629763"/>
                    <a:pt x="3067050" y="2624684"/>
                  </a:cubicBezTo>
                  <a:cubicBezTo>
                    <a:pt x="2962910" y="2623413"/>
                    <a:pt x="2948940" y="2613254"/>
                    <a:pt x="2875280" y="2608174"/>
                  </a:cubicBezTo>
                  <a:cubicBezTo>
                    <a:pt x="2875280" y="2608174"/>
                    <a:pt x="2876550" y="2608174"/>
                    <a:pt x="2875280" y="2609444"/>
                  </a:cubicBezTo>
                  <a:cubicBezTo>
                    <a:pt x="2824480" y="2618334"/>
                    <a:pt x="2754630" y="2613254"/>
                    <a:pt x="2713990" y="2611984"/>
                  </a:cubicBezTo>
                  <a:lnTo>
                    <a:pt x="2697480" y="2608174"/>
                  </a:lnTo>
                  <a:cubicBezTo>
                    <a:pt x="2673350" y="2599284"/>
                    <a:pt x="2579370" y="2624684"/>
                    <a:pt x="2611120" y="2610713"/>
                  </a:cubicBezTo>
                  <a:cubicBezTo>
                    <a:pt x="2400300" y="2614524"/>
                    <a:pt x="2159000" y="2614524"/>
                    <a:pt x="2087487" y="2614524"/>
                  </a:cubicBezTo>
                  <a:cubicBezTo>
                    <a:pt x="2078890" y="2620874"/>
                    <a:pt x="2040535" y="2614524"/>
                    <a:pt x="2054092" y="2624684"/>
                  </a:cubicBezTo>
                  <a:cubicBezTo>
                    <a:pt x="2038882" y="2611984"/>
                    <a:pt x="1993252" y="2609444"/>
                    <a:pt x="1976389" y="2609444"/>
                  </a:cubicBezTo>
                  <a:cubicBezTo>
                    <a:pt x="1977050" y="2608174"/>
                    <a:pt x="1977711" y="2606904"/>
                    <a:pt x="1980357" y="2606904"/>
                  </a:cubicBezTo>
                  <a:cubicBezTo>
                    <a:pt x="1947622" y="2590394"/>
                    <a:pt x="1941340" y="2622144"/>
                    <a:pt x="1910589" y="2601824"/>
                  </a:cubicBezTo>
                  <a:cubicBezTo>
                    <a:pt x="1905629" y="2615794"/>
                    <a:pt x="1854709" y="2598013"/>
                    <a:pt x="1837185" y="2613254"/>
                  </a:cubicBezTo>
                  <a:cubicBezTo>
                    <a:pt x="1833547" y="2610713"/>
                    <a:pt x="1832225" y="2606904"/>
                    <a:pt x="1833547" y="2605634"/>
                  </a:cubicBezTo>
                  <a:cubicBezTo>
                    <a:pt x="1777998" y="2603094"/>
                    <a:pt x="1716828" y="2601824"/>
                    <a:pt x="1670206" y="2599284"/>
                  </a:cubicBezTo>
                  <a:cubicBezTo>
                    <a:pt x="1630197" y="2611984"/>
                    <a:pt x="1573325" y="2594204"/>
                    <a:pt x="1538607" y="2610713"/>
                  </a:cubicBezTo>
                  <a:cubicBezTo>
                    <a:pt x="1510171" y="2606904"/>
                    <a:pt x="1463880" y="2600554"/>
                    <a:pt x="1424202" y="2606904"/>
                  </a:cubicBezTo>
                  <a:lnTo>
                    <a:pt x="1428169" y="2604363"/>
                  </a:lnTo>
                  <a:cubicBezTo>
                    <a:pt x="1383201" y="2605634"/>
                    <a:pt x="1326990" y="2605634"/>
                    <a:pt x="1296240" y="2617063"/>
                  </a:cubicBezTo>
                  <a:cubicBezTo>
                    <a:pt x="1283014" y="2600554"/>
                    <a:pt x="1263505" y="2604363"/>
                    <a:pt x="1243997" y="2599284"/>
                  </a:cubicBezTo>
                  <a:cubicBezTo>
                    <a:pt x="1213908" y="2606904"/>
                    <a:pt x="1153399" y="2604363"/>
                    <a:pt x="1107438" y="2611984"/>
                  </a:cubicBezTo>
                  <a:cubicBezTo>
                    <a:pt x="1100494" y="2604363"/>
                    <a:pt x="1069744" y="2615794"/>
                    <a:pt x="1067429" y="2604363"/>
                  </a:cubicBezTo>
                  <a:cubicBezTo>
                    <a:pt x="1004570" y="2611984"/>
                    <a:pt x="814070" y="2615794"/>
                    <a:pt x="617220" y="2617063"/>
                  </a:cubicBezTo>
                  <a:lnTo>
                    <a:pt x="318770" y="2617063"/>
                  </a:lnTo>
                  <a:lnTo>
                    <a:pt x="168910" y="2615794"/>
                  </a:lnTo>
                  <a:lnTo>
                    <a:pt x="93980" y="2614524"/>
                  </a:lnTo>
                  <a:lnTo>
                    <a:pt x="58420" y="2614524"/>
                  </a:lnTo>
                  <a:lnTo>
                    <a:pt x="45720" y="2613254"/>
                  </a:lnTo>
                  <a:lnTo>
                    <a:pt x="48260" y="2613254"/>
                  </a:lnTo>
                  <a:cubicBezTo>
                    <a:pt x="52070" y="2471013"/>
                    <a:pt x="55880" y="2331313"/>
                    <a:pt x="58420" y="2196694"/>
                  </a:cubicBezTo>
                  <a:cubicBezTo>
                    <a:pt x="55880" y="2172563"/>
                    <a:pt x="53340" y="2148434"/>
                    <a:pt x="49530" y="2123034"/>
                  </a:cubicBezTo>
                  <a:cubicBezTo>
                    <a:pt x="46990" y="1957934"/>
                    <a:pt x="45720" y="1775054"/>
                    <a:pt x="45720" y="1639355"/>
                  </a:cubicBezTo>
                  <a:cubicBezTo>
                    <a:pt x="46990" y="1633444"/>
                    <a:pt x="48260" y="1627355"/>
                    <a:pt x="45720" y="1621086"/>
                  </a:cubicBezTo>
                  <a:lnTo>
                    <a:pt x="45720" y="1617145"/>
                  </a:lnTo>
                  <a:lnTo>
                    <a:pt x="48260" y="1616250"/>
                  </a:lnTo>
                  <a:lnTo>
                    <a:pt x="49530" y="1606578"/>
                  </a:lnTo>
                  <a:cubicBezTo>
                    <a:pt x="50800" y="1606757"/>
                    <a:pt x="53340" y="1606757"/>
                    <a:pt x="54610" y="1607474"/>
                  </a:cubicBezTo>
                  <a:lnTo>
                    <a:pt x="54610" y="1609444"/>
                  </a:lnTo>
                  <a:lnTo>
                    <a:pt x="54610" y="1607653"/>
                  </a:lnTo>
                  <a:cubicBezTo>
                    <a:pt x="55880" y="1608190"/>
                    <a:pt x="57150" y="1608906"/>
                    <a:pt x="57150" y="1609981"/>
                  </a:cubicBezTo>
                  <a:lnTo>
                    <a:pt x="57150" y="1559473"/>
                  </a:lnTo>
                  <a:cubicBezTo>
                    <a:pt x="58420" y="1559831"/>
                    <a:pt x="59690" y="1560189"/>
                    <a:pt x="58420" y="1561443"/>
                  </a:cubicBezTo>
                  <a:cubicBezTo>
                    <a:pt x="69850" y="1548547"/>
                    <a:pt x="57150" y="1543174"/>
                    <a:pt x="57150" y="1534935"/>
                  </a:cubicBezTo>
                  <a:lnTo>
                    <a:pt x="57150" y="1533323"/>
                  </a:lnTo>
                  <a:cubicBezTo>
                    <a:pt x="57150" y="1530457"/>
                    <a:pt x="59690" y="1527412"/>
                    <a:pt x="63500" y="1523472"/>
                  </a:cubicBezTo>
                  <a:cubicBezTo>
                    <a:pt x="50800" y="1521144"/>
                    <a:pt x="64770" y="1497143"/>
                    <a:pt x="54610" y="1486039"/>
                  </a:cubicBezTo>
                  <a:lnTo>
                    <a:pt x="54610" y="1482098"/>
                  </a:lnTo>
                  <a:cubicBezTo>
                    <a:pt x="57150" y="1481382"/>
                    <a:pt x="58420" y="1481024"/>
                    <a:pt x="59690" y="1481561"/>
                  </a:cubicBezTo>
                  <a:cubicBezTo>
                    <a:pt x="62230" y="1451471"/>
                    <a:pt x="63500" y="1418157"/>
                    <a:pt x="66040" y="1392544"/>
                  </a:cubicBezTo>
                  <a:cubicBezTo>
                    <a:pt x="53340" y="1370693"/>
                    <a:pt x="71120" y="1339708"/>
                    <a:pt x="54610" y="1321081"/>
                  </a:cubicBezTo>
                  <a:cubicBezTo>
                    <a:pt x="58420" y="1305498"/>
                    <a:pt x="64770" y="1280423"/>
                    <a:pt x="58420" y="1258751"/>
                  </a:cubicBezTo>
                  <a:lnTo>
                    <a:pt x="60960" y="1260900"/>
                  </a:lnTo>
                  <a:cubicBezTo>
                    <a:pt x="59690" y="1236363"/>
                    <a:pt x="59690" y="1205914"/>
                    <a:pt x="48260" y="1189078"/>
                  </a:cubicBezTo>
                  <a:cubicBezTo>
                    <a:pt x="64770" y="1181914"/>
                    <a:pt x="60960" y="1171347"/>
                    <a:pt x="66040" y="1160779"/>
                  </a:cubicBezTo>
                  <a:cubicBezTo>
                    <a:pt x="58420" y="1144480"/>
                    <a:pt x="60960" y="1111525"/>
                    <a:pt x="53340" y="1086629"/>
                  </a:cubicBezTo>
                  <a:cubicBezTo>
                    <a:pt x="60960" y="1082867"/>
                    <a:pt x="50800" y="1066031"/>
                    <a:pt x="60960" y="1064778"/>
                  </a:cubicBezTo>
                  <a:cubicBezTo>
                    <a:pt x="53340" y="1028700"/>
                    <a:pt x="49530" y="836930"/>
                    <a:pt x="48260" y="638810"/>
                  </a:cubicBezTo>
                  <a:lnTo>
                    <a:pt x="48260" y="339090"/>
                  </a:lnTo>
                  <a:lnTo>
                    <a:pt x="49530" y="189230"/>
                  </a:lnTo>
                  <a:lnTo>
                    <a:pt x="50800" y="114300"/>
                  </a:lnTo>
                  <a:lnTo>
                    <a:pt x="50800" y="78740"/>
                  </a:lnTo>
                  <a:lnTo>
                    <a:pt x="52070" y="66040"/>
                  </a:lnTo>
                  <a:lnTo>
                    <a:pt x="64770" y="66040"/>
                  </a:lnTo>
                  <a:cubicBezTo>
                    <a:pt x="210820" y="69850"/>
                    <a:pt x="354330" y="73660"/>
                    <a:pt x="492760" y="77470"/>
                  </a:cubicBezTo>
                  <a:cubicBezTo>
                    <a:pt x="558800" y="71120"/>
                    <a:pt x="633730" y="58420"/>
                    <a:pt x="701040" y="50800"/>
                  </a:cubicBezTo>
                  <a:cubicBezTo>
                    <a:pt x="707390" y="52070"/>
                    <a:pt x="707390" y="53340"/>
                    <a:pt x="692150" y="53340"/>
                  </a:cubicBezTo>
                  <a:cubicBezTo>
                    <a:pt x="788670" y="50800"/>
                    <a:pt x="877570" y="62230"/>
                    <a:pt x="974090" y="59690"/>
                  </a:cubicBezTo>
                  <a:cubicBezTo>
                    <a:pt x="972820" y="60960"/>
                    <a:pt x="972820" y="60960"/>
                    <a:pt x="957580" y="63500"/>
                  </a:cubicBezTo>
                  <a:cubicBezTo>
                    <a:pt x="1032711" y="58420"/>
                    <a:pt x="1057510" y="72390"/>
                    <a:pt x="1085285" y="63500"/>
                  </a:cubicBezTo>
                  <a:lnTo>
                    <a:pt x="1086938" y="66040"/>
                  </a:lnTo>
                  <a:lnTo>
                    <a:pt x="1104462" y="62230"/>
                  </a:lnTo>
                  <a:cubicBezTo>
                    <a:pt x="1104132" y="64770"/>
                    <a:pt x="1103470" y="69850"/>
                    <a:pt x="1098180" y="69850"/>
                  </a:cubicBezTo>
                  <a:cubicBezTo>
                    <a:pt x="1311780" y="73660"/>
                    <a:pt x="1531994" y="55880"/>
                    <a:pt x="1751215" y="58420"/>
                  </a:cubicBezTo>
                  <a:lnTo>
                    <a:pt x="1742949" y="62230"/>
                  </a:lnTo>
                  <a:lnTo>
                    <a:pt x="1785603" y="55880"/>
                  </a:lnTo>
                  <a:cubicBezTo>
                    <a:pt x="1785273" y="57150"/>
                    <a:pt x="1783289" y="58420"/>
                    <a:pt x="1781305" y="59690"/>
                  </a:cubicBezTo>
                  <a:cubicBezTo>
                    <a:pt x="1835862" y="66040"/>
                    <a:pt x="1892403" y="55880"/>
                    <a:pt x="1945308" y="57150"/>
                  </a:cubicBezTo>
                  <a:cubicBezTo>
                    <a:pt x="1944977" y="58420"/>
                    <a:pt x="1937041" y="62230"/>
                    <a:pt x="1944316" y="64770"/>
                  </a:cubicBezTo>
                  <a:cubicBezTo>
                    <a:pt x="1983663" y="54610"/>
                    <a:pt x="2007470" y="77470"/>
                    <a:pt x="2026978" y="57150"/>
                  </a:cubicBezTo>
                  <a:cubicBezTo>
                    <a:pt x="2028962" y="58420"/>
                    <a:pt x="2029954" y="62230"/>
                    <a:pt x="2025986" y="64770"/>
                  </a:cubicBezTo>
                  <a:cubicBezTo>
                    <a:pt x="2135432" y="58420"/>
                    <a:pt x="2538730" y="58420"/>
                    <a:pt x="2961640" y="62230"/>
                  </a:cubicBezTo>
                  <a:cubicBezTo>
                    <a:pt x="3009900" y="59690"/>
                    <a:pt x="3060700" y="58420"/>
                    <a:pt x="3111500" y="55880"/>
                  </a:cubicBezTo>
                  <a:lnTo>
                    <a:pt x="3111500" y="20320"/>
                  </a:lnTo>
                  <a:cubicBezTo>
                    <a:pt x="2833370" y="19050"/>
                    <a:pt x="2553970" y="19050"/>
                    <a:pt x="2274570" y="17780"/>
                  </a:cubicBezTo>
                  <a:cubicBezTo>
                    <a:pt x="1946961" y="12700"/>
                    <a:pt x="1743941" y="0"/>
                    <a:pt x="1518107" y="24130"/>
                  </a:cubicBezTo>
                  <a:cubicBezTo>
                    <a:pt x="1518437" y="22860"/>
                    <a:pt x="1516453" y="21590"/>
                    <a:pt x="1522405" y="20320"/>
                  </a:cubicBezTo>
                  <a:cubicBezTo>
                    <a:pt x="1457267" y="24130"/>
                    <a:pt x="1398080" y="17780"/>
                    <a:pt x="1336579" y="21590"/>
                  </a:cubicBezTo>
                  <a:lnTo>
                    <a:pt x="1336910" y="20320"/>
                  </a:lnTo>
                  <a:cubicBezTo>
                    <a:pt x="1185472" y="34290"/>
                    <a:pt x="1002030" y="17780"/>
                    <a:pt x="438150" y="33020"/>
                  </a:cubicBezTo>
                  <a:lnTo>
                    <a:pt x="19050" y="33020"/>
                  </a:lnTo>
                  <a:lnTo>
                    <a:pt x="19050" y="78740"/>
                  </a:lnTo>
                  <a:cubicBezTo>
                    <a:pt x="19050" y="213360"/>
                    <a:pt x="20320" y="350520"/>
                    <a:pt x="20320" y="488950"/>
                  </a:cubicBezTo>
                  <a:cubicBezTo>
                    <a:pt x="7620" y="951230"/>
                    <a:pt x="11430" y="1093256"/>
                    <a:pt x="20320" y="1158093"/>
                  </a:cubicBezTo>
                  <a:cubicBezTo>
                    <a:pt x="26670" y="1238154"/>
                    <a:pt x="8890" y="1315707"/>
                    <a:pt x="13970" y="1395589"/>
                  </a:cubicBezTo>
                  <a:cubicBezTo>
                    <a:pt x="7620" y="1456665"/>
                    <a:pt x="21590" y="1520069"/>
                    <a:pt x="25400" y="1582936"/>
                  </a:cubicBezTo>
                  <a:cubicBezTo>
                    <a:pt x="20320" y="1606399"/>
                    <a:pt x="13970" y="1630578"/>
                    <a:pt x="15240" y="1701394"/>
                  </a:cubicBezTo>
                  <a:lnTo>
                    <a:pt x="19050" y="1688694"/>
                  </a:lnTo>
                  <a:cubicBezTo>
                    <a:pt x="13970" y="1738224"/>
                    <a:pt x="15240" y="1792834"/>
                    <a:pt x="19050" y="1844904"/>
                  </a:cubicBezTo>
                  <a:cubicBezTo>
                    <a:pt x="17780" y="1905864"/>
                    <a:pt x="17780" y="1968094"/>
                    <a:pt x="19050" y="2030324"/>
                  </a:cubicBezTo>
                  <a:cubicBezTo>
                    <a:pt x="19050" y="2031594"/>
                    <a:pt x="19050" y="2034134"/>
                    <a:pt x="17780" y="2035404"/>
                  </a:cubicBezTo>
                  <a:lnTo>
                    <a:pt x="16510" y="2022704"/>
                  </a:lnTo>
                  <a:cubicBezTo>
                    <a:pt x="12700" y="2046834"/>
                    <a:pt x="15240" y="2074774"/>
                    <a:pt x="19050" y="2102714"/>
                  </a:cubicBezTo>
                  <a:cubicBezTo>
                    <a:pt x="19050" y="2126844"/>
                    <a:pt x="20320" y="2149704"/>
                    <a:pt x="20320" y="2173834"/>
                  </a:cubicBezTo>
                  <a:lnTo>
                    <a:pt x="24130" y="2369414"/>
                  </a:lnTo>
                  <a:cubicBezTo>
                    <a:pt x="21590" y="2418944"/>
                    <a:pt x="34290" y="2542134"/>
                    <a:pt x="15240" y="2545944"/>
                  </a:cubicBezTo>
                  <a:cubicBezTo>
                    <a:pt x="15240" y="2502764"/>
                    <a:pt x="6350" y="2613254"/>
                    <a:pt x="1270" y="2516734"/>
                  </a:cubicBezTo>
                  <a:cubicBezTo>
                    <a:pt x="0" y="2528164"/>
                    <a:pt x="0" y="2556104"/>
                    <a:pt x="0" y="2585314"/>
                  </a:cubicBezTo>
                  <a:cubicBezTo>
                    <a:pt x="0" y="2594204"/>
                    <a:pt x="1270" y="2603094"/>
                    <a:pt x="1270" y="2610714"/>
                  </a:cubicBezTo>
                  <a:cubicBezTo>
                    <a:pt x="2540" y="2628494"/>
                    <a:pt x="5080" y="2641194"/>
                    <a:pt x="7620" y="2637384"/>
                  </a:cubicBezTo>
                  <a:cubicBezTo>
                    <a:pt x="17780" y="2647544"/>
                    <a:pt x="25400" y="2691994"/>
                    <a:pt x="33020" y="2631034"/>
                  </a:cubicBezTo>
                  <a:lnTo>
                    <a:pt x="60960" y="2631034"/>
                  </a:lnTo>
                  <a:cubicBezTo>
                    <a:pt x="91440" y="2631034"/>
                    <a:pt x="121920" y="2631034"/>
                    <a:pt x="152400" y="2632304"/>
                  </a:cubicBezTo>
                  <a:cubicBezTo>
                    <a:pt x="194310" y="2633574"/>
                    <a:pt x="234950" y="2634844"/>
                    <a:pt x="273050" y="2636114"/>
                  </a:cubicBezTo>
                  <a:cubicBezTo>
                    <a:pt x="991870" y="2662784"/>
                    <a:pt x="1199359" y="2646274"/>
                    <a:pt x="1386508" y="2629764"/>
                  </a:cubicBezTo>
                  <a:cubicBezTo>
                    <a:pt x="1545220" y="2638654"/>
                    <a:pt x="1703932" y="2618334"/>
                    <a:pt x="1858346" y="2631034"/>
                  </a:cubicBezTo>
                  <a:cubicBezTo>
                    <a:pt x="1773038" y="2633574"/>
                    <a:pt x="1688722" y="2638654"/>
                    <a:pt x="1600769" y="2642464"/>
                  </a:cubicBezTo>
                  <a:cubicBezTo>
                    <a:pt x="1602753" y="2641194"/>
                    <a:pt x="1603745" y="2639924"/>
                    <a:pt x="1605729" y="2638654"/>
                  </a:cubicBezTo>
                  <a:cubicBezTo>
                    <a:pt x="1599116" y="2641194"/>
                    <a:pt x="1591842" y="2645004"/>
                    <a:pt x="1584237" y="2643734"/>
                  </a:cubicBezTo>
                  <a:cubicBezTo>
                    <a:pt x="1582253" y="2642464"/>
                    <a:pt x="1586221" y="2641194"/>
                    <a:pt x="1588866" y="2639924"/>
                  </a:cubicBezTo>
                  <a:cubicBezTo>
                    <a:pt x="1559769" y="2629764"/>
                    <a:pt x="1503889" y="2646274"/>
                    <a:pt x="1485703" y="2638654"/>
                  </a:cubicBezTo>
                  <a:cubicBezTo>
                    <a:pt x="1477436" y="2639924"/>
                    <a:pt x="1473799" y="2643734"/>
                    <a:pt x="1478428" y="2647544"/>
                  </a:cubicBezTo>
                  <a:cubicBezTo>
                    <a:pt x="1371298" y="2650084"/>
                    <a:pt x="1256562" y="2652624"/>
                    <a:pt x="1147116" y="2660244"/>
                  </a:cubicBezTo>
                  <a:cubicBezTo>
                    <a:pt x="1141826" y="2658974"/>
                    <a:pt x="1140834" y="2656434"/>
                    <a:pt x="1142487" y="2652624"/>
                  </a:cubicBezTo>
                  <a:cubicBezTo>
                    <a:pt x="1049244" y="2669134"/>
                    <a:pt x="735330" y="2662784"/>
                    <a:pt x="368300" y="2660244"/>
                  </a:cubicBezTo>
                  <a:cubicBezTo>
                    <a:pt x="354330" y="2664054"/>
                    <a:pt x="405130" y="2665324"/>
                    <a:pt x="369570" y="2669134"/>
                  </a:cubicBezTo>
                  <a:cubicBezTo>
                    <a:pt x="487680" y="2674214"/>
                    <a:pt x="585470" y="2658974"/>
                    <a:pt x="692150" y="2666594"/>
                  </a:cubicBezTo>
                  <a:lnTo>
                    <a:pt x="678180" y="2670404"/>
                  </a:lnTo>
                  <a:cubicBezTo>
                    <a:pt x="755650" y="2672944"/>
                    <a:pt x="693420" y="2660244"/>
                    <a:pt x="774700" y="2665324"/>
                  </a:cubicBezTo>
                  <a:cubicBezTo>
                    <a:pt x="806450" y="2669134"/>
                    <a:pt x="767080" y="2670404"/>
                    <a:pt x="781050" y="2671674"/>
                  </a:cubicBezTo>
                  <a:cubicBezTo>
                    <a:pt x="946150" y="2670404"/>
                    <a:pt x="1051227" y="2674214"/>
                    <a:pt x="1091898" y="2664054"/>
                  </a:cubicBezTo>
                  <a:cubicBezTo>
                    <a:pt x="1101817" y="2672944"/>
                    <a:pt x="1138189" y="2664054"/>
                    <a:pt x="1154060" y="2672944"/>
                  </a:cubicBezTo>
                  <a:cubicBezTo>
                    <a:pt x="1165302" y="2669134"/>
                    <a:pt x="1176214" y="2670404"/>
                    <a:pt x="1180512" y="2664054"/>
                  </a:cubicBezTo>
                  <a:cubicBezTo>
                    <a:pt x="1331289" y="2669134"/>
                    <a:pt x="1485372" y="2660244"/>
                    <a:pt x="1639786" y="2660244"/>
                  </a:cubicBezTo>
                  <a:cubicBezTo>
                    <a:pt x="1712199" y="2642464"/>
                    <a:pt x="1798498" y="2664054"/>
                    <a:pt x="1884468" y="2657704"/>
                  </a:cubicBezTo>
                  <a:cubicBezTo>
                    <a:pt x="1885129" y="2657704"/>
                    <a:pt x="1884798" y="2658974"/>
                    <a:pt x="1884468" y="2658974"/>
                  </a:cubicBezTo>
                  <a:cubicBezTo>
                    <a:pt x="1912573" y="2655164"/>
                    <a:pt x="1953243" y="2652624"/>
                    <a:pt x="1986639" y="2655164"/>
                  </a:cubicBezTo>
                  <a:lnTo>
                    <a:pt x="2015075" y="2647544"/>
                  </a:lnTo>
                  <a:cubicBezTo>
                    <a:pt x="2078890" y="2652624"/>
                    <a:pt x="2143367" y="2655164"/>
                    <a:pt x="2386330" y="2655164"/>
                  </a:cubicBezTo>
                  <a:lnTo>
                    <a:pt x="3025140" y="2655164"/>
                  </a:lnTo>
                  <a:cubicBezTo>
                    <a:pt x="3021330" y="2656434"/>
                    <a:pt x="3009900" y="2657704"/>
                    <a:pt x="2985770" y="2658974"/>
                  </a:cubicBezTo>
                  <a:cubicBezTo>
                    <a:pt x="3004820" y="2660244"/>
                    <a:pt x="3077210" y="2660244"/>
                    <a:pt x="3112770" y="2656434"/>
                  </a:cubicBezTo>
                  <a:cubicBezTo>
                    <a:pt x="3117850" y="2656434"/>
                    <a:pt x="3122930" y="2655164"/>
                    <a:pt x="3126740" y="2655164"/>
                  </a:cubicBezTo>
                  <a:lnTo>
                    <a:pt x="3152140" y="2655164"/>
                  </a:lnTo>
                  <a:lnTo>
                    <a:pt x="3152140" y="2639924"/>
                  </a:lnTo>
                  <a:cubicBezTo>
                    <a:pt x="3159760" y="2636114"/>
                    <a:pt x="3145790" y="2637384"/>
                    <a:pt x="3152140" y="2629764"/>
                  </a:cubicBezTo>
                  <a:lnTo>
                    <a:pt x="3152140" y="2323694"/>
                  </a:lnTo>
                  <a:cubicBezTo>
                    <a:pt x="3157220" y="2342744"/>
                    <a:pt x="3149600" y="2406244"/>
                    <a:pt x="3158490" y="2397354"/>
                  </a:cubicBezTo>
                  <a:cubicBezTo>
                    <a:pt x="3162300" y="2352904"/>
                    <a:pt x="3155950" y="2333854"/>
                    <a:pt x="3152140" y="2323694"/>
                  </a:cubicBezTo>
                  <a:cubicBezTo>
                    <a:pt x="3152140" y="2142084"/>
                    <a:pt x="3153410" y="1959204"/>
                    <a:pt x="3153410" y="1777594"/>
                  </a:cubicBezTo>
                  <a:cubicBezTo>
                    <a:pt x="3154680" y="1662024"/>
                    <a:pt x="3154680" y="1633086"/>
                    <a:pt x="3155950" y="1617145"/>
                  </a:cubicBezTo>
                  <a:cubicBezTo>
                    <a:pt x="3162300" y="1716634"/>
                    <a:pt x="3157220" y="2004924"/>
                    <a:pt x="3155950" y="2288134"/>
                  </a:cubicBezTo>
                  <a:cubicBezTo>
                    <a:pt x="3159760" y="2302104"/>
                    <a:pt x="3161030" y="2251304"/>
                    <a:pt x="3164840" y="2286863"/>
                  </a:cubicBezTo>
                  <a:cubicBezTo>
                    <a:pt x="3169920" y="2168754"/>
                    <a:pt x="3154680" y="2070963"/>
                    <a:pt x="3162300" y="1964284"/>
                  </a:cubicBezTo>
                  <a:lnTo>
                    <a:pt x="3166110" y="1978254"/>
                  </a:lnTo>
                  <a:cubicBezTo>
                    <a:pt x="3168650" y="1900784"/>
                    <a:pt x="3155950" y="1963014"/>
                    <a:pt x="3161030" y="1881734"/>
                  </a:cubicBezTo>
                  <a:cubicBezTo>
                    <a:pt x="3166110" y="1852524"/>
                    <a:pt x="3167380" y="1893164"/>
                    <a:pt x="3168650" y="1877924"/>
                  </a:cubicBezTo>
                  <a:close/>
                  <a:moveTo>
                    <a:pt x="2696210" y="2628493"/>
                  </a:moveTo>
                  <a:lnTo>
                    <a:pt x="2724150" y="2628493"/>
                  </a:lnTo>
                  <a:cubicBezTo>
                    <a:pt x="2717800" y="2627224"/>
                    <a:pt x="2708910" y="2627224"/>
                    <a:pt x="2696210" y="2628493"/>
                  </a:cubicBezTo>
                  <a:close/>
                </a:path>
              </a:pathLst>
            </a:custGeom>
            <a:solidFill>
              <a:srgbClr val="FCD7D7"/>
            </a:solidFill>
          </p:spPr>
        </p:sp>
      </p:grpSp>
      <p:pic>
        <p:nvPicPr>
          <p:cNvPr id="22" name="Picture 22"/>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432728" y="2538810"/>
            <a:ext cx="5323591" cy="3523250"/>
          </a:xfrm>
          <a:prstGeom prst="rect">
            <a:avLst/>
          </a:prstGeom>
        </p:spPr>
      </p:pic>
      <p:sp>
        <p:nvSpPr>
          <p:cNvPr id="23" name="TextBox 23"/>
          <p:cNvSpPr txBox="1"/>
          <p:nvPr/>
        </p:nvSpPr>
        <p:spPr>
          <a:xfrm>
            <a:off x="6062274" y="3533007"/>
            <a:ext cx="6064499" cy="1934845"/>
          </a:xfrm>
          <a:prstGeom prst="rect">
            <a:avLst/>
          </a:prstGeom>
        </p:spPr>
        <p:txBody>
          <a:bodyPr lIns="0" tIns="0" rIns="0" bIns="0" rtlCol="0" anchor="t">
            <a:spAutoFit/>
          </a:bodyPr>
          <a:lstStyle/>
          <a:p>
            <a:pPr algn="ctr">
              <a:lnSpc>
                <a:spcPts val="7670"/>
              </a:lnSpc>
            </a:pPr>
            <a:r>
              <a:rPr lang="en-US" sz="5900">
                <a:solidFill>
                  <a:srgbClr val="000000"/>
                </a:solidFill>
                <a:latin typeface="Josefin Sans Bold Bold"/>
              </a:rPr>
              <a:t>HOẠT ĐỘNG KHÁM PHÁ </a:t>
            </a: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6456145" y="-147754"/>
            <a:ext cx="2749310" cy="262215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03721" y="1028700"/>
            <a:ext cx="1231489" cy="115088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441436" y="8823000"/>
            <a:ext cx="2817864" cy="54596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8499" y="8933661"/>
            <a:ext cx="1526079" cy="324639"/>
          </a:xfrm>
          <a:prstGeom prst="rect">
            <a:avLst/>
          </a:prstGeom>
        </p:spPr>
      </p:pic>
      <p:pic>
        <p:nvPicPr>
          <p:cNvPr id="6" name="Picture 6"/>
          <p:cNvPicPr>
            <a:picLocks noChangeAspect="1"/>
          </p:cNvPicPr>
          <p:nvPr/>
        </p:nvPicPr>
        <p:blipFill>
          <a:blip r:embed="rId6"/>
          <a:srcRect/>
          <a:stretch>
            <a:fillRect/>
          </a:stretch>
        </p:blipFill>
        <p:spPr>
          <a:xfrm rot="1474122">
            <a:off x="1028442" y="575330"/>
            <a:ext cx="1906192" cy="3798141"/>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15434" y="4597817"/>
            <a:ext cx="7376574" cy="5689183"/>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65379" y="3086100"/>
            <a:ext cx="7357241" cy="72009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25129" y="5436473"/>
            <a:ext cx="5140250" cy="4850527"/>
          </a:xfrm>
          <a:prstGeom prst="rect">
            <a:avLst/>
          </a:prstGeom>
        </p:spPr>
      </p:pic>
      <p:sp>
        <p:nvSpPr>
          <p:cNvPr id="10" name="TextBox 10"/>
          <p:cNvSpPr txBox="1"/>
          <p:nvPr/>
        </p:nvSpPr>
        <p:spPr>
          <a:xfrm>
            <a:off x="3637947" y="653855"/>
            <a:ext cx="11250052" cy="1820545"/>
          </a:xfrm>
          <a:prstGeom prst="rect">
            <a:avLst/>
          </a:prstGeom>
        </p:spPr>
        <p:txBody>
          <a:bodyPr lIns="0" tIns="0" rIns="0" bIns="0" rtlCol="0" anchor="t">
            <a:spAutoFit/>
          </a:bodyPr>
          <a:lstStyle/>
          <a:p>
            <a:pPr algn="ctr">
              <a:lnSpc>
                <a:spcPts val="7279"/>
              </a:lnSpc>
            </a:pPr>
            <a:r>
              <a:rPr lang="en-US" sz="5199">
                <a:solidFill>
                  <a:srgbClr val="000000"/>
                </a:solidFill>
                <a:latin typeface="DejaVu Serif"/>
              </a:rPr>
              <a:t>Quan sát nhà của</a:t>
            </a:r>
            <a:r>
              <a:rPr lang="vi-VN" sz="5199">
                <a:solidFill>
                  <a:srgbClr val="000000"/>
                </a:solidFill>
                <a:latin typeface="DejaVu Serif"/>
              </a:rPr>
              <a:t> </a:t>
            </a:r>
            <a:r>
              <a:rPr lang="en-US" sz="5199">
                <a:solidFill>
                  <a:srgbClr val="000000"/>
                </a:solidFill>
                <a:latin typeface="DejaVu Serif"/>
              </a:rPr>
              <a:t>Minh và nói về các phòng trong căn nhà đó. </a:t>
            </a: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2"/>
              </a:ext>
            </a:extLst>
          </a:blip>
          <a:srcRect r="25334"/>
          <a:stretch>
            <a:fillRect/>
          </a:stretch>
        </p:blipFill>
        <p:spPr>
          <a:xfrm rot="-7064246">
            <a:off x="-2039676" y="6134556"/>
            <a:ext cx="7291568" cy="704691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5782127" y="1116387"/>
            <a:ext cx="2749310" cy="262215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87611" y="1028700"/>
            <a:ext cx="1231489" cy="115088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12628" y="5252226"/>
            <a:ext cx="4660753" cy="493854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81654" y="6886781"/>
            <a:ext cx="1526079" cy="324639"/>
          </a:xfrm>
          <a:prstGeom prst="rect">
            <a:avLst/>
          </a:prstGeom>
        </p:spPr>
      </p:pic>
      <p:grpSp>
        <p:nvGrpSpPr>
          <p:cNvPr id="8" name="Group 8"/>
          <p:cNvGrpSpPr/>
          <p:nvPr/>
        </p:nvGrpSpPr>
        <p:grpSpPr>
          <a:xfrm>
            <a:off x="1181654" y="1028700"/>
            <a:ext cx="3674892" cy="4223526"/>
            <a:chOff x="0" y="0"/>
            <a:chExt cx="4899856" cy="5631368"/>
          </a:xfrm>
        </p:grpSpPr>
        <p:grpSp>
          <p:nvGrpSpPr>
            <p:cNvPr id="9" name="Group 9"/>
            <p:cNvGrpSpPr>
              <a:grpSpLocks noChangeAspect="1"/>
            </p:cNvGrpSpPr>
            <p:nvPr/>
          </p:nvGrpSpPr>
          <p:grpSpPr>
            <a:xfrm>
              <a:off x="0" y="0"/>
              <a:ext cx="4899856" cy="4899856"/>
              <a:chOff x="0" y="0"/>
              <a:chExt cx="6350000" cy="6350000"/>
            </a:xfrm>
          </p:grpSpPr>
          <p:sp>
            <p:nvSpPr>
              <p:cNvPr id="10" name="Freeform 10"/>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7"/>
                <a:stretch>
                  <a:fillRect l="-34452" t="-73751" r="-40983" b="-60163"/>
                </a:stretch>
              </a:blipFill>
            </p:spPr>
          </p:sp>
        </p:grpSp>
        <p:grpSp>
          <p:nvGrpSpPr>
            <p:cNvPr id="11" name="Group 11"/>
            <p:cNvGrpSpPr/>
            <p:nvPr/>
          </p:nvGrpSpPr>
          <p:grpSpPr>
            <a:xfrm>
              <a:off x="1835331" y="4402175"/>
              <a:ext cx="1229193" cy="122919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13" name="TextBox 13"/>
            <p:cNvSpPr txBox="1"/>
            <p:nvPr/>
          </p:nvSpPr>
          <p:spPr>
            <a:xfrm>
              <a:off x="2082260" y="4506138"/>
              <a:ext cx="735335" cy="983043"/>
            </a:xfrm>
            <a:prstGeom prst="rect">
              <a:avLst/>
            </a:prstGeom>
          </p:spPr>
          <p:txBody>
            <a:bodyPr lIns="0" tIns="0" rIns="0" bIns="0" rtlCol="0" anchor="t">
              <a:spAutoFit/>
            </a:bodyPr>
            <a:lstStyle/>
            <a:p>
              <a:pPr algn="ctr">
                <a:lnSpc>
                  <a:spcPts val="6195"/>
                </a:lnSpc>
              </a:pPr>
              <a:r>
                <a:rPr lang="en-US" sz="4425">
                  <a:solidFill>
                    <a:srgbClr val="000000"/>
                  </a:solidFill>
                  <a:latin typeface="DejaVu Serif"/>
                </a:rPr>
                <a:t>1</a:t>
              </a:r>
            </a:p>
          </p:txBody>
        </p:sp>
      </p:grpSp>
      <p:grpSp>
        <p:nvGrpSpPr>
          <p:cNvPr id="14" name="Group 14"/>
          <p:cNvGrpSpPr/>
          <p:nvPr/>
        </p:nvGrpSpPr>
        <p:grpSpPr>
          <a:xfrm>
            <a:off x="9498489" y="1116387"/>
            <a:ext cx="3674892" cy="4135839"/>
            <a:chOff x="0" y="0"/>
            <a:chExt cx="4899856" cy="5514452"/>
          </a:xfrm>
        </p:grpSpPr>
        <p:grpSp>
          <p:nvGrpSpPr>
            <p:cNvPr id="15" name="Group 15"/>
            <p:cNvGrpSpPr>
              <a:grpSpLocks noChangeAspect="1"/>
            </p:cNvGrpSpPr>
            <p:nvPr/>
          </p:nvGrpSpPr>
          <p:grpSpPr>
            <a:xfrm>
              <a:off x="0" y="0"/>
              <a:ext cx="4899856" cy="4899856"/>
              <a:chOff x="0" y="0"/>
              <a:chExt cx="6350000" cy="6350000"/>
            </a:xfrm>
          </p:grpSpPr>
          <p:sp>
            <p:nvSpPr>
              <p:cNvPr id="16" name="Freeform 1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8"/>
                <a:stretch>
                  <a:fillRect l="-32111" t="-54905" r="-37132" b="-70752"/>
                </a:stretch>
              </a:blipFill>
            </p:spPr>
          </p:sp>
        </p:grpSp>
        <p:grpSp>
          <p:nvGrpSpPr>
            <p:cNvPr id="17" name="Group 17"/>
            <p:cNvGrpSpPr/>
            <p:nvPr/>
          </p:nvGrpSpPr>
          <p:grpSpPr>
            <a:xfrm>
              <a:off x="1835331" y="4285259"/>
              <a:ext cx="1229193" cy="1229193"/>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19" name="TextBox 19"/>
            <p:cNvSpPr txBox="1"/>
            <p:nvPr/>
          </p:nvSpPr>
          <p:spPr>
            <a:xfrm>
              <a:off x="2082260" y="4389222"/>
              <a:ext cx="735335" cy="983043"/>
            </a:xfrm>
            <a:prstGeom prst="rect">
              <a:avLst/>
            </a:prstGeom>
          </p:spPr>
          <p:txBody>
            <a:bodyPr lIns="0" tIns="0" rIns="0" bIns="0" rtlCol="0" anchor="t">
              <a:spAutoFit/>
            </a:bodyPr>
            <a:lstStyle/>
            <a:p>
              <a:pPr algn="ctr">
                <a:lnSpc>
                  <a:spcPts val="6195"/>
                </a:lnSpc>
              </a:pPr>
              <a:r>
                <a:rPr lang="en-US" sz="4425">
                  <a:solidFill>
                    <a:srgbClr val="000000"/>
                  </a:solidFill>
                  <a:latin typeface="DejaVu Serif"/>
                </a:rPr>
                <a:t>2</a:t>
              </a:r>
            </a:p>
          </p:txBody>
        </p:sp>
      </p:grpSp>
      <p:grpSp>
        <p:nvGrpSpPr>
          <p:cNvPr id="20" name="Group 20"/>
          <p:cNvGrpSpPr/>
          <p:nvPr/>
        </p:nvGrpSpPr>
        <p:grpSpPr>
          <a:xfrm>
            <a:off x="13584408" y="5252226"/>
            <a:ext cx="3674892" cy="4135839"/>
            <a:chOff x="0" y="0"/>
            <a:chExt cx="4899856" cy="5514452"/>
          </a:xfrm>
        </p:grpSpPr>
        <p:grpSp>
          <p:nvGrpSpPr>
            <p:cNvPr id="21" name="Group 21"/>
            <p:cNvGrpSpPr>
              <a:grpSpLocks noChangeAspect="1"/>
            </p:cNvGrpSpPr>
            <p:nvPr/>
          </p:nvGrpSpPr>
          <p:grpSpPr>
            <a:xfrm>
              <a:off x="0" y="0"/>
              <a:ext cx="4899856" cy="4899856"/>
              <a:chOff x="0" y="0"/>
              <a:chExt cx="6350000" cy="6350000"/>
            </a:xfrm>
          </p:grpSpPr>
          <p:sp>
            <p:nvSpPr>
              <p:cNvPr id="22" name="Freeform 22"/>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9"/>
                <a:stretch>
                  <a:fillRect l="-31040" t="-39620" r="-16647" b="-57297"/>
                </a:stretch>
              </a:blipFill>
            </p:spPr>
          </p:sp>
        </p:grpSp>
        <p:grpSp>
          <p:nvGrpSpPr>
            <p:cNvPr id="23" name="Group 23"/>
            <p:cNvGrpSpPr/>
            <p:nvPr/>
          </p:nvGrpSpPr>
          <p:grpSpPr>
            <a:xfrm>
              <a:off x="1835331" y="4285259"/>
              <a:ext cx="1229193" cy="1229193"/>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25" name="TextBox 25"/>
            <p:cNvSpPr txBox="1"/>
            <p:nvPr/>
          </p:nvSpPr>
          <p:spPr>
            <a:xfrm>
              <a:off x="2082260" y="4389222"/>
              <a:ext cx="735335" cy="983043"/>
            </a:xfrm>
            <a:prstGeom prst="rect">
              <a:avLst/>
            </a:prstGeom>
          </p:spPr>
          <p:txBody>
            <a:bodyPr lIns="0" tIns="0" rIns="0" bIns="0" rtlCol="0" anchor="t">
              <a:spAutoFit/>
            </a:bodyPr>
            <a:lstStyle/>
            <a:p>
              <a:pPr algn="ctr">
                <a:lnSpc>
                  <a:spcPts val="6195"/>
                </a:lnSpc>
              </a:pPr>
              <a:r>
                <a:rPr lang="en-US" sz="4425">
                  <a:solidFill>
                    <a:srgbClr val="000000"/>
                  </a:solidFill>
                  <a:latin typeface="DejaVu Serif"/>
                </a:rPr>
                <a:t>4</a:t>
              </a:r>
            </a:p>
          </p:txBody>
        </p:sp>
      </p:grpSp>
      <p:grpSp>
        <p:nvGrpSpPr>
          <p:cNvPr id="26" name="Group 26"/>
          <p:cNvGrpSpPr/>
          <p:nvPr/>
        </p:nvGrpSpPr>
        <p:grpSpPr>
          <a:xfrm>
            <a:off x="5319336" y="5252226"/>
            <a:ext cx="3674892" cy="4135839"/>
            <a:chOff x="0" y="0"/>
            <a:chExt cx="4899856" cy="5514452"/>
          </a:xfrm>
        </p:grpSpPr>
        <p:grpSp>
          <p:nvGrpSpPr>
            <p:cNvPr id="27" name="Group 27"/>
            <p:cNvGrpSpPr>
              <a:grpSpLocks noChangeAspect="1"/>
            </p:cNvGrpSpPr>
            <p:nvPr/>
          </p:nvGrpSpPr>
          <p:grpSpPr>
            <a:xfrm>
              <a:off x="0" y="0"/>
              <a:ext cx="4899856" cy="4899856"/>
              <a:chOff x="0" y="0"/>
              <a:chExt cx="6350000" cy="6350000"/>
            </a:xfrm>
          </p:grpSpPr>
          <p:sp>
            <p:nvSpPr>
              <p:cNvPr id="28" name="Freeform 28"/>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0"/>
                <a:stretch>
                  <a:fillRect l="-26647" t="-42792" r="-28152" b="-63608"/>
                </a:stretch>
              </a:blipFill>
            </p:spPr>
          </p:sp>
        </p:grpSp>
        <p:grpSp>
          <p:nvGrpSpPr>
            <p:cNvPr id="29" name="Group 29"/>
            <p:cNvGrpSpPr/>
            <p:nvPr/>
          </p:nvGrpSpPr>
          <p:grpSpPr>
            <a:xfrm>
              <a:off x="1835331" y="4285259"/>
              <a:ext cx="1229193" cy="1229193"/>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31" name="TextBox 31"/>
            <p:cNvSpPr txBox="1"/>
            <p:nvPr/>
          </p:nvSpPr>
          <p:spPr>
            <a:xfrm>
              <a:off x="2082260" y="4389222"/>
              <a:ext cx="735335" cy="983043"/>
            </a:xfrm>
            <a:prstGeom prst="rect">
              <a:avLst/>
            </a:prstGeom>
          </p:spPr>
          <p:txBody>
            <a:bodyPr lIns="0" tIns="0" rIns="0" bIns="0" rtlCol="0" anchor="t">
              <a:spAutoFit/>
            </a:bodyPr>
            <a:lstStyle/>
            <a:p>
              <a:pPr algn="ctr">
                <a:lnSpc>
                  <a:spcPts val="6195"/>
                </a:lnSpc>
              </a:pPr>
              <a:r>
                <a:rPr lang="en-US" sz="4425">
                  <a:solidFill>
                    <a:srgbClr val="000000"/>
                  </a:solidFill>
                  <a:latin typeface="DejaVu Serif"/>
                </a:rPr>
                <a:t>3</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2"/>
              </a:ext>
            </a:extLst>
          </a:blip>
          <a:srcRect r="25334"/>
          <a:stretch>
            <a:fillRect/>
          </a:stretch>
        </p:blipFill>
        <p:spPr>
          <a:xfrm rot="-7064246">
            <a:off x="-2039676" y="6134556"/>
            <a:ext cx="7291568" cy="7046915"/>
          </a:xfrm>
          <a:prstGeom prst="rect">
            <a:avLst/>
          </a:prstGeom>
        </p:spPr>
      </p:pic>
      <p:grpSp>
        <p:nvGrpSpPr>
          <p:cNvPr id="4" name="Group 4"/>
          <p:cNvGrpSpPr/>
          <p:nvPr/>
        </p:nvGrpSpPr>
        <p:grpSpPr>
          <a:xfrm>
            <a:off x="5840027" y="546501"/>
            <a:ext cx="6607946" cy="7594464"/>
            <a:chOff x="0" y="0"/>
            <a:chExt cx="8810594" cy="10125952"/>
          </a:xfrm>
        </p:grpSpPr>
        <p:grpSp>
          <p:nvGrpSpPr>
            <p:cNvPr id="5" name="Group 5"/>
            <p:cNvGrpSpPr>
              <a:grpSpLocks noChangeAspect="1"/>
            </p:cNvGrpSpPr>
            <p:nvPr/>
          </p:nvGrpSpPr>
          <p:grpSpPr>
            <a:xfrm>
              <a:off x="0" y="0"/>
              <a:ext cx="8810594" cy="8810594"/>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34452" t="-73751" r="-40983" b="-60163"/>
                </a:stretch>
              </a:blipFill>
            </p:spPr>
          </p:sp>
        </p:grpSp>
        <p:grpSp>
          <p:nvGrpSpPr>
            <p:cNvPr id="7" name="Group 7"/>
            <p:cNvGrpSpPr/>
            <p:nvPr/>
          </p:nvGrpSpPr>
          <p:grpSpPr>
            <a:xfrm>
              <a:off x="3300170" y="7915698"/>
              <a:ext cx="2210253" cy="221025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9" name="TextBox 9"/>
            <p:cNvSpPr txBox="1"/>
            <p:nvPr/>
          </p:nvSpPr>
          <p:spPr>
            <a:xfrm>
              <a:off x="3744182" y="8094858"/>
              <a:ext cx="1322230" cy="1775423"/>
            </a:xfrm>
            <a:prstGeom prst="rect">
              <a:avLst/>
            </a:prstGeom>
          </p:spPr>
          <p:txBody>
            <a:bodyPr lIns="0" tIns="0" rIns="0" bIns="0" rtlCol="0" anchor="t">
              <a:spAutoFit/>
            </a:bodyPr>
            <a:lstStyle/>
            <a:p>
              <a:pPr algn="ctr">
                <a:lnSpc>
                  <a:spcPts val="11141"/>
                </a:lnSpc>
              </a:pPr>
              <a:r>
                <a:rPr lang="en-US" sz="7957">
                  <a:solidFill>
                    <a:srgbClr val="000000"/>
                  </a:solidFill>
                  <a:latin typeface="DejaVu Serif"/>
                </a:rPr>
                <a:t>1</a:t>
              </a: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3032" y="2255023"/>
            <a:ext cx="4179019" cy="4286173"/>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61733">
            <a:off x="13019624" y="3426121"/>
            <a:ext cx="1912548" cy="1839523"/>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25246">
            <a:off x="12916085" y="6721500"/>
            <a:ext cx="1597619" cy="1591809"/>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64627">
            <a:off x="14841676" y="4949226"/>
            <a:ext cx="2976103" cy="1758606"/>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66496" y="7231320"/>
            <a:ext cx="1923155" cy="2426694"/>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33267">
            <a:off x="14147444" y="438206"/>
            <a:ext cx="3508506" cy="1758639"/>
          </a:xfrm>
          <a:prstGeom prst="rect">
            <a:avLst/>
          </a:prstGeom>
        </p:spPr>
      </p:pic>
      <p:sp>
        <p:nvSpPr>
          <p:cNvPr id="16" name="TextBox 16"/>
          <p:cNvSpPr txBox="1"/>
          <p:nvPr/>
        </p:nvSpPr>
        <p:spPr>
          <a:xfrm>
            <a:off x="6203156" y="8729027"/>
            <a:ext cx="5881688" cy="1210310"/>
          </a:xfrm>
          <a:prstGeom prst="rect">
            <a:avLst/>
          </a:prstGeom>
        </p:spPr>
        <p:txBody>
          <a:bodyPr lIns="0" tIns="0" rIns="0" bIns="0" rtlCol="0" anchor="t">
            <a:spAutoFit/>
          </a:bodyPr>
          <a:lstStyle/>
          <a:p>
            <a:pPr algn="ctr">
              <a:lnSpc>
                <a:spcPts val="9940"/>
              </a:lnSpc>
            </a:pPr>
            <a:r>
              <a:rPr lang="en-US" sz="7100">
                <a:solidFill>
                  <a:srgbClr val="435C96"/>
                </a:solidFill>
                <a:latin typeface="Fascinate"/>
              </a:rPr>
              <a:t>Phòng khách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p:tgtEl>
                                          <p:spTgt spid="15"/>
                                        </p:tgtEl>
                                        <p:attrNameLst>
                                          <p:attrName>ppt_y</p:attrName>
                                        </p:attrNameLst>
                                      </p:cBhvr>
                                      <p:tavLst>
                                        <p:tav tm="0">
                                          <p:val>
                                            <p:strVal val="#ppt_y+#ppt_h*1.125000"/>
                                          </p:val>
                                        </p:tav>
                                        <p:tav tm="100000">
                                          <p:val>
                                            <p:strVal val="#ppt_y"/>
                                          </p:val>
                                        </p:tav>
                                      </p:tavLst>
                                    </p:anim>
                                    <p:animEffect transition="in" filter="wipe(up)">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p:tgtEl>
                                          <p:spTgt spid="13"/>
                                        </p:tgtEl>
                                        <p:attrNameLst>
                                          <p:attrName>ppt_y</p:attrName>
                                        </p:attrNameLst>
                                      </p:cBhvr>
                                      <p:tavLst>
                                        <p:tav tm="0">
                                          <p:val>
                                            <p:strVal val="#ppt_y+#ppt_h*1.125000"/>
                                          </p:val>
                                        </p:tav>
                                        <p:tav tm="100000">
                                          <p:val>
                                            <p:strVal val="#ppt_y"/>
                                          </p:val>
                                        </p:tav>
                                      </p:tavLst>
                                    </p:anim>
                                    <p:animEffect transition="in" filter="wipe(up)">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p:tgtEl>
                                          <p:spTgt spid="14"/>
                                        </p:tgtEl>
                                        <p:attrNameLst>
                                          <p:attrName>ppt_y</p:attrName>
                                        </p:attrNameLst>
                                      </p:cBhvr>
                                      <p:tavLst>
                                        <p:tav tm="0">
                                          <p:val>
                                            <p:strVal val="#ppt_y+#ppt_h*1.125000"/>
                                          </p:val>
                                        </p:tav>
                                        <p:tav tm="100000">
                                          <p:val>
                                            <p:strVal val="#ppt_y"/>
                                          </p:val>
                                        </p:tav>
                                      </p:tavLst>
                                    </p:anim>
                                    <p:animEffect transition="in" filter="wipe(up)">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p:tgtEl>
                                          <p:spTgt spid="12"/>
                                        </p:tgtEl>
                                        <p:attrNameLst>
                                          <p:attrName>ppt_y</p:attrName>
                                        </p:attrNameLst>
                                      </p:cBhvr>
                                      <p:tavLst>
                                        <p:tav tm="0">
                                          <p:val>
                                            <p:strVal val="#ppt_y+#ppt_h*1.125000"/>
                                          </p:val>
                                        </p:tav>
                                        <p:tav tm="100000">
                                          <p:val>
                                            <p:strVal val="#ppt_y"/>
                                          </p:val>
                                        </p:tav>
                                      </p:tavLst>
                                    </p:anim>
                                    <p:animEffect transition="in" filter="wipe(up)">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2"/>
              </a:ext>
            </a:extLst>
          </a:blip>
          <a:srcRect r="25334"/>
          <a:stretch>
            <a:fillRect/>
          </a:stretch>
        </p:blipFill>
        <p:spPr>
          <a:xfrm rot="-7064246">
            <a:off x="-2039676" y="6134556"/>
            <a:ext cx="7291568" cy="7046915"/>
          </a:xfrm>
          <a:prstGeom prst="rect">
            <a:avLst/>
          </a:prstGeom>
        </p:spPr>
      </p:pic>
      <p:grpSp>
        <p:nvGrpSpPr>
          <p:cNvPr id="4" name="Group 4"/>
          <p:cNvGrpSpPr/>
          <p:nvPr/>
        </p:nvGrpSpPr>
        <p:grpSpPr>
          <a:xfrm>
            <a:off x="5561884" y="759853"/>
            <a:ext cx="7164231" cy="8062852"/>
            <a:chOff x="0" y="0"/>
            <a:chExt cx="9552309" cy="10750470"/>
          </a:xfrm>
        </p:grpSpPr>
        <p:grpSp>
          <p:nvGrpSpPr>
            <p:cNvPr id="5" name="Group 5"/>
            <p:cNvGrpSpPr>
              <a:grpSpLocks noChangeAspect="1"/>
            </p:cNvGrpSpPr>
            <p:nvPr/>
          </p:nvGrpSpPr>
          <p:grpSpPr>
            <a:xfrm>
              <a:off x="0" y="0"/>
              <a:ext cx="9552309" cy="9552309"/>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32111" t="-54905" r="-37132" b="-70752"/>
                </a:stretch>
              </a:blipFill>
            </p:spPr>
          </p:sp>
        </p:grpSp>
        <p:grpSp>
          <p:nvGrpSpPr>
            <p:cNvPr id="7" name="Group 7"/>
            <p:cNvGrpSpPr/>
            <p:nvPr/>
          </p:nvGrpSpPr>
          <p:grpSpPr>
            <a:xfrm>
              <a:off x="3577993" y="8354148"/>
              <a:ext cx="2396322" cy="2396322"/>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9" name="TextBox 9"/>
            <p:cNvSpPr txBox="1"/>
            <p:nvPr/>
          </p:nvSpPr>
          <p:spPr>
            <a:xfrm>
              <a:off x="4059384" y="8562021"/>
              <a:ext cx="1433542" cy="1911254"/>
            </a:xfrm>
            <a:prstGeom prst="rect">
              <a:avLst/>
            </a:prstGeom>
          </p:spPr>
          <p:txBody>
            <a:bodyPr lIns="0" tIns="0" rIns="0" bIns="0" rtlCol="0" anchor="t">
              <a:spAutoFit/>
            </a:bodyPr>
            <a:lstStyle/>
            <a:p>
              <a:pPr algn="ctr">
                <a:lnSpc>
                  <a:spcPts val="12078"/>
                </a:lnSpc>
              </a:pPr>
              <a:r>
                <a:rPr lang="en-US" sz="8627">
                  <a:solidFill>
                    <a:srgbClr val="000000"/>
                  </a:solidFill>
                  <a:latin typeface="DejaVu Serif"/>
                </a:rPr>
                <a:t>2</a:t>
              </a: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6024" y="5942027"/>
            <a:ext cx="4627594" cy="288067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2591" y="2842263"/>
            <a:ext cx="2674461" cy="2674461"/>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26429">
            <a:off x="14217626" y="1086137"/>
            <a:ext cx="2818115" cy="2430624"/>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09240">
            <a:off x="13994067" y="6238922"/>
            <a:ext cx="3265233" cy="3419092"/>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804717" y="3785266"/>
            <a:ext cx="3784015" cy="1996068"/>
          </a:xfrm>
          <a:prstGeom prst="rect">
            <a:avLst/>
          </a:prstGeom>
        </p:spPr>
      </p:pic>
      <p:sp>
        <p:nvSpPr>
          <p:cNvPr id="15" name="TextBox 15"/>
          <p:cNvSpPr txBox="1"/>
          <p:nvPr/>
        </p:nvSpPr>
        <p:spPr>
          <a:xfrm>
            <a:off x="6752927" y="8919527"/>
            <a:ext cx="5163145" cy="1210310"/>
          </a:xfrm>
          <a:prstGeom prst="rect">
            <a:avLst/>
          </a:prstGeom>
        </p:spPr>
        <p:txBody>
          <a:bodyPr lIns="0" tIns="0" rIns="0" bIns="0" rtlCol="0" anchor="t">
            <a:spAutoFit/>
          </a:bodyPr>
          <a:lstStyle/>
          <a:p>
            <a:pPr algn="ctr">
              <a:lnSpc>
                <a:spcPts val="9940"/>
              </a:lnSpc>
            </a:pPr>
            <a:r>
              <a:rPr lang="en-US" sz="7100">
                <a:solidFill>
                  <a:srgbClr val="435C96"/>
                </a:solidFill>
                <a:latin typeface="Fascinate"/>
              </a:rPr>
              <a:t>Phòng ngủ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strips(down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trips(down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2"/>
              </a:ext>
            </a:extLst>
          </a:blip>
          <a:srcRect r="25334"/>
          <a:stretch>
            <a:fillRect/>
          </a:stretch>
        </p:blipFill>
        <p:spPr>
          <a:xfrm rot="-7064246">
            <a:off x="-2039676" y="6134556"/>
            <a:ext cx="7291568" cy="7046915"/>
          </a:xfrm>
          <a:prstGeom prst="rect">
            <a:avLst/>
          </a:prstGeom>
        </p:spPr>
      </p:pic>
      <p:grpSp>
        <p:nvGrpSpPr>
          <p:cNvPr id="4" name="Group 4"/>
          <p:cNvGrpSpPr/>
          <p:nvPr/>
        </p:nvGrpSpPr>
        <p:grpSpPr>
          <a:xfrm>
            <a:off x="5887739" y="697790"/>
            <a:ext cx="7274522" cy="8186977"/>
            <a:chOff x="0" y="0"/>
            <a:chExt cx="9699363" cy="10915970"/>
          </a:xfrm>
        </p:grpSpPr>
        <p:grpSp>
          <p:nvGrpSpPr>
            <p:cNvPr id="5" name="Group 5"/>
            <p:cNvGrpSpPr>
              <a:grpSpLocks noChangeAspect="1"/>
            </p:cNvGrpSpPr>
            <p:nvPr/>
          </p:nvGrpSpPr>
          <p:grpSpPr>
            <a:xfrm>
              <a:off x="0" y="0"/>
              <a:ext cx="9699363" cy="9699363"/>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26647" t="-42792" r="-28152" b="-63608"/>
                </a:stretch>
              </a:blipFill>
            </p:spPr>
          </p:sp>
        </p:grpSp>
        <p:grpSp>
          <p:nvGrpSpPr>
            <p:cNvPr id="7" name="Group 7"/>
            <p:cNvGrpSpPr/>
            <p:nvPr/>
          </p:nvGrpSpPr>
          <p:grpSpPr>
            <a:xfrm>
              <a:off x="3633075" y="8482757"/>
              <a:ext cx="2433213" cy="243321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9" name="TextBox 9"/>
            <p:cNvSpPr txBox="1"/>
            <p:nvPr/>
          </p:nvSpPr>
          <p:spPr>
            <a:xfrm>
              <a:off x="4121876" y="8686799"/>
              <a:ext cx="1455610" cy="1947709"/>
            </a:xfrm>
            <a:prstGeom prst="rect">
              <a:avLst/>
            </a:prstGeom>
          </p:spPr>
          <p:txBody>
            <a:bodyPr lIns="0" tIns="0" rIns="0" bIns="0" rtlCol="0" anchor="t">
              <a:spAutoFit/>
            </a:bodyPr>
            <a:lstStyle/>
            <a:p>
              <a:pPr algn="ctr">
                <a:lnSpc>
                  <a:spcPts val="12264"/>
                </a:lnSpc>
              </a:pPr>
              <a:r>
                <a:rPr lang="en-US" sz="8760">
                  <a:solidFill>
                    <a:srgbClr val="000000"/>
                  </a:solidFill>
                  <a:latin typeface="DejaVu Serif"/>
                </a:rPr>
                <a:t>3</a:t>
              </a: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737180"/>
            <a:ext cx="4011930" cy="4114800"/>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3162">
            <a:off x="15742664" y="4344524"/>
            <a:ext cx="1625951" cy="1995032"/>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08113">
            <a:off x="14028331" y="3481694"/>
            <a:ext cx="1840653" cy="1387392"/>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963512" y="6897791"/>
            <a:ext cx="3295788" cy="2760223"/>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948657" y="503977"/>
            <a:ext cx="2703303" cy="2703303"/>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8700" y="6508690"/>
            <a:ext cx="3469539" cy="2749610"/>
          </a:xfrm>
          <a:prstGeom prst="rect">
            <a:avLst/>
          </a:prstGeom>
        </p:spPr>
      </p:pic>
      <p:sp>
        <p:nvSpPr>
          <p:cNvPr id="16" name="TextBox 16"/>
          <p:cNvSpPr txBox="1"/>
          <p:nvPr/>
        </p:nvSpPr>
        <p:spPr>
          <a:xfrm>
            <a:off x="7245761" y="8751417"/>
            <a:ext cx="5088285" cy="1210310"/>
          </a:xfrm>
          <a:prstGeom prst="rect">
            <a:avLst/>
          </a:prstGeom>
        </p:spPr>
        <p:txBody>
          <a:bodyPr lIns="0" tIns="0" rIns="0" bIns="0" rtlCol="0" anchor="t">
            <a:spAutoFit/>
          </a:bodyPr>
          <a:lstStyle/>
          <a:p>
            <a:pPr algn="ctr">
              <a:lnSpc>
                <a:spcPts val="9940"/>
              </a:lnSpc>
            </a:pPr>
            <a:r>
              <a:rPr lang="en-US" sz="7100">
                <a:solidFill>
                  <a:srgbClr val="435C96"/>
                </a:solidFill>
                <a:latin typeface="Fascinate"/>
              </a:rPr>
              <a:t>Phòng bếp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2"/>
              </a:ext>
            </a:extLst>
          </a:blip>
          <a:srcRect r="25334"/>
          <a:stretch>
            <a:fillRect/>
          </a:stretch>
        </p:blipFill>
        <p:spPr>
          <a:xfrm rot="-7064246">
            <a:off x="-2039676" y="6134556"/>
            <a:ext cx="7291568" cy="7046915"/>
          </a:xfrm>
          <a:prstGeom prst="rect">
            <a:avLst/>
          </a:prstGeom>
        </p:spPr>
      </p:pic>
      <p:grpSp>
        <p:nvGrpSpPr>
          <p:cNvPr id="4" name="Group 4"/>
          <p:cNvGrpSpPr/>
          <p:nvPr/>
        </p:nvGrpSpPr>
        <p:grpSpPr>
          <a:xfrm>
            <a:off x="5984606" y="482749"/>
            <a:ext cx="7080787" cy="7968942"/>
            <a:chOff x="0" y="0"/>
            <a:chExt cx="9441050" cy="10625255"/>
          </a:xfrm>
        </p:grpSpPr>
        <p:grpSp>
          <p:nvGrpSpPr>
            <p:cNvPr id="5" name="Group 5"/>
            <p:cNvGrpSpPr>
              <a:grpSpLocks noChangeAspect="1"/>
            </p:cNvGrpSpPr>
            <p:nvPr/>
          </p:nvGrpSpPr>
          <p:grpSpPr>
            <a:xfrm>
              <a:off x="0" y="0"/>
              <a:ext cx="9441050" cy="9441050"/>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31040" t="-39620" r="-16647" b="-57297"/>
                </a:stretch>
              </a:blipFill>
            </p:spPr>
          </p:sp>
        </p:grpSp>
        <p:grpSp>
          <p:nvGrpSpPr>
            <p:cNvPr id="7" name="Group 7"/>
            <p:cNvGrpSpPr/>
            <p:nvPr/>
          </p:nvGrpSpPr>
          <p:grpSpPr>
            <a:xfrm>
              <a:off x="3536319" y="8256844"/>
              <a:ext cx="2368411" cy="236841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9" name="TextBox 9"/>
            <p:cNvSpPr txBox="1"/>
            <p:nvPr/>
          </p:nvSpPr>
          <p:spPr>
            <a:xfrm>
              <a:off x="4012103" y="8460411"/>
              <a:ext cx="1416845" cy="1890879"/>
            </a:xfrm>
            <a:prstGeom prst="rect">
              <a:avLst/>
            </a:prstGeom>
          </p:spPr>
          <p:txBody>
            <a:bodyPr lIns="0" tIns="0" rIns="0" bIns="0" rtlCol="0" anchor="t">
              <a:spAutoFit/>
            </a:bodyPr>
            <a:lstStyle/>
            <a:p>
              <a:pPr algn="ctr">
                <a:lnSpc>
                  <a:spcPts val="11938"/>
                </a:lnSpc>
              </a:pPr>
              <a:r>
                <a:rPr lang="en-US" sz="8527">
                  <a:solidFill>
                    <a:srgbClr val="000000"/>
                  </a:solidFill>
                  <a:latin typeface="DejaVu Serif"/>
                </a:rPr>
                <a:t>4</a:t>
              </a: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13200">
            <a:off x="14122864" y="6780632"/>
            <a:ext cx="2500396" cy="2874018"/>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6382">
            <a:off x="2195615" y="3998185"/>
            <a:ext cx="2658306" cy="2333772"/>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05276">
            <a:off x="15470058" y="482749"/>
            <a:ext cx="2118674" cy="1774390"/>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5049">
            <a:off x="14822496" y="3615384"/>
            <a:ext cx="1741303" cy="2351788"/>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0932" y="482749"/>
            <a:ext cx="3231604" cy="2864009"/>
          </a:xfrm>
          <a:prstGeom prst="rect">
            <a:avLst/>
          </a:prstGeom>
        </p:spPr>
      </p:pic>
      <p:pic>
        <p:nvPicPr>
          <p:cNvPr id="15" name="Picture 15"/>
          <p:cNvPicPr>
            <a:picLocks noChangeAspect="1"/>
          </p:cNvPicPr>
          <p:nvPr/>
        </p:nvPicPr>
        <p:blipFill>
          <a:blip r:embed="rId9"/>
          <a:srcRect/>
          <a:stretch>
            <a:fillRect/>
          </a:stretch>
        </p:blipFill>
        <p:spPr>
          <a:xfrm>
            <a:off x="1028700" y="6886065"/>
            <a:ext cx="2496068" cy="2995282"/>
          </a:xfrm>
          <a:prstGeom prst="rect">
            <a:avLst/>
          </a:prstGeom>
        </p:spPr>
      </p:pic>
      <p:sp>
        <p:nvSpPr>
          <p:cNvPr id="16" name="TextBox 16"/>
          <p:cNvSpPr txBox="1"/>
          <p:nvPr/>
        </p:nvSpPr>
        <p:spPr>
          <a:xfrm>
            <a:off x="7224181" y="8586470"/>
            <a:ext cx="5109865" cy="1210310"/>
          </a:xfrm>
          <a:prstGeom prst="rect">
            <a:avLst/>
          </a:prstGeom>
        </p:spPr>
        <p:txBody>
          <a:bodyPr lIns="0" tIns="0" rIns="0" bIns="0" rtlCol="0" anchor="t">
            <a:spAutoFit/>
          </a:bodyPr>
          <a:lstStyle/>
          <a:p>
            <a:pPr algn="ctr">
              <a:lnSpc>
                <a:spcPts val="9940"/>
              </a:lnSpc>
            </a:pPr>
            <a:r>
              <a:rPr lang="en-US" sz="7100">
                <a:solidFill>
                  <a:srgbClr val="435C96"/>
                </a:solidFill>
                <a:latin typeface="Fascinate"/>
              </a:rPr>
              <a:t>Phòng tắm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p:tgtEl>
                                          <p:spTgt spid="13"/>
                                        </p:tgtEl>
                                        <p:attrNameLst>
                                          <p:attrName>ppt_y</p:attrName>
                                        </p:attrNameLst>
                                      </p:cBhvr>
                                      <p:tavLst>
                                        <p:tav tm="0">
                                          <p:val>
                                            <p:strVal val="#ppt_y+#ppt_h*1.125000"/>
                                          </p:val>
                                        </p:tav>
                                        <p:tav tm="100000">
                                          <p:val>
                                            <p:strVal val="#ppt_y"/>
                                          </p:val>
                                        </p:tav>
                                      </p:tavLst>
                                    </p:anim>
                                    <p:animEffect transition="in" filter="wipe(up)">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up)">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36367" y="1610598"/>
            <a:ext cx="14415265" cy="1148398"/>
          </a:xfrm>
          <a:prstGeom prst="rect">
            <a:avLst/>
          </a:prstGeom>
        </p:spPr>
        <p:txBody>
          <a:bodyPr lIns="0" tIns="0" rIns="0" bIns="0" rtlCol="0" anchor="t">
            <a:spAutoFit/>
          </a:bodyPr>
          <a:lstStyle/>
          <a:p>
            <a:pPr algn="ctr">
              <a:lnSpc>
                <a:spcPts val="8717"/>
              </a:lnSpc>
            </a:pPr>
            <a:r>
              <a:rPr lang="en-US" sz="7925">
                <a:solidFill>
                  <a:srgbClr val="000000"/>
                </a:solidFill>
                <a:latin typeface="Josefin Sans Bold Bold"/>
              </a:rPr>
              <a:t>KẾT LUẬN</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2"/>
              </a:ext>
            </a:extLst>
          </a:blip>
          <a:srcRect r="25334"/>
          <a:stretch>
            <a:fillRect/>
          </a:stretch>
        </p:blipFill>
        <p:spPr>
          <a:xfrm rot="-6318739">
            <a:off x="-3157064" y="4209345"/>
            <a:ext cx="9831934" cy="950204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92950">
            <a:off x="1306259" y="3184956"/>
            <a:ext cx="1260217" cy="1317717"/>
          </a:xfrm>
          <a:prstGeom prst="rect">
            <a:avLst/>
          </a:prstGeom>
        </p:spPr>
      </p:pic>
      <p:grpSp>
        <p:nvGrpSpPr>
          <p:cNvPr id="5" name="Group 5"/>
          <p:cNvGrpSpPr/>
          <p:nvPr/>
        </p:nvGrpSpPr>
        <p:grpSpPr>
          <a:xfrm>
            <a:off x="1758904" y="3635028"/>
            <a:ext cx="14770193" cy="5623272"/>
            <a:chOff x="0" y="0"/>
            <a:chExt cx="4725468" cy="1799068"/>
          </a:xfrm>
        </p:grpSpPr>
        <p:sp>
          <p:nvSpPr>
            <p:cNvPr id="6" name="Freeform 6"/>
            <p:cNvSpPr/>
            <p:nvPr/>
          </p:nvSpPr>
          <p:spPr>
            <a:xfrm>
              <a:off x="10160" y="16510"/>
              <a:ext cx="4702607" cy="1771128"/>
            </a:xfrm>
            <a:custGeom>
              <a:avLst/>
              <a:gdLst/>
              <a:ahLst/>
              <a:cxnLst/>
              <a:rect l="l" t="t" r="r" b="b"/>
              <a:pathLst>
                <a:path w="4702607" h="1771128">
                  <a:moveTo>
                    <a:pt x="4702607" y="1771128"/>
                  </a:moveTo>
                  <a:lnTo>
                    <a:pt x="0" y="1763508"/>
                  </a:lnTo>
                  <a:lnTo>
                    <a:pt x="0" y="627501"/>
                  </a:lnTo>
                  <a:lnTo>
                    <a:pt x="17780" y="19050"/>
                  </a:lnTo>
                  <a:lnTo>
                    <a:pt x="2342980" y="0"/>
                  </a:lnTo>
                  <a:lnTo>
                    <a:pt x="4683557" y="5080"/>
                  </a:lnTo>
                  <a:close/>
                </a:path>
              </a:pathLst>
            </a:custGeom>
            <a:solidFill>
              <a:srgbClr val="FFF5FB"/>
            </a:solidFill>
          </p:spPr>
        </p:sp>
        <p:sp>
          <p:nvSpPr>
            <p:cNvPr id="7" name="Freeform 7"/>
            <p:cNvSpPr/>
            <p:nvPr/>
          </p:nvSpPr>
          <p:spPr>
            <a:xfrm>
              <a:off x="-3810" y="0"/>
              <a:ext cx="4731818" cy="1797798"/>
            </a:xfrm>
            <a:custGeom>
              <a:avLst/>
              <a:gdLst/>
              <a:ahLst/>
              <a:cxnLst/>
              <a:rect l="l" t="t" r="r" b="b"/>
              <a:pathLst>
                <a:path w="4731818" h="1797798">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p:spPr>
        </p:sp>
      </p:grpSp>
      <p:sp>
        <p:nvSpPr>
          <p:cNvPr id="8" name="TextBox 8"/>
          <p:cNvSpPr txBox="1"/>
          <p:nvPr/>
        </p:nvSpPr>
        <p:spPr>
          <a:xfrm>
            <a:off x="2034793" y="3739039"/>
            <a:ext cx="13843765" cy="5292725"/>
          </a:xfrm>
          <a:prstGeom prst="rect">
            <a:avLst/>
          </a:prstGeom>
        </p:spPr>
        <p:txBody>
          <a:bodyPr lIns="0" tIns="0" rIns="0" bIns="0" rtlCol="0" anchor="t">
            <a:spAutoFit/>
          </a:bodyPr>
          <a:lstStyle/>
          <a:p>
            <a:pPr algn="ctr">
              <a:lnSpc>
                <a:spcPts val="7000"/>
              </a:lnSpc>
            </a:pPr>
            <a:r>
              <a:rPr lang="en-US" sz="5000">
                <a:solidFill>
                  <a:srgbClr val="000000"/>
                </a:solidFill>
                <a:latin typeface="Quicksand"/>
              </a:rPr>
              <a:t>Kết luận: Nhà Minh có 4 phòng: Phòngkhách, phòng ngủ, phòng bếp và phòngvệ sinh. Mỗi phòng có các loại đồ dùngcần thiết và đặc trưng khác nhau. Việcmua sắm những đồ dùng đó phụ thuộcvào điều kiện kinh tế của mỗi gia đình.</a:t>
            </a:r>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878558" y="7788821"/>
            <a:ext cx="2963612" cy="57420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3767">
            <a:off x="14593917" y="3087637"/>
            <a:ext cx="1171461" cy="1094784"/>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264372" y="9163050"/>
            <a:ext cx="2154614" cy="329068"/>
          </a:xfrm>
          <a:prstGeom prst="rect">
            <a:avLst/>
          </a:prstGeom>
        </p:spPr>
      </p:pic>
    </p:spTree>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159</Words>
  <Application>Microsoft Office PowerPoint</Application>
  <PresentationFormat>Custom</PresentationFormat>
  <Paragraphs>25</Paragraphs>
  <Slides>14</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Times New Roman</vt:lpstr>
      <vt:lpstr>UVN Minh Map</vt:lpstr>
      <vt:lpstr>Arial</vt:lpstr>
      <vt:lpstr>Josefin Sans Bold Bold</vt:lpstr>
      <vt:lpstr>Fascinate</vt:lpstr>
      <vt:lpstr>Quicksand</vt:lpstr>
      <vt:lpstr>等线</vt:lpstr>
      <vt:lpstr>Calibri</vt:lpstr>
      <vt:lpstr>宋体</vt:lpstr>
      <vt:lpstr>DejaVu 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Bài 2: B b</dc:title>
  <cp:lastModifiedBy>Admin</cp:lastModifiedBy>
  <cp:revision>6</cp:revision>
  <dcterms:created xsi:type="dcterms:W3CDTF">2006-08-16T00:00:00Z</dcterms:created>
  <dcterms:modified xsi:type="dcterms:W3CDTF">2022-09-08T08:29:45Z</dcterms:modified>
  <dc:identifier>DAEqEADim0Q</dc:identifier>
</cp:coreProperties>
</file>