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82" r:id="rId2"/>
    <p:sldId id="256" r:id="rId3"/>
    <p:sldId id="277" r:id="rId4"/>
    <p:sldId id="258" r:id="rId5"/>
    <p:sldId id="278" r:id="rId6"/>
    <p:sldId id="260" r:id="rId7"/>
    <p:sldId id="264" r:id="rId8"/>
    <p:sldId id="268" r:id="rId9"/>
    <p:sldId id="276" r:id="rId10"/>
    <p:sldId id="271" r:id="rId11"/>
    <p:sldId id="279" r:id="rId12"/>
    <p:sldId id="261" r:id="rId13"/>
    <p:sldId id="272" r:id="rId14"/>
    <p:sldId id="275" r:id="rId15"/>
    <p:sldId id="280" r:id="rId16"/>
    <p:sldId id="262" r:id="rId17"/>
    <p:sldId id="281" r:id="rId18"/>
    <p:sldId id="263" r:id="rId19"/>
    <p:sldId id="274" r:id="rId20"/>
    <p:sldId id="283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3"/>
      <p:bold r:id="rId24"/>
    </p:embeddedFont>
    <p:embeddedFont>
      <p:font typeface="Arial-Rounded" panose="020B0500000000000000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UVN Minh Map" panose="00000400000000000000" pitchFamily="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0BA"/>
    <a:srgbClr val="B3D6A2"/>
    <a:srgbClr val="A2C99B"/>
    <a:srgbClr val="92BF8A"/>
    <a:srgbClr val="FBC9BE"/>
    <a:srgbClr val="E7E5E5"/>
    <a:srgbClr val="CFCBB4"/>
    <a:srgbClr val="A3D5AF"/>
    <a:srgbClr val="A7CD7B"/>
    <a:srgbClr val="FD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8562F-428E-4C53-A06F-25DF979B3B4B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9B38B-8D63-4003-9D87-AFF131996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12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973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472D983-5FFA-F02A-056C-4276B792481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621" y="4157121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–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5626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1460A-69AA-4A8C-96D7-E94E2B5C2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918" y="532061"/>
            <a:ext cx="4240024" cy="2514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0F3293-65DA-4404-AD15-6F1581176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742"/>
          <a:stretch/>
        </p:blipFill>
        <p:spPr>
          <a:xfrm>
            <a:off x="1271481" y="2949177"/>
            <a:ext cx="4990370" cy="983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5C4C2-73FD-469F-B7B0-92223BEE4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532" y="4094627"/>
            <a:ext cx="6492956" cy="2565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F3293-65DA-4404-AD15-6F1581176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264"/>
          <a:stretch/>
        </p:blipFill>
        <p:spPr>
          <a:xfrm>
            <a:off x="6482930" y="2949177"/>
            <a:ext cx="4990370" cy="114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251E6-0B20-4B64-B170-CA73ED11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722"/>
          <a:stretch/>
        </p:blipFill>
        <p:spPr>
          <a:xfrm>
            <a:off x="2874706" y="2285717"/>
            <a:ext cx="6442587" cy="1685938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598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226AD3-7D5F-4C5B-9348-B8DC450A0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64" y="1122452"/>
            <a:ext cx="4794872" cy="479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C620E8-A34A-42EC-8195-1BD41B81A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97" y="1330083"/>
            <a:ext cx="6126205" cy="45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49EEB1E-99A3-4B32-8E0D-3AFAA6201D80}"/>
              </a:ext>
            </a:extLst>
          </p:cNvPr>
          <p:cNvGrpSpPr/>
          <p:nvPr/>
        </p:nvGrpSpPr>
        <p:grpSpPr>
          <a:xfrm>
            <a:off x="1093470" y="1434464"/>
            <a:ext cx="9944100" cy="3989070"/>
            <a:chOff x="1093470" y="1434464"/>
            <a:chExt cx="9944100" cy="39890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FB7356-70BB-4BC7-83F0-0FC56D9DE024}"/>
                </a:ext>
              </a:extLst>
            </p:cNvPr>
            <p:cNvSpPr/>
            <p:nvPr/>
          </p:nvSpPr>
          <p:spPr>
            <a:xfrm>
              <a:off x="1093470" y="1434464"/>
              <a:ext cx="9944100" cy="3989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177DF9-63C8-4D1D-A2DE-FA42B78E2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476" y="1648503"/>
              <a:ext cx="7817048" cy="3560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8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A872B-FA74-4B1D-B4AA-7E2BACCCD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800" y="2067882"/>
            <a:ext cx="4600240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80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1B8978-C191-4405-953E-765E191DA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47" y="603710"/>
            <a:ext cx="9920706" cy="484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EA417-265E-4360-AC4F-CFCC5325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7" y="162593"/>
            <a:ext cx="1987508" cy="8822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576D53-A36D-4E70-B283-2D2966B6EE2A}"/>
              </a:ext>
            </a:extLst>
          </p:cNvPr>
          <p:cNvSpPr/>
          <p:nvPr/>
        </p:nvSpPr>
        <p:spPr>
          <a:xfrm>
            <a:off x="3160499" y="5452162"/>
            <a:ext cx="6087831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7B46B-BC5F-4E7B-B5F5-5193B20716B4}"/>
              </a:ext>
            </a:extLst>
          </p:cNvPr>
          <p:cNvSpPr/>
          <p:nvPr/>
        </p:nvSpPr>
        <p:spPr>
          <a:xfrm>
            <a:off x="3273617" y="5363993"/>
            <a:ext cx="59747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F04E8-F867-40B2-B224-3B48E96836E0}"/>
              </a:ext>
            </a:extLst>
          </p:cNvPr>
          <p:cNvSpPr/>
          <p:nvPr/>
        </p:nvSpPr>
        <p:spPr>
          <a:xfrm>
            <a:off x="3273617" y="5364273"/>
            <a:ext cx="10534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23487D-DF4B-4F58-8A31-94A3965CB6A7}"/>
              </a:ext>
            </a:extLst>
          </p:cNvPr>
          <p:cNvSpPr/>
          <p:nvPr/>
        </p:nvSpPr>
        <p:spPr>
          <a:xfrm>
            <a:off x="6345613" y="5365131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43C22B-38B2-457E-BDBB-B72B30506A01}"/>
              </a:ext>
            </a:extLst>
          </p:cNvPr>
          <p:cNvSpPr/>
          <p:nvPr/>
        </p:nvSpPr>
        <p:spPr>
          <a:xfrm>
            <a:off x="7682288" y="5365131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D22E5-B00A-4418-BB1B-FBF195DA3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047" y="2195205"/>
            <a:ext cx="4080505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50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F46060-3F2F-4FEA-891A-6BA2FD990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88" y="1666067"/>
            <a:ext cx="9652823" cy="469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ABC1E-B985-4F15-BB5E-7D0EF7339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87" y="179592"/>
            <a:ext cx="2037269" cy="892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349E9-9A76-4E78-972E-6FFEC69440DC}"/>
              </a:ext>
            </a:extLst>
          </p:cNvPr>
          <p:cNvSpPr/>
          <p:nvPr/>
        </p:nvSpPr>
        <p:spPr>
          <a:xfrm>
            <a:off x="4215009" y="811250"/>
            <a:ext cx="3468052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1954D-10E5-46E7-9435-22AEB145794E}"/>
              </a:ext>
            </a:extLst>
          </p:cNvPr>
          <p:cNvSpPr/>
          <p:nvPr/>
        </p:nvSpPr>
        <p:spPr>
          <a:xfrm>
            <a:off x="4545979" y="693436"/>
            <a:ext cx="284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4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333547" y="1766944"/>
            <a:ext cx="813004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HOẠT ĐỘNG</a:t>
            </a:r>
          </a:p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TIẾP NỐI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98638" y="1323090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14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849153" y="3452569"/>
            <a:ext cx="6911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9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Ch </a:t>
            </a:r>
            <a:r>
              <a:rPr lang="en-US" altLang="zh-CN" sz="9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ch</a:t>
            </a:r>
            <a:r>
              <a:rPr lang="en-US" altLang="zh-CN" sz="9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 </a:t>
            </a:r>
            <a:r>
              <a:rPr lang="en-US" altLang="zh-CN" sz="9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Kh</a:t>
            </a:r>
            <a:r>
              <a:rPr lang="en-US" altLang="zh-CN" sz="9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9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kh</a:t>
            </a:r>
            <a:endParaRPr lang="zh-CN" altLang="en-US" sz="96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5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88" y="1631093"/>
            <a:ext cx="8394032" cy="24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8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65FBE-64C9-407A-A996-B49F18496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451" y="2213949"/>
            <a:ext cx="7177899" cy="243010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420133" y="3300001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7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741DA6-28D7-4B0F-9A7C-06EFF5A63B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372" y="512157"/>
            <a:ext cx="9275255" cy="5466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80AAD-4172-4954-AE56-0FA7A95E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39" y="3278644"/>
            <a:ext cx="6056893" cy="23065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B6DE2B-2785-4D12-AA33-30059B5E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31" y="133158"/>
            <a:ext cx="3265687" cy="110560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260D23-3EBF-4F73-807E-A2F6A60A8082}"/>
              </a:ext>
            </a:extLst>
          </p:cNvPr>
          <p:cNvSpPr/>
          <p:nvPr/>
        </p:nvSpPr>
        <p:spPr>
          <a:xfrm>
            <a:off x="2465821" y="5428746"/>
            <a:ext cx="7337265" cy="915212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6A6BA4-2095-4737-93B4-A5CF450CAC18}"/>
              </a:ext>
            </a:extLst>
          </p:cNvPr>
          <p:cNvSpPr/>
          <p:nvPr/>
        </p:nvSpPr>
        <p:spPr>
          <a:xfrm>
            <a:off x="2660421" y="5329896"/>
            <a:ext cx="73372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5F0670-117E-42F0-96A0-DF7AB4CC0B23}"/>
              </a:ext>
            </a:extLst>
          </p:cNvPr>
          <p:cNvSpPr/>
          <p:nvPr/>
        </p:nvSpPr>
        <p:spPr>
          <a:xfrm>
            <a:off x="4228070" y="5330180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4329FA-8A39-4C03-8C9E-9558BC7F5140}"/>
              </a:ext>
            </a:extLst>
          </p:cNvPr>
          <p:cNvSpPr/>
          <p:nvPr/>
        </p:nvSpPr>
        <p:spPr>
          <a:xfrm>
            <a:off x="7660968" y="5331049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2E874D-0CA3-4830-A114-40D453E84268}"/>
              </a:ext>
            </a:extLst>
          </p:cNvPr>
          <p:cNvSpPr/>
          <p:nvPr/>
        </p:nvSpPr>
        <p:spPr>
          <a:xfrm>
            <a:off x="5565066" y="5329895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8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8ABAC-5CB7-49A8-9F58-5D89A958C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225" y="2158651"/>
            <a:ext cx="4738784" cy="2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22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DDFCD-4D97-4310-B915-B539F043F9DF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1315788" y="1114340"/>
            <a:ext cx="3946914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A01D8-8E4B-4574-BD43-EBCB6A78F7C7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6974053" y="1114339"/>
            <a:ext cx="3946914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3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4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379100" y="672801"/>
            <a:ext cx="168988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050987" y="674400"/>
            <a:ext cx="168988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9E4F10-0770-42C9-A96E-6829B975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418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9" name="Text Box 66">
            <a:extLst>
              <a:ext uri="{FF2B5EF4-FFF2-40B4-BE49-F238E27FC236}">
                <a16:creationId xmlns:a16="http://schemas.microsoft.com/office/drawing/2014/main" id="{03042F9F-E115-4325-B68C-9F246238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643" y="2613392"/>
            <a:ext cx="193036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CDD3E0BA-32BB-438E-A9C8-E362F1B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F6C6A192-8959-481F-8790-828BFDC9A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7922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6" name="Text Box 66">
            <a:extLst>
              <a:ext uri="{FF2B5EF4-FFF2-40B4-BE49-F238E27FC236}">
                <a16:creationId xmlns:a16="http://schemas.microsoft.com/office/drawing/2014/main" id="{0A2576F0-5543-4242-B5A4-669CCBB7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533" y="2613392"/>
            <a:ext cx="193036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A19D927D-6FBE-436A-B72A-0FE31AA7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C2B4A749-41BC-4815-889A-C08767D66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837" y="4105894"/>
            <a:ext cx="262825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9A643FDC-FC5E-4E5C-98BE-AEE8A0E3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478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3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6" grpId="0"/>
      <p:bldP spid="17" grpId="0"/>
      <p:bldP spid="11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8AE3792-348C-4256-8ED3-9A9277BC8134}"/>
              </a:ext>
            </a:extLst>
          </p:cNvPr>
          <p:cNvSpPr/>
          <p:nvPr/>
        </p:nvSpPr>
        <p:spPr>
          <a:xfrm>
            <a:off x="1973295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AE5C9F04-490E-4E36-9B91-909FF27B4F7E}"/>
              </a:ext>
            </a:extLst>
          </p:cNvPr>
          <p:cNvSpPr/>
          <p:nvPr/>
        </p:nvSpPr>
        <p:spPr>
          <a:xfrm>
            <a:off x="1973295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985F9AA2-58D3-40F7-8BD8-38090EFADD4F}"/>
              </a:ext>
            </a:extLst>
          </p:cNvPr>
          <p:cNvSpPr/>
          <p:nvPr/>
        </p:nvSpPr>
        <p:spPr>
          <a:xfrm>
            <a:off x="5044486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F0521485-C25B-4E06-85DA-D5C324ABC0DA}"/>
              </a:ext>
            </a:extLst>
          </p:cNvPr>
          <p:cNvSpPr/>
          <p:nvPr/>
        </p:nvSpPr>
        <p:spPr>
          <a:xfrm>
            <a:off x="8115677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8CAAE7B3-2958-4A71-BAE6-1115C2689186}"/>
              </a:ext>
            </a:extLst>
          </p:cNvPr>
          <p:cNvSpPr/>
          <p:nvPr/>
        </p:nvSpPr>
        <p:spPr>
          <a:xfrm>
            <a:off x="5044486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9552535C-E37D-4521-9D1E-BDD193E9DB75}"/>
              </a:ext>
            </a:extLst>
          </p:cNvPr>
          <p:cNvSpPr/>
          <p:nvPr/>
        </p:nvSpPr>
        <p:spPr>
          <a:xfrm>
            <a:off x="8115677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9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0" grpId="0" animBg="1"/>
      <p:bldP spid="20" grpId="1" animBg="1"/>
      <p:bldP spid="15" grpId="0" animBg="1"/>
      <p:bldP spid="15" grpId="1" animBg="1"/>
      <p:bldP spid="13" grpId="0" animBg="1"/>
      <p:bldP spid="13" grpId="1" animBg="1"/>
      <p:bldP spid="23" grpId="0" animBg="1"/>
      <p:bldP spid="23" grpId="1" animBg="1"/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33BF0D7-DA84-4D17-BA73-6C0D020CAFAD}"/>
              </a:ext>
            </a:extLst>
          </p:cNvPr>
          <p:cNvGrpSpPr/>
          <p:nvPr/>
        </p:nvGrpSpPr>
        <p:grpSpPr>
          <a:xfrm>
            <a:off x="8270280" y="1452755"/>
            <a:ext cx="2841705" cy="4228142"/>
            <a:chOff x="8270280" y="1452755"/>
            <a:chExt cx="2841705" cy="4228142"/>
          </a:xfrm>
        </p:grpSpPr>
        <p:sp>
          <p:nvSpPr>
            <p:cNvPr id="9" name="1">
              <a:extLst>
                <a:ext uri="{FF2B5EF4-FFF2-40B4-BE49-F238E27FC236}">
                  <a16:creationId xmlns:a16="http://schemas.microsoft.com/office/drawing/2014/main" id="{993C1D49-6A65-43A1-9FBD-9897907F5D5D}"/>
                </a:ext>
              </a:extLst>
            </p:cNvPr>
            <p:cNvSpPr/>
            <p:nvPr/>
          </p:nvSpPr>
          <p:spPr>
            <a:xfrm>
              <a:off x="8270280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6F3168A-907E-4BE2-99AA-6D34219EF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6" t="3498" r="5239" b="2500"/>
            <a:stretch/>
          </p:blipFill>
          <p:spPr>
            <a:xfrm>
              <a:off x="8270280" y="1709719"/>
              <a:ext cx="2805091" cy="235849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DE68E24-0CE1-45B6-A9CE-AC2721823DEC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3" name="1">
              <a:extLst>
                <a:ext uri="{FF2B5EF4-FFF2-40B4-BE49-F238E27FC236}">
                  <a16:creationId xmlns:a16="http://schemas.microsoft.com/office/drawing/2014/main" id="{634EAB68-F481-490B-99AF-153163446D00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13329EA-07D4-47DA-A796-3E69B25DF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50"/>
            <a:stretch/>
          </p:blipFill>
          <p:spPr>
            <a:xfrm>
              <a:off x="4822230" y="1548243"/>
              <a:ext cx="2645732" cy="30137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6CD697D-1DA8-4CC5-86C5-894DCBB0B3EC}"/>
              </a:ext>
            </a:extLst>
          </p:cNvPr>
          <p:cNvGrpSpPr/>
          <p:nvPr/>
        </p:nvGrpSpPr>
        <p:grpSpPr>
          <a:xfrm>
            <a:off x="1124528" y="1460227"/>
            <a:ext cx="2841705" cy="4228142"/>
            <a:chOff x="1124528" y="1460227"/>
            <a:chExt cx="2841705" cy="4228142"/>
          </a:xfrm>
        </p:grpSpPr>
        <p:sp>
          <p:nvSpPr>
            <p:cNvPr id="6" name="1">
              <a:extLst>
                <a:ext uri="{FF2B5EF4-FFF2-40B4-BE49-F238E27FC236}">
                  <a16:creationId xmlns:a16="http://schemas.microsoft.com/office/drawing/2014/main" id="{7E421BE1-36AB-48E9-BED7-3F03493199C2}"/>
                </a:ext>
              </a:extLst>
            </p:cNvPr>
            <p:cNvSpPr/>
            <p:nvPr/>
          </p:nvSpPr>
          <p:spPr>
            <a:xfrm>
              <a:off x="1124528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A573FE1-F3F0-4EF5-AD04-08FBEA201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1" r="7428"/>
            <a:stretch/>
          </p:blipFill>
          <p:spPr>
            <a:xfrm>
              <a:off x="1158485" y="1748041"/>
              <a:ext cx="2764716" cy="247445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877AC-5404-4428-80B9-ED0CE80A940A}"/>
              </a:ext>
            </a:extLst>
          </p:cNvPr>
          <p:cNvSpPr/>
          <p:nvPr/>
        </p:nvSpPr>
        <p:spPr>
          <a:xfrm>
            <a:off x="1154892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6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6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43B649-7BD9-4527-90CF-7F33FCC41159}"/>
              </a:ext>
            </a:extLst>
          </p:cNvPr>
          <p:cNvSpPr/>
          <p:nvPr/>
        </p:nvSpPr>
        <p:spPr>
          <a:xfrm>
            <a:off x="4705511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6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lang="en-US" sz="6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5F589-600D-4003-BFCE-0FF5CF4CC21A}"/>
              </a:ext>
            </a:extLst>
          </p:cNvPr>
          <p:cNvSpPr/>
          <p:nvPr/>
        </p:nvSpPr>
        <p:spPr>
          <a:xfrm>
            <a:off x="8300644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6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68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8BE65E-FD96-4605-8469-9DE6677E3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7C667-23C5-4E4F-A4AE-5F781C3E1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544" y="4380901"/>
            <a:ext cx="1883827" cy="1816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DB1B2-45A6-4480-8E77-EA49B9ECF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9263" y="4371980"/>
            <a:ext cx="1883827" cy="18167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D84F6F-3363-4845-8E4C-9BB42800C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833" y="4370274"/>
            <a:ext cx="1883827" cy="18167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BFCB29-2BC1-42C8-9D56-CB028A0E5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8971" y="4372761"/>
            <a:ext cx="1883827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136</TotalTime>
  <Words>101</Words>
  <Application>Microsoft Office PowerPoint</Application>
  <PresentationFormat>Widescreen</PresentationFormat>
  <Paragraphs>37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微软雅黑</vt:lpstr>
      <vt:lpstr>Calibri Light</vt:lpstr>
      <vt:lpstr>UVN Minh Map</vt:lpstr>
      <vt:lpstr>Times New Roman</vt:lpstr>
      <vt:lpstr>Calibri</vt:lpstr>
      <vt:lpstr>Arial-Rounded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147</cp:revision>
  <dcterms:created xsi:type="dcterms:W3CDTF">2021-06-28T08:11:18Z</dcterms:created>
  <dcterms:modified xsi:type="dcterms:W3CDTF">2022-09-25T14:46:35Z</dcterms:modified>
  <cp:category>9Slide.vn</cp:category>
</cp:coreProperties>
</file>