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81" r:id="rId2"/>
    <p:sldId id="256" r:id="rId3"/>
    <p:sldId id="276" r:id="rId4"/>
    <p:sldId id="258" r:id="rId5"/>
    <p:sldId id="277" r:id="rId6"/>
    <p:sldId id="260" r:id="rId7"/>
    <p:sldId id="264" r:id="rId8"/>
    <p:sldId id="268" r:id="rId9"/>
    <p:sldId id="269" r:id="rId10"/>
    <p:sldId id="270" r:id="rId11"/>
    <p:sldId id="271" r:id="rId12"/>
    <p:sldId id="278" r:id="rId13"/>
    <p:sldId id="261" r:id="rId14"/>
    <p:sldId id="272" r:id="rId15"/>
    <p:sldId id="273" r:id="rId16"/>
    <p:sldId id="275" r:id="rId17"/>
    <p:sldId id="279" r:id="rId18"/>
    <p:sldId id="262" r:id="rId19"/>
    <p:sldId id="280" r:id="rId20"/>
    <p:sldId id="263" r:id="rId21"/>
    <p:sldId id="274" r:id="rId22"/>
    <p:sldId id="282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5"/>
      <p:bold r:id="rId26"/>
    </p:embeddedFont>
    <p:embeddedFont>
      <p:font typeface="Arial-Rounded" panose="020B0500000000000000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UVN Minh Map" panose="00000400000000000000" pitchFamily="2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0BA"/>
    <a:srgbClr val="B3D6A2"/>
    <a:srgbClr val="A2C99B"/>
    <a:srgbClr val="92BF8A"/>
    <a:srgbClr val="FBC9BE"/>
    <a:srgbClr val="E7E5E5"/>
    <a:srgbClr val="CFCBB4"/>
    <a:srgbClr val="A3D5AF"/>
    <a:srgbClr val="A7CD7B"/>
    <a:srgbClr val="FD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110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2F9AE-6CDB-43AE-B57E-5695269E3B1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11CF0-EF0E-43CA-9FF6-4CF5C591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6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88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B2AEB5D-CAD0-7AB3-93F7-C769E4C183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59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32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7621" y="4157121"/>
            <a:ext cx="7985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– L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333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2BB72B-C440-4A8C-BAF9-EBFD635DE822}"/>
              </a:ext>
            </a:extLst>
          </p:cNvPr>
          <p:cNvGrpSpPr/>
          <p:nvPr/>
        </p:nvGrpSpPr>
        <p:grpSpPr>
          <a:xfrm>
            <a:off x="6987585" y="1457312"/>
            <a:ext cx="2841705" cy="4228142"/>
            <a:chOff x="6987585" y="1457312"/>
            <a:chExt cx="2841705" cy="4228142"/>
          </a:xfrm>
        </p:grpSpPr>
        <p:sp>
          <p:nvSpPr>
            <p:cNvPr id="14" name="1">
              <a:extLst>
                <a:ext uri="{FF2B5EF4-FFF2-40B4-BE49-F238E27FC236}">
                  <a16:creationId xmlns:a16="http://schemas.microsoft.com/office/drawing/2014/main" id="{8900378D-0172-4837-8105-C14D8F256296}"/>
                </a:ext>
              </a:extLst>
            </p:cNvPr>
            <p:cNvSpPr/>
            <p:nvPr/>
          </p:nvSpPr>
          <p:spPr>
            <a:xfrm>
              <a:off x="6987585" y="1457312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FF0BE8-5D8F-4D7F-9866-F5A05ED7B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874" y="1475418"/>
              <a:ext cx="2343791" cy="304692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D51BCE-55B9-47C4-9F94-0BF2CA6295DB}"/>
              </a:ext>
            </a:extLst>
          </p:cNvPr>
          <p:cNvGrpSpPr/>
          <p:nvPr/>
        </p:nvGrpSpPr>
        <p:grpSpPr>
          <a:xfrm>
            <a:off x="2307872" y="1460227"/>
            <a:ext cx="2841705" cy="4228142"/>
            <a:chOff x="2307872" y="1460227"/>
            <a:chExt cx="2841705" cy="4228142"/>
          </a:xfrm>
        </p:grpSpPr>
        <p:sp>
          <p:nvSpPr>
            <p:cNvPr id="20" name="1">
              <a:extLst>
                <a:ext uri="{FF2B5EF4-FFF2-40B4-BE49-F238E27FC236}">
                  <a16:creationId xmlns:a16="http://schemas.microsoft.com/office/drawing/2014/main" id="{E147C401-9502-40ED-A3D7-64C1FAEE99B9}"/>
                </a:ext>
              </a:extLst>
            </p:cNvPr>
            <p:cNvSpPr/>
            <p:nvPr/>
          </p:nvSpPr>
          <p:spPr>
            <a:xfrm>
              <a:off x="2307872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C8C474-9978-4264-8542-98B7A4473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8" r="3885"/>
            <a:stretch/>
          </p:blipFill>
          <p:spPr>
            <a:xfrm>
              <a:off x="2338236" y="2487789"/>
              <a:ext cx="2811341" cy="149282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E32C7CC-8084-4238-A4CA-50DDAA3A2996}"/>
              </a:ext>
            </a:extLst>
          </p:cNvPr>
          <p:cNvSpPr/>
          <p:nvPr/>
        </p:nvSpPr>
        <p:spPr>
          <a:xfrm>
            <a:off x="2338236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DF69E6-2C44-47F9-9DE5-80CCE64867F0}"/>
              </a:ext>
            </a:extLst>
          </p:cNvPr>
          <p:cNvSpPr/>
          <p:nvPr/>
        </p:nvSpPr>
        <p:spPr>
          <a:xfrm>
            <a:off x="7018407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D85400-E782-4EB7-9FFC-DB5D0776D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309" y="4323309"/>
            <a:ext cx="1280271" cy="19204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573053-61A4-457D-A8F4-955A032F6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2978" y="4334137"/>
            <a:ext cx="1585097" cy="1920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977130-3458-4A65-B4EC-D1B4D0691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614" y="4323309"/>
            <a:ext cx="1280271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05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D96925-92EB-4945-B22C-9E3927207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606" y="358975"/>
            <a:ext cx="4344729" cy="2605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4A9DAD-37E7-44DE-B83E-0417ED3797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205"/>
          <a:stretch/>
        </p:blipFill>
        <p:spPr>
          <a:xfrm>
            <a:off x="1406203" y="2961916"/>
            <a:ext cx="4563188" cy="888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E55468-659E-4B25-8B98-14F6930B0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210" y="3912199"/>
            <a:ext cx="1983969" cy="26518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88FAFF-068E-460F-8DAA-21B640472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961" y="3908888"/>
            <a:ext cx="2112848" cy="2655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535551-66A6-4114-A443-ECFB0CE76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4131" y="3912200"/>
            <a:ext cx="2058172" cy="2651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F725A4-2150-43A5-8942-254047FB4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5743" y="3912199"/>
            <a:ext cx="1983969" cy="2651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4A9DAD-37E7-44DE-B83E-0417ED3797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383"/>
          <a:stretch/>
        </p:blipFill>
        <p:spPr>
          <a:xfrm>
            <a:off x="6248461" y="2961916"/>
            <a:ext cx="4563188" cy="9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66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251E6-0B20-4B64-B170-CA73ED11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722"/>
          <a:stretch/>
        </p:blipFill>
        <p:spPr>
          <a:xfrm>
            <a:off x="2874706" y="2285717"/>
            <a:ext cx="6442587" cy="1685938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750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F12EAA-DCF5-4A98-8B3D-6F0F3109B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62" y="1269095"/>
            <a:ext cx="4728876" cy="47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B2AA58-972F-4627-BFAB-EBD669185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495" y="1139027"/>
            <a:ext cx="4963009" cy="49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894F54-B487-4843-8BAF-E5CA6DB7D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51" y="1026900"/>
            <a:ext cx="5773898" cy="494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7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7B7521-896E-40C7-B816-B8BCEF12D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88" y="1180809"/>
            <a:ext cx="8319823" cy="49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8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A872B-FA74-4B1D-B4AA-7E2BACCCD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8800" y="2067882"/>
            <a:ext cx="4600240" cy="20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14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DDD5F-DB34-4E8D-94E0-74FA5E610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55" y="449370"/>
            <a:ext cx="10126890" cy="5123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EA417-265E-4360-AC4F-CFCC5325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7" y="162593"/>
            <a:ext cx="1987508" cy="88223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7576D53-A36D-4E70-B283-2D2966B6EE2A}"/>
              </a:ext>
            </a:extLst>
          </p:cNvPr>
          <p:cNvSpPr/>
          <p:nvPr/>
        </p:nvSpPr>
        <p:spPr>
          <a:xfrm>
            <a:off x="2074649" y="5499787"/>
            <a:ext cx="8016490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7B46B-BC5F-4E7B-B5F5-5193B20716B4}"/>
              </a:ext>
            </a:extLst>
          </p:cNvPr>
          <p:cNvSpPr/>
          <p:nvPr/>
        </p:nvSpPr>
        <p:spPr>
          <a:xfrm>
            <a:off x="2187767" y="5363993"/>
            <a:ext cx="79159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3F04E8-F867-40B2-B224-3B48E96836E0}"/>
              </a:ext>
            </a:extLst>
          </p:cNvPr>
          <p:cNvSpPr/>
          <p:nvPr/>
        </p:nvSpPr>
        <p:spPr>
          <a:xfrm>
            <a:off x="3939251" y="536373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103457-8784-4A99-A436-FCD89BC22C18}"/>
              </a:ext>
            </a:extLst>
          </p:cNvPr>
          <p:cNvSpPr/>
          <p:nvPr/>
        </p:nvSpPr>
        <p:spPr>
          <a:xfrm>
            <a:off x="8096590" y="5365476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F30AE3-827E-4099-A71D-BD51439E54EC}"/>
              </a:ext>
            </a:extLst>
          </p:cNvPr>
          <p:cNvSpPr/>
          <p:nvPr/>
        </p:nvSpPr>
        <p:spPr>
          <a:xfrm>
            <a:off x="8858569" y="536373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344887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3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D22E5-B00A-4418-BB1B-FBF195DA3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047" y="2195205"/>
            <a:ext cx="4080505" cy="17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18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33519" y="1324827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12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3145390" y="3083854"/>
            <a:ext cx="632577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6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 </a:t>
            </a:r>
            <a:r>
              <a:rPr lang="en-US" altLang="zh-CN" sz="166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</a:t>
            </a:r>
            <a:r>
              <a:rPr lang="en-US" altLang="zh-CN" sz="16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 L l</a:t>
            </a:r>
            <a:endParaRPr lang="zh-CN" altLang="en-US" sz="166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ABC1E-B985-4F15-BB5E-7D0EF7339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7" y="179592"/>
            <a:ext cx="2037269" cy="892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A349E9-9A76-4E78-972E-6FFEC69440DC}"/>
              </a:ext>
            </a:extLst>
          </p:cNvPr>
          <p:cNvSpPr/>
          <p:nvPr/>
        </p:nvSpPr>
        <p:spPr>
          <a:xfrm>
            <a:off x="4215009" y="811250"/>
            <a:ext cx="3468052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1954D-10E5-46E7-9435-22AEB145794E}"/>
              </a:ext>
            </a:extLst>
          </p:cNvPr>
          <p:cNvSpPr/>
          <p:nvPr/>
        </p:nvSpPr>
        <p:spPr>
          <a:xfrm>
            <a:off x="4697705" y="650404"/>
            <a:ext cx="24913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7815EF-70B4-4592-876E-2A1DDD1AFC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95" y="1698577"/>
            <a:ext cx="10158609" cy="457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054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930732" y="1766944"/>
            <a:ext cx="693568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Hoạt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động</a:t>
            </a:r>
            <a:endParaRPr lang="en-US" altLang="zh-CN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  <a:p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tiếp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nối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48"/>
            <a:ext cx="12192000" cy="6863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388" y="1631093"/>
            <a:ext cx="8394032" cy="24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07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65FBE-64C9-407A-A996-B49F18496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451" y="2213949"/>
            <a:ext cx="7177899" cy="243010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420133" y="3300001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17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7A988D-8874-4F23-AA0F-98713C675B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056" y="767017"/>
            <a:ext cx="9281160" cy="46750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B6DE2B-2785-4D12-AA33-30059B5E7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31" y="133158"/>
            <a:ext cx="3265687" cy="1105609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90100CA-DFBF-4936-8C1D-CF010EC99102}"/>
              </a:ext>
            </a:extLst>
          </p:cNvPr>
          <p:cNvSpPr/>
          <p:nvPr/>
        </p:nvSpPr>
        <p:spPr>
          <a:xfrm>
            <a:off x="3121598" y="5562096"/>
            <a:ext cx="5708368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7450A1-EB40-48D5-8B54-AE13D1B621B7}"/>
              </a:ext>
            </a:extLst>
          </p:cNvPr>
          <p:cNvSpPr/>
          <p:nvPr/>
        </p:nvSpPr>
        <p:spPr>
          <a:xfrm>
            <a:off x="3316197" y="5463246"/>
            <a:ext cx="54088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0C8168-A6A5-4F2D-A3F6-C4265B485A4F}"/>
              </a:ext>
            </a:extLst>
          </p:cNvPr>
          <p:cNvSpPr/>
          <p:nvPr/>
        </p:nvSpPr>
        <p:spPr>
          <a:xfrm>
            <a:off x="3316197" y="5463973"/>
            <a:ext cx="4683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4A2311-C544-478E-99F8-C3EEBB756793}"/>
              </a:ext>
            </a:extLst>
          </p:cNvPr>
          <p:cNvSpPr/>
          <p:nvPr/>
        </p:nvSpPr>
        <p:spPr>
          <a:xfrm>
            <a:off x="4179418" y="5463973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0D7117-E0F1-42BF-8C81-491CE7AF2766}"/>
              </a:ext>
            </a:extLst>
          </p:cNvPr>
          <p:cNvSpPr/>
          <p:nvPr/>
        </p:nvSpPr>
        <p:spPr>
          <a:xfrm>
            <a:off x="7492412" y="546288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88438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8ABAC-5CB7-49A8-9F58-5D89A958C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225" y="2158651"/>
            <a:ext cx="4738784" cy="21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73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DDDFCD-4D97-4310-B915-B539F043F9DF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176404" y="1272340"/>
            <a:ext cx="224292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7A01D8-8E4B-4574-BD43-EBCB6A78F7C7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446513" y="1272339"/>
            <a:ext cx="966931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905043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766375" y="672801"/>
            <a:ext cx="10086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623158" y="674400"/>
            <a:ext cx="49725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9E4F10-0770-42C9-A96E-6829B9753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84185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9" name="Text Box 66">
            <a:extLst>
              <a:ext uri="{FF2B5EF4-FFF2-40B4-BE49-F238E27FC236}">
                <a16:creationId xmlns:a16="http://schemas.microsoft.com/office/drawing/2014/main" id="{03042F9F-E115-4325-B68C-9F2462380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766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CDD3E0BA-32BB-438E-A9C8-E362F1B2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C2B4A749-41BC-4815-889A-C08767D66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25" y="410602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F6C6A192-8959-481F-8790-828BFDC9A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37922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6" name="Text Box 66">
            <a:extLst>
              <a:ext uri="{FF2B5EF4-FFF2-40B4-BE49-F238E27FC236}">
                <a16:creationId xmlns:a16="http://schemas.microsoft.com/office/drawing/2014/main" id="{0A2576F0-5543-4242-B5A4-669CCBB7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509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A19D927D-6FBE-436A-B72A-0FE31AA7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9A643FDC-FC5E-4E5C-98BE-AEE8A0E39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478" y="410602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31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F0521485-C25B-4E06-85DA-D5C324ABC0DA}"/>
              </a:ext>
            </a:extLst>
          </p:cNvPr>
          <p:cNvSpPr/>
          <p:nvPr/>
        </p:nvSpPr>
        <p:spPr>
          <a:xfrm>
            <a:off x="8115677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B8AE3792-348C-4256-8ED3-9A9277BC8134}"/>
              </a:ext>
            </a:extLst>
          </p:cNvPr>
          <p:cNvSpPr/>
          <p:nvPr/>
        </p:nvSpPr>
        <p:spPr>
          <a:xfrm>
            <a:off x="1973295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985F9AA2-58D3-40F7-8BD8-38090EFADD4F}"/>
              </a:ext>
            </a:extLst>
          </p:cNvPr>
          <p:cNvSpPr/>
          <p:nvPr/>
        </p:nvSpPr>
        <p:spPr>
          <a:xfrm>
            <a:off x="5044486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AE5C9F04-490E-4E36-9B91-909FF27B4F7E}"/>
              </a:ext>
            </a:extLst>
          </p:cNvPr>
          <p:cNvSpPr/>
          <p:nvPr/>
        </p:nvSpPr>
        <p:spPr>
          <a:xfrm>
            <a:off x="1973295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8CAAE7B3-2958-4A71-BAE6-1115C2689186}"/>
              </a:ext>
            </a:extLst>
          </p:cNvPr>
          <p:cNvSpPr/>
          <p:nvPr/>
        </p:nvSpPr>
        <p:spPr>
          <a:xfrm>
            <a:off x="5044486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9552535C-E37D-4521-9D1E-BDD193E9DB75}"/>
              </a:ext>
            </a:extLst>
          </p:cNvPr>
          <p:cNvSpPr/>
          <p:nvPr/>
        </p:nvSpPr>
        <p:spPr>
          <a:xfrm>
            <a:off x="8115677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ỡ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9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027F10D-1264-4174-82E3-3ABC0CAFF485}"/>
              </a:ext>
            </a:extLst>
          </p:cNvPr>
          <p:cNvGrpSpPr/>
          <p:nvPr/>
        </p:nvGrpSpPr>
        <p:grpSpPr>
          <a:xfrm>
            <a:off x="6988043" y="1452755"/>
            <a:ext cx="2841705" cy="4228142"/>
            <a:chOff x="6988043" y="1452755"/>
            <a:chExt cx="2841705" cy="4228142"/>
          </a:xfrm>
        </p:grpSpPr>
        <p:sp>
          <p:nvSpPr>
            <p:cNvPr id="17" name="1">
              <a:extLst>
                <a:ext uri="{FF2B5EF4-FFF2-40B4-BE49-F238E27FC236}">
                  <a16:creationId xmlns:a16="http://schemas.microsoft.com/office/drawing/2014/main" id="{5D156CB1-BCCE-4FD6-9CDA-F9CC297CF4F2}"/>
                </a:ext>
              </a:extLst>
            </p:cNvPr>
            <p:cNvSpPr/>
            <p:nvPr/>
          </p:nvSpPr>
          <p:spPr>
            <a:xfrm>
              <a:off x="6988043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635172-FD35-453F-BE3A-6687CDAD1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6414" y="2024653"/>
              <a:ext cx="2727127" cy="220494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A65E970-FCFC-40E7-B5F9-46B234C838C1}"/>
              </a:ext>
            </a:extLst>
          </p:cNvPr>
          <p:cNvGrpSpPr/>
          <p:nvPr/>
        </p:nvGrpSpPr>
        <p:grpSpPr>
          <a:xfrm>
            <a:off x="2307872" y="1460227"/>
            <a:ext cx="2841705" cy="4228142"/>
            <a:chOff x="2307872" y="1460227"/>
            <a:chExt cx="2841705" cy="4228142"/>
          </a:xfrm>
        </p:grpSpPr>
        <p:sp>
          <p:nvSpPr>
            <p:cNvPr id="29" name="1">
              <a:extLst>
                <a:ext uri="{FF2B5EF4-FFF2-40B4-BE49-F238E27FC236}">
                  <a16:creationId xmlns:a16="http://schemas.microsoft.com/office/drawing/2014/main" id="{28CAC560-76A6-4BFC-A865-B2A2A423D4C0}"/>
                </a:ext>
              </a:extLst>
            </p:cNvPr>
            <p:cNvSpPr/>
            <p:nvPr/>
          </p:nvSpPr>
          <p:spPr>
            <a:xfrm>
              <a:off x="2307872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9EA5F8-6FA3-4197-850D-31FB1863F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851" y="1722609"/>
              <a:ext cx="2435357" cy="285115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407CEEE-4C07-4C70-AB86-F6E6D182EB2D}"/>
              </a:ext>
            </a:extLst>
          </p:cNvPr>
          <p:cNvSpPr/>
          <p:nvPr/>
        </p:nvSpPr>
        <p:spPr>
          <a:xfrm>
            <a:off x="2338236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F4BB07-EEB0-4BE6-ADBB-D5CB73651C35}"/>
              </a:ext>
            </a:extLst>
          </p:cNvPr>
          <p:cNvSpPr/>
          <p:nvPr/>
        </p:nvSpPr>
        <p:spPr>
          <a:xfrm>
            <a:off x="7018407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1B82B-E269-46FC-A66E-9AAA52C1A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950" y="4329123"/>
            <a:ext cx="1280271" cy="1920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BF550B-0DFB-45C0-8C92-887233528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072" y="4325857"/>
            <a:ext cx="1585097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93</TotalTime>
  <Words>107</Words>
  <Application>Microsoft Office PowerPoint</Application>
  <PresentationFormat>Widescreen</PresentationFormat>
  <Paragraphs>38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微软雅黑</vt:lpstr>
      <vt:lpstr>Calibri Light</vt:lpstr>
      <vt:lpstr>Arial-Rounded</vt:lpstr>
      <vt:lpstr>Times New Roman</vt:lpstr>
      <vt:lpstr>Calibri</vt:lpstr>
      <vt:lpstr>UVN Minh Map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96</cp:revision>
  <dcterms:created xsi:type="dcterms:W3CDTF">2021-06-28T08:11:18Z</dcterms:created>
  <dcterms:modified xsi:type="dcterms:W3CDTF">2022-09-25T14:44:15Z</dcterms:modified>
  <cp:category>9Slide.vn</cp:category>
</cp:coreProperties>
</file>