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80" r:id="rId2"/>
    <p:sldId id="256" r:id="rId3"/>
    <p:sldId id="275" r:id="rId4"/>
    <p:sldId id="258" r:id="rId5"/>
    <p:sldId id="276" r:id="rId6"/>
    <p:sldId id="260" r:id="rId7"/>
    <p:sldId id="264" r:id="rId8"/>
    <p:sldId id="268" r:id="rId9"/>
    <p:sldId id="269" r:id="rId10"/>
    <p:sldId id="270" r:id="rId11"/>
    <p:sldId id="271" r:id="rId12"/>
    <p:sldId id="277" r:id="rId13"/>
    <p:sldId id="261" r:id="rId14"/>
    <p:sldId id="272" r:id="rId15"/>
    <p:sldId id="273" r:id="rId16"/>
    <p:sldId id="278" r:id="rId17"/>
    <p:sldId id="262" r:id="rId18"/>
    <p:sldId id="279" r:id="rId19"/>
    <p:sldId id="263" r:id="rId20"/>
    <p:sldId id="282" r:id="rId21"/>
    <p:sldId id="274" r:id="rId22"/>
    <p:sldId id="281" r:id="rId23"/>
  </p:sldIdLst>
  <p:sldSz cx="12192000" cy="6858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.VnAvant" panose="020B7200000000000000" pitchFamily="34" charset="0"/>
      <p:regular r:id="rId27"/>
      <p:bold r:id="rId28"/>
      <p:italic r:id="rId29"/>
      <p:boldItalic r:id="rId30"/>
    </p:embeddedFont>
    <p:embeddedFont>
      <p:font typeface="Arial-Rounded" panose="020B05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UVN Minh Map" panose="00000400000000000000" pitchFamily="2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38" d="100"/>
          <a:sy n="38" d="100"/>
        </p:scale>
        <p:origin x="11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E2D0CB-5BBD-4A03-A3CB-F48B34989FA3}" type="doc">
      <dgm:prSet loTypeId="urn:microsoft.com/office/officeart/2008/layout/VerticalCurvedList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EBA31C8-FD4B-468B-ACC7-F6CEF149F280}">
      <dgm:prSet custT="1"/>
      <dgm:spPr/>
      <dgm:t>
        <a:bodyPr/>
        <a:lstStyle/>
        <a:p>
          <a:r>
            <a:rPr lang="en-US" sz="4000" b="1">
              <a:latin typeface=".VnAvant" panose="020B7200000000000000" pitchFamily="34" charset="0"/>
            </a:rPr>
            <a:t>2/ Giíi thiÖu tªn, tuæi, së thÝch.</a:t>
          </a:r>
          <a:endParaRPr lang="en-US" sz="4000">
            <a:latin typeface=".VnAvant" panose="020B7200000000000000" pitchFamily="34" charset="0"/>
          </a:endParaRPr>
        </a:p>
      </dgm:t>
    </dgm:pt>
    <dgm:pt modelId="{3080B885-C665-4B18-A310-CBC4C0FDC0D8}" type="parTrans" cxnId="{F8FC6C8D-FCE0-4228-A861-ECDD4D28A81C}">
      <dgm:prSet/>
      <dgm:spPr/>
      <dgm:t>
        <a:bodyPr/>
        <a:lstStyle/>
        <a:p>
          <a:endParaRPr lang="en-US"/>
        </a:p>
      </dgm:t>
    </dgm:pt>
    <dgm:pt modelId="{496BAEE0-FC3D-4113-8921-D863332755C9}" type="sibTrans" cxnId="{F8FC6C8D-FCE0-4228-A861-ECDD4D28A81C}">
      <dgm:prSet/>
      <dgm:spPr/>
      <dgm:t>
        <a:bodyPr/>
        <a:lstStyle/>
        <a:p>
          <a:endParaRPr lang="en-US"/>
        </a:p>
      </dgm:t>
    </dgm:pt>
    <dgm:pt modelId="{E2BE8C0E-AAC6-4ECD-B2B4-517AE11428A6}">
      <dgm:prSet custT="1"/>
      <dgm:spPr/>
      <dgm:t>
        <a:bodyPr/>
        <a:lstStyle/>
        <a:p>
          <a:r>
            <a:rPr lang="en-US" sz="4000" b="1">
              <a:latin typeface=".VnAvant" panose="020B7200000000000000" pitchFamily="34" charset="0"/>
            </a:rPr>
            <a:t>1/Chµo hái.</a:t>
          </a:r>
          <a:endParaRPr lang="en-US" sz="4000">
            <a:latin typeface=".VnAvant" panose="020B7200000000000000" pitchFamily="34" charset="0"/>
          </a:endParaRPr>
        </a:p>
      </dgm:t>
    </dgm:pt>
    <dgm:pt modelId="{5A7C985B-FD3E-4185-8F6E-B2CD2C9B6300}" type="parTrans" cxnId="{5326C396-CABD-4FBA-AE25-E7B9B166F57A}">
      <dgm:prSet/>
      <dgm:spPr/>
      <dgm:t>
        <a:bodyPr/>
        <a:lstStyle/>
        <a:p>
          <a:endParaRPr lang="en-US"/>
        </a:p>
      </dgm:t>
    </dgm:pt>
    <dgm:pt modelId="{610329C0-04DC-48A3-ABFF-5A5AAC978236}" type="sibTrans" cxnId="{5326C396-CABD-4FBA-AE25-E7B9B166F57A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04535880-7B9A-4B27-8021-8EE814575CF7}">
      <dgm:prSet/>
      <dgm:spPr/>
      <dgm:t>
        <a:bodyPr/>
        <a:lstStyle/>
        <a:p>
          <a:r>
            <a:rPr lang="en-US" b="1">
              <a:latin typeface=".VnAvant" panose="020B7200000000000000" pitchFamily="34" charset="0"/>
            </a:rPr>
            <a:t>3/ Mong muèn ®­îc lµm quen víi b¹n.</a:t>
          </a:r>
          <a:endParaRPr lang="en-US">
            <a:latin typeface=".VnAvant" panose="020B7200000000000000" pitchFamily="34" charset="0"/>
          </a:endParaRPr>
        </a:p>
      </dgm:t>
    </dgm:pt>
    <dgm:pt modelId="{8DE86B02-E080-41FE-A188-3FB183560BAA}" type="parTrans" cxnId="{70444BBD-4BCF-4331-9DA0-01E3C07F28DC}">
      <dgm:prSet/>
      <dgm:spPr/>
      <dgm:t>
        <a:bodyPr/>
        <a:lstStyle/>
        <a:p>
          <a:endParaRPr lang="en-US"/>
        </a:p>
      </dgm:t>
    </dgm:pt>
    <dgm:pt modelId="{2CFF00B4-EA1B-42B3-A97B-F56ECE3BB60A}" type="sibTrans" cxnId="{70444BBD-4BCF-4331-9DA0-01E3C07F28DC}">
      <dgm:prSet/>
      <dgm:spPr/>
      <dgm:t>
        <a:bodyPr/>
        <a:lstStyle/>
        <a:p>
          <a:endParaRPr lang="en-US"/>
        </a:p>
      </dgm:t>
    </dgm:pt>
    <dgm:pt modelId="{3059196D-AF0C-4463-A93E-812664631BA3}" type="pres">
      <dgm:prSet presAssocID="{5BE2D0CB-5BBD-4A03-A3CB-F48B34989FA3}" presName="Name0" presStyleCnt="0">
        <dgm:presLayoutVars>
          <dgm:chMax val="7"/>
          <dgm:chPref val="7"/>
          <dgm:dir/>
        </dgm:presLayoutVars>
      </dgm:prSet>
      <dgm:spPr/>
    </dgm:pt>
    <dgm:pt modelId="{558D9870-05E2-484E-9241-818D42D9FADA}" type="pres">
      <dgm:prSet presAssocID="{5BE2D0CB-5BBD-4A03-A3CB-F48B34989FA3}" presName="Name1" presStyleCnt="0"/>
      <dgm:spPr/>
    </dgm:pt>
    <dgm:pt modelId="{39FD721C-A262-4C4E-B494-AC1732E6F3A0}" type="pres">
      <dgm:prSet presAssocID="{5BE2D0CB-5BBD-4A03-A3CB-F48B34989FA3}" presName="cycle" presStyleCnt="0"/>
      <dgm:spPr/>
    </dgm:pt>
    <dgm:pt modelId="{849B6A22-FC21-4DC5-A1AF-CBADFA6E7F70}" type="pres">
      <dgm:prSet presAssocID="{5BE2D0CB-5BBD-4A03-A3CB-F48B34989FA3}" presName="srcNode" presStyleLbl="node1" presStyleIdx="0" presStyleCnt="3"/>
      <dgm:spPr/>
    </dgm:pt>
    <dgm:pt modelId="{D0EDBA11-CE96-4FCC-BFE8-4DE9D160E032}" type="pres">
      <dgm:prSet presAssocID="{5BE2D0CB-5BBD-4A03-A3CB-F48B34989FA3}" presName="conn" presStyleLbl="parChTrans1D2" presStyleIdx="0" presStyleCnt="1"/>
      <dgm:spPr/>
    </dgm:pt>
    <dgm:pt modelId="{AF90F929-E81A-499C-8856-3125BD5771DB}" type="pres">
      <dgm:prSet presAssocID="{5BE2D0CB-5BBD-4A03-A3CB-F48B34989FA3}" presName="extraNode" presStyleLbl="node1" presStyleIdx="0" presStyleCnt="3"/>
      <dgm:spPr/>
    </dgm:pt>
    <dgm:pt modelId="{AC2B4F2C-FF8C-404D-92B0-C7C0A29210D1}" type="pres">
      <dgm:prSet presAssocID="{5BE2D0CB-5BBD-4A03-A3CB-F48B34989FA3}" presName="dstNode" presStyleLbl="node1" presStyleIdx="0" presStyleCnt="3"/>
      <dgm:spPr/>
    </dgm:pt>
    <dgm:pt modelId="{0E4E1742-A5CB-4F99-B03C-5CFB5DCA127C}" type="pres">
      <dgm:prSet presAssocID="{E2BE8C0E-AAC6-4ECD-B2B4-517AE11428A6}" presName="text_1" presStyleLbl="node1" presStyleIdx="0" presStyleCnt="3">
        <dgm:presLayoutVars>
          <dgm:bulletEnabled val="1"/>
        </dgm:presLayoutVars>
      </dgm:prSet>
      <dgm:spPr/>
    </dgm:pt>
    <dgm:pt modelId="{C5EC3395-EEC6-47B9-B688-FBBB5EC7C417}" type="pres">
      <dgm:prSet presAssocID="{E2BE8C0E-AAC6-4ECD-B2B4-517AE11428A6}" presName="accent_1" presStyleCnt="0"/>
      <dgm:spPr/>
    </dgm:pt>
    <dgm:pt modelId="{466A6319-E329-4303-B33C-D0B54222C01A}" type="pres">
      <dgm:prSet presAssocID="{E2BE8C0E-AAC6-4ECD-B2B4-517AE11428A6}" presName="accentRepeatNode" presStyleLbl="solidFgAcc1" presStyleIdx="0" presStyleCnt="3"/>
      <dgm:spPr/>
    </dgm:pt>
    <dgm:pt modelId="{0DBF193A-DF6B-4208-B310-264C3809F8A5}" type="pres">
      <dgm:prSet presAssocID="{1EBA31C8-FD4B-468B-ACC7-F6CEF149F280}" presName="text_2" presStyleLbl="node1" presStyleIdx="1" presStyleCnt="3">
        <dgm:presLayoutVars>
          <dgm:bulletEnabled val="1"/>
        </dgm:presLayoutVars>
      </dgm:prSet>
      <dgm:spPr/>
    </dgm:pt>
    <dgm:pt modelId="{2074A73B-9A02-49FF-83B7-F2293930A55B}" type="pres">
      <dgm:prSet presAssocID="{1EBA31C8-FD4B-468B-ACC7-F6CEF149F280}" presName="accent_2" presStyleCnt="0"/>
      <dgm:spPr/>
    </dgm:pt>
    <dgm:pt modelId="{223A6D6C-EBAE-466D-B9D5-A7FF9A558237}" type="pres">
      <dgm:prSet presAssocID="{1EBA31C8-FD4B-468B-ACC7-F6CEF149F280}" presName="accentRepeatNode" presStyleLbl="solidFgAcc1" presStyleIdx="1" presStyleCnt="3"/>
      <dgm:spPr/>
    </dgm:pt>
    <dgm:pt modelId="{FAEED6A2-0209-45AA-BDE8-D0A91CC36130}" type="pres">
      <dgm:prSet presAssocID="{04535880-7B9A-4B27-8021-8EE814575CF7}" presName="text_3" presStyleLbl="node1" presStyleIdx="2" presStyleCnt="3">
        <dgm:presLayoutVars>
          <dgm:bulletEnabled val="1"/>
        </dgm:presLayoutVars>
      </dgm:prSet>
      <dgm:spPr/>
    </dgm:pt>
    <dgm:pt modelId="{065F2812-3CDA-4A8B-BB36-75D2FC752C1B}" type="pres">
      <dgm:prSet presAssocID="{04535880-7B9A-4B27-8021-8EE814575CF7}" presName="accent_3" presStyleCnt="0"/>
      <dgm:spPr/>
    </dgm:pt>
    <dgm:pt modelId="{C5587CE0-C80A-4CF6-B0E4-04B0E2455EE1}" type="pres">
      <dgm:prSet presAssocID="{04535880-7B9A-4B27-8021-8EE814575CF7}" presName="accentRepeatNode" presStyleLbl="solidFgAcc1" presStyleIdx="2" presStyleCnt="3"/>
      <dgm:spPr/>
    </dgm:pt>
  </dgm:ptLst>
  <dgm:cxnLst>
    <dgm:cxn modelId="{00552121-A178-4B36-978D-56BEEAD2CDE5}" type="presOf" srcId="{1EBA31C8-FD4B-468B-ACC7-F6CEF149F280}" destId="{0DBF193A-DF6B-4208-B310-264C3809F8A5}" srcOrd="0" destOrd="0" presId="urn:microsoft.com/office/officeart/2008/layout/VerticalCurvedList"/>
    <dgm:cxn modelId="{CE970F40-8816-40DE-9F18-8DE28F76A020}" type="presOf" srcId="{5BE2D0CB-5BBD-4A03-A3CB-F48B34989FA3}" destId="{3059196D-AF0C-4463-A93E-812664631BA3}" srcOrd="0" destOrd="0" presId="urn:microsoft.com/office/officeart/2008/layout/VerticalCurvedList"/>
    <dgm:cxn modelId="{F8FC6C8D-FCE0-4228-A861-ECDD4D28A81C}" srcId="{5BE2D0CB-5BBD-4A03-A3CB-F48B34989FA3}" destId="{1EBA31C8-FD4B-468B-ACC7-F6CEF149F280}" srcOrd="1" destOrd="0" parTransId="{3080B885-C665-4B18-A310-CBC4C0FDC0D8}" sibTransId="{496BAEE0-FC3D-4113-8921-D863332755C9}"/>
    <dgm:cxn modelId="{5326C396-CABD-4FBA-AE25-E7B9B166F57A}" srcId="{5BE2D0CB-5BBD-4A03-A3CB-F48B34989FA3}" destId="{E2BE8C0E-AAC6-4ECD-B2B4-517AE11428A6}" srcOrd="0" destOrd="0" parTransId="{5A7C985B-FD3E-4185-8F6E-B2CD2C9B6300}" sibTransId="{610329C0-04DC-48A3-ABFF-5A5AAC978236}"/>
    <dgm:cxn modelId="{70444BBD-4BCF-4331-9DA0-01E3C07F28DC}" srcId="{5BE2D0CB-5BBD-4A03-A3CB-F48B34989FA3}" destId="{04535880-7B9A-4B27-8021-8EE814575CF7}" srcOrd="2" destOrd="0" parTransId="{8DE86B02-E080-41FE-A188-3FB183560BAA}" sibTransId="{2CFF00B4-EA1B-42B3-A97B-F56ECE3BB60A}"/>
    <dgm:cxn modelId="{4B175DC3-6488-4702-922B-D5BFDB1F26B8}" type="presOf" srcId="{610329C0-04DC-48A3-ABFF-5A5AAC978236}" destId="{D0EDBA11-CE96-4FCC-BFE8-4DE9D160E032}" srcOrd="0" destOrd="0" presId="urn:microsoft.com/office/officeart/2008/layout/VerticalCurvedList"/>
    <dgm:cxn modelId="{DA77C3C3-E01C-4069-88E0-DF7798EF72F3}" type="presOf" srcId="{E2BE8C0E-AAC6-4ECD-B2B4-517AE11428A6}" destId="{0E4E1742-A5CB-4F99-B03C-5CFB5DCA127C}" srcOrd="0" destOrd="0" presId="urn:microsoft.com/office/officeart/2008/layout/VerticalCurvedList"/>
    <dgm:cxn modelId="{EB67E5DF-D7CF-4055-B8BF-ECF488A5F333}" type="presOf" srcId="{04535880-7B9A-4B27-8021-8EE814575CF7}" destId="{FAEED6A2-0209-45AA-BDE8-D0A91CC36130}" srcOrd="0" destOrd="0" presId="urn:microsoft.com/office/officeart/2008/layout/VerticalCurvedList"/>
    <dgm:cxn modelId="{0583A082-4ADB-4CD2-B546-A9B84F96B907}" type="presParOf" srcId="{3059196D-AF0C-4463-A93E-812664631BA3}" destId="{558D9870-05E2-484E-9241-818D42D9FADA}" srcOrd="0" destOrd="0" presId="urn:microsoft.com/office/officeart/2008/layout/VerticalCurvedList"/>
    <dgm:cxn modelId="{29C1AD0D-7990-4FBB-AD13-1C0FC326D7DF}" type="presParOf" srcId="{558D9870-05E2-484E-9241-818D42D9FADA}" destId="{39FD721C-A262-4C4E-B494-AC1732E6F3A0}" srcOrd="0" destOrd="0" presId="urn:microsoft.com/office/officeart/2008/layout/VerticalCurvedList"/>
    <dgm:cxn modelId="{E61D5821-1B9E-482B-BEFF-4DA0DE2E1904}" type="presParOf" srcId="{39FD721C-A262-4C4E-B494-AC1732E6F3A0}" destId="{849B6A22-FC21-4DC5-A1AF-CBADFA6E7F70}" srcOrd="0" destOrd="0" presId="urn:microsoft.com/office/officeart/2008/layout/VerticalCurvedList"/>
    <dgm:cxn modelId="{F00A3061-3F24-4360-914C-F96E825715AD}" type="presParOf" srcId="{39FD721C-A262-4C4E-B494-AC1732E6F3A0}" destId="{D0EDBA11-CE96-4FCC-BFE8-4DE9D160E032}" srcOrd="1" destOrd="0" presId="urn:microsoft.com/office/officeart/2008/layout/VerticalCurvedList"/>
    <dgm:cxn modelId="{3D8C37CF-7EE7-4258-BC7E-2237D253BAFB}" type="presParOf" srcId="{39FD721C-A262-4C4E-B494-AC1732E6F3A0}" destId="{AF90F929-E81A-499C-8856-3125BD5771DB}" srcOrd="2" destOrd="0" presId="urn:microsoft.com/office/officeart/2008/layout/VerticalCurvedList"/>
    <dgm:cxn modelId="{796C21DD-E488-4D0E-8277-631DBE71F634}" type="presParOf" srcId="{39FD721C-A262-4C4E-B494-AC1732E6F3A0}" destId="{AC2B4F2C-FF8C-404D-92B0-C7C0A29210D1}" srcOrd="3" destOrd="0" presId="urn:microsoft.com/office/officeart/2008/layout/VerticalCurvedList"/>
    <dgm:cxn modelId="{C2E1AAC1-6C49-4A9D-A792-A1C5571A5C7A}" type="presParOf" srcId="{558D9870-05E2-484E-9241-818D42D9FADA}" destId="{0E4E1742-A5CB-4F99-B03C-5CFB5DCA127C}" srcOrd="1" destOrd="0" presId="urn:microsoft.com/office/officeart/2008/layout/VerticalCurvedList"/>
    <dgm:cxn modelId="{F72129BD-CF54-4603-863E-F255E4D4B3B3}" type="presParOf" srcId="{558D9870-05E2-484E-9241-818D42D9FADA}" destId="{C5EC3395-EEC6-47B9-B688-FBBB5EC7C417}" srcOrd="2" destOrd="0" presId="urn:microsoft.com/office/officeart/2008/layout/VerticalCurvedList"/>
    <dgm:cxn modelId="{C46D3195-C49A-4C83-8E1D-0290F5E8909F}" type="presParOf" srcId="{C5EC3395-EEC6-47B9-B688-FBBB5EC7C417}" destId="{466A6319-E329-4303-B33C-D0B54222C01A}" srcOrd="0" destOrd="0" presId="urn:microsoft.com/office/officeart/2008/layout/VerticalCurvedList"/>
    <dgm:cxn modelId="{C5105944-1589-4118-87E7-CDBDCFEE84B2}" type="presParOf" srcId="{558D9870-05E2-484E-9241-818D42D9FADA}" destId="{0DBF193A-DF6B-4208-B310-264C3809F8A5}" srcOrd="3" destOrd="0" presId="urn:microsoft.com/office/officeart/2008/layout/VerticalCurvedList"/>
    <dgm:cxn modelId="{037106E1-650F-446E-9211-C8E3E2527724}" type="presParOf" srcId="{558D9870-05E2-484E-9241-818D42D9FADA}" destId="{2074A73B-9A02-49FF-83B7-F2293930A55B}" srcOrd="4" destOrd="0" presId="urn:microsoft.com/office/officeart/2008/layout/VerticalCurvedList"/>
    <dgm:cxn modelId="{DC7BEF56-1234-43FC-8E14-8DDE32E4B433}" type="presParOf" srcId="{2074A73B-9A02-49FF-83B7-F2293930A55B}" destId="{223A6D6C-EBAE-466D-B9D5-A7FF9A558237}" srcOrd="0" destOrd="0" presId="urn:microsoft.com/office/officeart/2008/layout/VerticalCurvedList"/>
    <dgm:cxn modelId="{BBE82643-A20D-4B67-A2FB-46808A9ED6E4}" type="presParOf" srcId="{558D9870-05E2-484E-9241-818D42D9FADA}" destId="{FAEED6A2-0209-45AA-BDE8-D0A91CC36130}" srcOrd="5" destOrd="0" presId="urn:microsoft.com/office/officeart/2008/layout/VerticalCurvedList"/>
    <dgm:cxn modelId="{7B4395E9-472A-4290-9BA7-76CE59178931}" type="presParOf" srcId="{558D9870-05E2-484E-9241-818D42D9FADA}" destId="{065F2812-3CDA-4A8B-BB36-75D2FC752C1B}" srcOrd="6" destOrd="0" presId="urn:microsoft.com/office/officeart/2008/layout/VerticalCurvedList"/>
    <dgm:cxn modelId="{D99F2BF4-7643-4C2D-85E7-B42139BDBBE6}" type="presParOf" srcId="{065F2812-3CDA-4A8B-BB36-75D2FC752C1B}" destId="{C5587CE0-C80A-4CF6-B0E4-04B0E2455E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EDBA11-CE96-4FCC-BFE8-4DE9D160E032}">
      <dsp:nvSpPr>
        <dsp:cNvPr id="0" name=""/>
        <dsp:cNvSpPr/>
      </dsp:nvSpPr>
      <dsp:spPr>
        <a:xfrm>
          <a:off x="-6161953" y="-943011"/>
          <a:ext cx="7337253" cy="7337253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635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E1742-A5CB-4F99-B03C-5CFB5DCA127C}">
      <dsp:nvSpPr>
        <dsp:cNvPr id="0" name=""/>
        <dsp:cNvSpPr/>
      </dsp:nvSpPr>
      <dsp:spPr>
        <a:xfrm>
          <a:off x="756630" y="545123"/>
          <a:ext cx="10383937" cy="1090246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latin typeface=".VnAvant" panose="020B7200000000000000" pitchFamily="34" charset="0"/>
            </a:rPr>
            <a:t>1/Chµo hái.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756630" y="545123"/>
        <a:ext cx="10383937" cy="1090246"/>
      </dsp:txXfrm>
    </dsp:sp>
    <dsp:sp modelId="{466A6319-E329-4303-B33C-D0B54222C01A}">
      <dsp:nvSpPr>
        <dsp:cNvPr id="0" name=""/>
        <dsp:cNvSpPr/>
      </dsp:nvSpPr>
      <dsp:spPr>
        <a:xfrm>
          <a:off x="75226" y="408842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F193A-DF6B-4208-B310-264C3809F8A5}">
      <dsp:nvSpPr>
        <dsp:cNvPr id="0" name=""/>
        <dsp:cNvSpPr/>
      </dsp:nvSpPr>
      <dsp:spPr>
        <a:xfrm>
          <a:off x="1152935" y="2180492"/>
          <a:ext cx="9987632" cy="1090246"/>
        </a:xfrm>
        <a:prstGeom prst="rect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latin typeface=".VnAvant" panose="020B7200000000000000" pitchFamily="34" charset="0"/>
            </a:rPr>
            <a:t>2/ Giíi thiÖu tªn, tuæi, së thÝch.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1152935" y="2180492"/>
        <a:ext cx="9987632" cy="1090246"/>
      </dsp:txXfrm>
    </dsp:sp>
    <dsp:sp modelId="{223A6D6C-EBAE-466D-B9D5-A7FF9A558237}">
      <dsp:nvSpPr>
        <dsp:cNvPr id="0" name=""/>
        <dsp:cNvSpPr/>
      </dsp:nvSpPr>
      <dsp:spPr>
        <a:xfrm>
          <a:off x="471531" y="2044211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ED6A2-0209-45AA-BDE8-D0A91CC36130}">
      <dsp:nvSpPr>
        <dsp:cNvPr id="0" name=""/>
        <dsp:cNvSpPr/>
      </dsp:nvSpPr>
      <dsp:spPr>
        <a:xfrm>
          <a:off x="756630" y="3815861"/>
          <a:ext cx="10383937" cy="1090246"/>
        </a:xfrm>
        <a:prstGeom prst="rect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5383" tIns="101600" rIns="101600" bIns="1016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>
              <a:latin typeface=".VnAvant" panose="020B7200000000000000" pitchFamily="34" charset="0"/>
            </a:rPr>
            <a:t>3/ Mong muèn ®­îc lµm quen víi b¹n.</a:t>
          </a:r>
          <a:endParaRPr lang="en-US" sz="4000" kern="1200">
            <a:latin typeface=".VnAvant" panose="020B7200000000000000" pitchFamily="34" charset="0"/>
          </a:endParaRPr>
        </a:p>
      </dsp:txBody>
      <dsp:txXfrm>
        <a:off x="756630" y="3815861"/>
        <a:ext cx="10383937" cy="1090246"/>
      </dsp:txXfrm>
    </dsp:sp>
    <dsp:sp modelId="{C5587CE0-C80A-4CF6-B0E4-04B0E2455EE1}">
      <dsp:nvSpPr>
        <dsp:cNvPr id="0" name=""/>
        <dsp:cNvSpPr/>
      </dsp:nvSpPr>
      <dsp:spPr>
        <a:xfrm>
          <a:off x="75226" y="3679580"/>
          <a:ext cx="1362807" cy="13628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E1FA9-EA9D-4D34-9B4C-089F25048146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F646A-540B-4587-9E2A-C18CD53ED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96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370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7DC58864-2E65-A1B7-D0BA-F8C4A42C863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10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K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37092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538E124-F772-4900-A503-0829E464F5A2}"/>
              </a:ext>
            </a:extLst>
          </p:cNvPr>
          <p:cNvGrpSpPr/>
          <p:nvPr/>
        </p:nvGrpSpPr>
        <p:grpSpPr>
          <a:xfrm>
            <a:off x="6987585" y="1457312"/>
            <a:ext cx="2841705" cy="4228142"/>
            <a:chOff x="7018407" y="1457312"/>
            <a:chExt cx="2841705" cy="4228142"/>
          </a:xfrm>
        </p:grpSpPr>
        <p:sp>
          <p:nvSpPr>
            <p:cNvPr id="14" name="1">
              <a:extLst>
                <a:ext uri="{FF2B5EF4-FFF2-40B4-BE49-F238E27FC236}">
                  <a16:creationId xmlns:a16="http://schemas.microsoft.com/office/drawing/2014/main" id="{8900378D-0172-4837-8105-C14D8F256296}"/>
                </a:ext>
              </a:extLst>
            </p:cNvPr>
            <p:cNvSpPr/>
            <p:nvPr/>
          </p:nvSpPr>
          <p:spPr>
            <a:xfrm>
              <a:off x="7018407" y="1457312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93E0C2A-0128-4C21-8188-B691FD8E2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503" y="2100803"/>
              <a:ext cx="2774727" cy="166795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42E273-92DF-42F2-A3BF-8B28F321179C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0" name="1">
              <a:extLst>
                <a:ext uri="{FF2B5EF4-FFF2-40B4-BE49-F238E27FC236}">
                  <a16:creationId xmlns:a16="http://schemas.microsoft.com/office/drawing/2014/main" id="{E147C401-9502-40ED-A3D7-64C1FAEE99B9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F5AB1D9-44C0-420E-AA96-9FC49C8B0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3633" y="1902506"/>
              <a:ext cx="2747288" cy="2121408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E32C7CC-8084-4238-A4CA-50DDAA3A2996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đò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DF69E6-2C44-47F9-9DE5-80CCE64867F0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61FBC74-3672-4A0B-AD5F-75DB614F24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5" t="35015" r="31234" b="35855"/>
          <a:stretch/>
        </p:blipFill>
        <p:spPr>
          <a:xfrm>
            <a:off x="3159060" y="5006526"/>
            <a:ext cx="451822" cy="5593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190353-3CAA-4C2E-94FE-6A649A2AF1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530" y="4746501"/>
            <a:ext cx="74987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5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A43805-1B37-45FE-A836-A5C2494F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102" y="338168"/>
            <a:ext cx="4532747" cy="2718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89BD8-BA0D-4913-AD9A-66EA9279E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970" y="4038842"/>
            <a:ext cx="1912880" cy="24512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1A9C33F-48AF-4DDE-BBB9-631E499C5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3076" y="4035783"/>
            <a:ext cx="1912880" cy="24543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D310C98-F693-4398-87E4-A560AEF89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182" y="4038842"/>
            <a:ext cx="1912880" cy="245127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C0378-90BA-44E5-B64F-A378A63E2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287" y="4038842"/>
            <a:ext cx="1912880" cy="245127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09690" y="2928395"/>
            <a:ext cx="9641570" cy="1223131"/>
            <a:chOff x="1901918" y="2384718"/>
            <a:chExt cx="8372093" cy="10620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AA77DF5-F1F7-4A8E-A6B7-FCE19527E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57001"/>
            <a:stretch/>
          </p:blipFill>
          <p:spPr>
            <a:xfrm>
              <a:off x="1901918" y="2425880"/>
              <a:ext cx="3907729" cy="85515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A77DF5-F1F7-4A8E-A6B7-FCE19527EE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46596"/>
            <a:stretch/>
          </p:blipFill>
          <p:spPr>
            <a:xfrm>
              <a:off x="6366282" y="2384718"/>
              <a:ext cx="3907729" cy="10620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2932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B649D7-647E-490B-9D71-B99999A6E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452" y="1115957"/>
            <a:ext cx="4859096" cy="485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F72F15-D83B-4B36-89CB-0FE3E0E4C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86" y="763661"/>
            <a:ext cx="5330677" cy="533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8B16D0-D86D-43B9-A496-D2FAF343F134}"/>
              </a:ext>
            </a:extLst>
          </p:cNvPr>
          <p:cNvGrpSpPr/>
          <p:nvPr/>
        </p:nvGrpSpPr>
        <p:grpSpPr>
          <a:xfrm>
            <a:off x="1718782" y="1305505"/>
            <a:ext cx="8581626" cy="4246990"/>
            <a:chOff x="1718782" y="1055659"/>
            <a:chExt cx="8581626" cy="42469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C5BB6F-F997-4C2A-A245-D042D5BDABF7}"/>
                </a:ext>
              </a:extLst>
            </p:cNvPr>
            <p:cNvSpPr/>
            <p:nvPr/>
          </p:nvSpPr>
          <p:spPr>
            <a:xfrm>
              <a:off x="1718782" y="1055659"/>
              <a:ext cx="8581626" cy="4246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01337FA-5D26-4810-81B6-9B0275DC4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8441" y="1526167"/>
              <a:ext cx="6638382" cy="3523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03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06D68897-EA56-49D5-9487-39ABD8CF1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268" y="725600"/>
            <a:ext cx="9427463" cy="4733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42955" y="5454522"/>
            <a:ext cx="5840161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337554" y="5318728"/>
            <a:ext cx="55819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kẽ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336622" y="5318466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4CA5B2A-1EE1-4A9E-A50F-C1A8759E9F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86" t="34530" r="37843" b="34528"/>
          <a:stretch/>
        </p:blipFill>
        <p:spPr>
          <a:xfrm>
            <a:off x="3834709" y="5690724"/>
            <a:ext cx="223736" cy="49611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16103457-8784-4A99-A436-FCD89BC22C18}"/>
              </a:ext>
            </a:extLst>
          </p:cNvPr>
          <p:cNvSpPr/>
          <p:nvPr/>
        </p:nvSpPr>
        <p:spPr>
          <a:xfrm>
            <a:off x="6736352" y="5318466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163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A40E7B-7DC0-4EA2-9C43-2644323FC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48" y="1743806"/>
            <a:ext cx="8588504" cy="4681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409607" y="675456"/>
            <a:ext cx="31758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11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462784" y="3083854"/>
            <a:ext cx="5690982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I i  K </a:t>
            </a:r>
            <a:r>
              <a:rPr lang="en-US" altLang="zh-CN" sz="16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</a:t>
            </a:r>
            <a:endParaRPr lang="zh-CN" altLang="en-US" sz="16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681517665"/>
              </p:ext>
            </p:extLst>
          </p:nvPr>
        </p:nvGraphicFramePr>
        <p:xfrm>
          <a:off x="580345" y="644504"/>
          <a:ext cx="11215795" cy="545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Oval 9"/>
          <p:cNvSpPr/>
          <p:nvPr/>
        </p:nvSpPr>
        <p:spPr>
          <a:xfrm>
            <a:off x="394002" y="1004545"/>
            <a:ext cx="1711073" cy="1517450"/>
          </a:xfrm>
          <a:prstGeom prst="ellipse">
            <a:avLst/>
          </a:prstGeom>
          <a:blipFill rotWithShape="1">
            <a:blip r:embed="rId7"/>
            <a:stretch>
              <a:fillRect/>
            </a:stretch>
          </a:blip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Oval 10"/>
          <p:cNvSpPr/>
          <p:nvPr/>
        </p:nvSpPr>
        <p:spPr>
          <a:xfrm>
            <a:off x="692282" y="2599113"/>
            <a:ext cx="1776350" cy="1467247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2" y="4308864"/>
            <a:ext cx="1776350" cy="1429708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3947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744783" y="1779470"/>
            <a:ext cx="7307578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động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</a:p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43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5C23EF9-FCCE-42E4-81F5-BD142D8F0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41" y="988528"/>
            <a:ext cx="10392601" cy="46004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9A20D9-0FB6-42B7-A5DF-308842ED21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598" y="1552233"/>
            <a:ext cx="6688177" cy="3079385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90100CA-DFBF-4936-8C1D-CF010EC99102}"/>
              </a:ext>
            </a:extLst>
          </p:cNvPr>
          <p:cNvSpPr/>
          <p:nvPr/>
        </p:nvSpPr>
        <p:spPr>
          <a:xfrm>
            <a:off x="3657305" y="5211115"/>
            <a:ext cx="4822663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7450A1-EB40-48D5-8B54-AE13D1B621B7}"/>
              </a:ext>
            </a:extLst>
          </p:cNvPr>
          <p:cNvSpPr/>
          <p:nvPr/>
        </p:nvSpPr>
        <p:spPr>
          <a:xfrm>
            <a:off x="3851904" y="5075321"/>
            <a:ext cx="45849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C8168-A6A5-4F2D-A3F6-C4265B485A4F}"/>
              </a:ext>
            </a:extLst>
          </p:cNvPr>
          <p:cNvSpPr/>
          <p:nvPr/>
        </p:nvSpPr>
        <p:spPr>
          <a:xfrm>
            <a:off x="6502137" y="507532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2EFDF8F-6B0A-451B-90FC-E03B6AEF31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86" t="34530" r="37843" b="34528"/>
          <a:stretch/>
        </p:blipFill>
        <p:spPr>
          <a:xfrm>
            <a:off x="6916375" y="5444603"/>
            <a:ext cx="223736" cy="49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0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800353" y="1230057"/>
            <a:ext cx="99257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010941" y="1230057"/>
            <a:ext cx="1888659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3019867" y="672801"/>
            <a:ext cx="49725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87360" y="674400"/>
            <a:ext cx="86594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81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D0B569-38D2-4730-925E-4729AC6A9F7E}"/>
              </a:ext>
            </a:extLst>
          </p:cNvPr>
          <p:cNvGrpSpPr/>
          <p:nvPr/>
        </p:nvGrpSpPr>
        <p:grpSpPr>
          <a:xfrm>
            <a:off x="1973295" y="3612753"/>
            <a:ext cx="2125367" cy="1077907"/>
            <a:chOff x="1973295" y="3612753"/>
            <a:chExt cx="2125367" cy="1077907"/>
          </a:xfrm>
        </p:grpSpPr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AE5C9F04-490E-4E36-9B91-909FF27B4F7E}"/>
                </a:ext>
              </a:extLst>
            </p:cNvPr>
            <p:cNvSpPr/>
            <p:nvPr/>
          </p:nvSpPr>
          <p:spPr>
            <a:xfrm>
              <a:off x="1973295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kí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896227E-2920-4094-BA9D-0F4B3E5CB3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3028381" y="3992735"/>
              <a:ext cx="451822" cy="55939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63902D5-25AD-4D8E-8680-6D12CFFC3E3F}"/>
              </a:ext>
            </a:extLst>
          </p:cNvPr>
          <p:cNvGrpSpPr/>
          <p:nvPr/>
        </p:nvGrpSpPr>
        <p:grpSpPr>
          <a:xfrm>
            <a:off x="5044486" y="3612753"/>
            <a:ext cx="2125367" cy="1077907"/>
            <a:chOff x="5044486" y="3612753"/>
            <a:chExt cx="2125367" cy="1077907"/>
          </a:xfrm>
        </p:grpSpPr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8CAAE7B3-2958-4A71-BAE6-1115C2689186}"/>
                </a:ext>
              </a:extLst>
            </p:cNvPr>
            <p:cNvSpPr/>
            <p:nvPr/>
          </p:nvSpPr>
          <p:spPr>
            <a:xfrm>
              <a:off x="5044486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kỉ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89521D0-53CD-45D4-BC51-4889CF179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6097716" y="3996212"/>
              <a:ext cx="451822" cy="55939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46F22A7-27E2-47A0-93C8-74453FF86AC7}"/>
              </a:ext>
            </a:extLst>
          </p:cNvPr>
          <p:cNvGrpSpPr/>
          <p:nvPr/>
        </p:nvGrpSpPr>
        <p:grpSpPr>
          <a:xfrm>
            <a:off x="8115677" y="3612753"/>
            <a:ext cx="2125367" cy="1077907"/>
            <a:chOff x="8115677" y="3612753"/>
            <a:chExt cx="2125367" cy="1077907"/>
          </a:xfrm>
        </p:grpSpPr>
        <p:sp>
          <p:nvSpPr>
            <p:cNvPr id="26" name="Rounded Rectangle 5">
              <a:extLst>
                <a:ext uri="{FF2B5EF4-FFF2-40B4-BE49-F238E27FC236}">
                  <a16:creationId xmlns:a16="http://schemas.microsoft.com/office/drawing/2014/main" id="{9552535C-E37D-4521-9D1E-BDD193E9DB75}"/>
                </a:ext>
              </a:extLst>
            </p:cNvPr>
            <p:cNvSpPr/>
            <p:nvPr/>
          </p:nvSpPr>
          <p:spPr>
            <a:xfrm>
              <a:off x="8115677" y="3612753"/>
              <a:ext cx="2125367" cy="1077907"/>
            </a:xfrm>
            <a:prstGeom prst="roundRect">
              <a:avLst/>
            </a:prstGeom>
            <a:gradFill>
              <a:gsLst>
                <a:gs pos="0">
                  <a:srgbClr val="B3D6A2"/>
                </a:gs>
                <a:gs pos="27000">
                  <a:schemeClr val="accent1">
                    <a:lumMod val="5000"/>
                    <a:lumOff val="95000"/>
                  </a:schemeClr>
                </a:gs>
                <a:gs pos="99000">
                  <a:srgbClr val="B3D6A2"/>
                </a:gs>
                <a:gs pos="7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endParaRPr lang="vi-VN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065592C-61A2-4832-BFB1-C709C23C61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75" t="35015" r="31234" b="35855"/>
            <a:stretch/>
          </p:blipFill>
          <p:spPr>
            <a:xfrm>
              <a:off x="9167929" y="3996212"/>
              <a:ext cx="451822" cy="559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19A359-59A9-44F3-A995-EC4E9337D951}"/>
              </a:ext>
            </a:extLst>
          </p:cNvPr>
          <p:cNvGrpSpPr/>
          <p:nvPr/>
        </p:nvGrpSpPr>
        <p:grpSpPr>
          <a:xfrm>
            <a:off x="6988043" y="1452755"/>
            <a:ext cx="2841705" cy="4228142"/>
            <a:chOff x="6988043" y="1452755"/>
            <a:chExt cx="2841705" cy="4228142"/>
          </a:xfrm>
        </p:grpSpPr>
        <p:sp>
          <p:nvSpPr>
            <p:cNvPr id="17" name="1">
              <a:extLst>
                <a:ext uri="{FF2B5EF4-FFF2-40B4-BE49-F238E27FC236}">
                  <a16:creationId xmlns:a16="http://schemas.microsoft.com/office/drawing/2014/main" id="{5D156CB1-BCCE-4FD6-9CDA-F9CC297CF4F2}"/>
                </a:ext>
              </a:extLst>
            </p:cNvPr>
            <p:cNvSpPr/>
            <p:nvPr/>
          </p:nvSpPr>
          <p:spPr>
            <a:xfrm>
              <a:off x="6988043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336EF0-A6CF-4CBB-8A18-74132A22D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580" y="1679097"/>
              <a:ext cx="2774553" cy="2544813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D74A61A-7464-47A9-B91A-67C2CE8EBCB4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9" name="1">
              <a:extLst>
                <a:ext uri="{FF2B5EF4-FFF2-40B4-BE49-F238E27FC236}">
                  <a16:creationId xmlns:a16="http://schemas.microsoft.com/office/drawing/2014/main" id="{28CAC560-76A6-4BFC-A865-B2A2A423D4C0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FDE2EA7-5399-4ED3-ADDC-DF7A65386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1055" y="1956933"/>
              <a:ext cx="2529088" cy="2125137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407CEEE-4C07-4C70-AB86-F6E6D182EB2D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4BB07-EEB0-4BE6-ADBB-D5CB73651C35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334F48E-2869-442E-884E-C08C349649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475" t="35015" r="31234" b="35855"/>
          <a:stretch/>
        </p:blipFill>
        <p:spPr>
          <a:xfrm>
            <a:off x="3159060" y="5006526"/>
            <a:ext cx="451822" cy="5593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706A68-DC5F-47B4-B59B-99A082D8C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2896" y="4746501"/>
            <a:ext cx="749873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83</TotalTime>
  <Words>127</Words>
  <Application>Microsoft Office PowerPoint</Application>
  <PresentationFormat>Widescreen</PresentationFormat>
  <Paragraphs>38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UVN Minh Map</vt:lpstr>
      <vt:lpstr>Arial</vt:lpstr>
      <vt:lpstr>微软雅黑</vt:lpstr>
      <vt:lpstr>Calibri Light</vt:lpstr>
      <vt:lpstr>Arial-Rounded</vt:lpstr>
      <vt:lpstr>.VnAvant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80</cp:revision>
  <dcterms:created xsi:type="dcterms:W3CDTF">2021-06-28T08:11:18Z</dcterms:created>
  <dcterms:modified xsi:type="dcterms:W3CDTF">2022-09-25T14:42:25Z</dcterms:modified>
  <cp:category>9Slide.vn</cp:category>
</cp:coreProperties>
</file>