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77" r:id="rId9"/>
    <p:sldId id="266" r:id="rId10"/>
    <p:sldId id="267" r:id="rId11"/>
    <p:sldId id="269" r:id="rId12"/>
    <p:sldId id="270" r:id="rId13"/>
    <p:sldId id="271" r:id="rId14"/>
    <p:sldId id="272" r:id="rId15"/>
    <p:sldId id="275" r:id="rId16"/>
    <p:sldId id="276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D5C12-81C5-45AF-9056-B36361C48B62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C966C-F039-44B1-84C2-7A6722F95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84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59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2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1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0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5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9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2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4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9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7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7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em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emf"/><Relationship Id="rId5" Type="http://schemas.openxmlformats.org/officeDocument/2006/relationships/image" Target="../media/image26.emf"/><Relationship Id="rId10" Type="http://schemas.openxmlformats.org/officeDocument/2006/relationships/image" Target="../media/image7.png"/><Relationship Id="rId4" Type="http://schemas.openxmlformats.org/officeDocument/2006/relationships/image" Target="../media/image31.emf"/><Relationship Id="rId9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13" Type="http://schemas.openxmlformats.org/officeDocument/2006/relationships/image" Target="../media/image24.emf"/><Relationship Id="rId18" Type="http://schemas.openxmlformats.org/officeDocument/2006/relationships/image" Target="../media/image14.emf"/><Relationship Id="rId3" Type="http://schemas.openxmlformats.org/officeDocument/2006/relationships/tags" Target="../tags/tag6.xml"/><Relationship Id="rId21" Type="http://schemas.openxmlformats.org/officeDocument/2006/relationships/image" Target="../media/image7.png"/><Relationship Id="rId7" Type="http://schemas.openxmlformats.org/officeDocument/2006/relationships/tags" Target="../tags/tag10.xml"/><Relationship Id="rId12" Type="http://schemas.openxmlformats.org/officeDocument/2006/relationships/image" Target="../media/image23.emf"/><Relationship Id="rId17" Type="http://schemas.openxmlformats.org/officeDocument/2006/relationships/image" Target="../media/image27.emf"/><Relationship Id="rId2" Type="http://schemas.openxmlformats.org/officeDocument/2006/relationships/tags" Target="../tags/tag5.xml"/><Relationship Id="rId16" Type="http://schemas.openxmlformats.org/officeDocument/2006/relationships/image" Target="../media/image26.emf"/><Relationship Id="rId20" Type="http://schemas.openxmlformats.org/officeDocument/2006/relationships/image" Target="../media/image29.em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22.png"/><Relationship Id="rId5" Type="http://schemas.openxmlformats.org/officeDocument/2006/relationships/tags" Target="../tags/tag8.xml"/><Relationship Id="rId15" Type="http://schemas.microsoft.com/office/2007/relationships/hdphoto" Target="../media/hdphoto3.wdp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28.emf"/><Relationship Id="rId4" Type="http://schemas.openxmlformats.org/officeDocument/2006/relationships/tags" Target="../tags/tag7.xml"/><Relationship Id="rId9" Type="http://schemas.openxmlformats.org/officeDocument/2006/relationships/audio" Target="../media/media10.m4a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5867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3351613"/>
            <a:ext cx="4724400" cy="2743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Nền dà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88727" y="6439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264">
        <p:circle/>
      </p:transition>
    </mc:Choice>
    <mc:Fallback xmlns="">
      <p:transition spd="slow" advTm="10264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38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4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4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47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    <p:cBhvr>
                                            <p:cTn id="48" dur="200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6" y="-377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204" numSld="999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3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47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    <p:cBhvr>
                                            <p:cTn id="48" dur="200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6" y="-377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204" numSld="999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769" y="157655"/>
            <a:ext cx="8247206" cy="82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622" y="1201873"/>
            <a:ext cx="9259501" cy="55720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6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7"/>
    </mc:Choice>
    <mc:Fallback xmlns="">
      <p:transition spd="slow" advTm="1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285" y="1124607"/>
            <a:ext cx="9393429" cy="5733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912" y="0"/>
            <a:ext cx="8247206" cy="8228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0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9"/>
    </mc:Choice>
    <mc:Fallback xmlns="">
      <p:transition spd="slow" advTm="1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54" y="0"/>
            <a:ext cx="10725491" cy="68270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9"/>
    </mc:Choice>
    <mc:Fallback xmlns="">
      <p:transition spd="slow" advTm="1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601" y="0"/>
            <a:ext cx="9606845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"/>
    </mc:Choice>
    <mc:Fallback xmlns="">
      <p:transition spd="slow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954" y="0"/>
            <a:ext cx="10142091" cy="68660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"/>
    </mc:Choice>
    <mc:Fallback xmlns="">
      <p:transition spd="slow" advTm="7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769" y="157655"/>
            <a:ext cx="8247206" cy="82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622" y="1201873"/>
            <a:ext cx="9259501" cy="55720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7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5"/>
    </mc:Choice>
    <mc:Fallback xmlns="">
      <p:transition spd="slow" advTm="3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64" y="-186246"/>
            <a:ext cx="9230627" cy="70442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606">
        <p:fade/>
      </p:transition>
    </mc:Choice>
    <mc:Fallback xmlns="">
      <p:transition spd="med" advTm="24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328">
        <p14:reveal/>
      </p:transition>
    </mc:Choice>
    <mc:Fallback xmlns="">
      <p:transition spd="slow" advTm="1032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ÔN TẬP VÀ KỂ CHUYỆN  (Tiết 2)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5551"/>
      </p:ext>
    </p:extLst>
  </p:cSld>
  <p:clrMapOvr>
    <a:masterClrMapping/>
  </p:clrMapOvr>
  <p:transition spd="slow" advTm="95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598548" y="3508144"/>
            <a:ext cx="56389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959693" y="1443271"/>
            <a:ext cx="115929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39" y="365676"/>
            <a:ext cx="2786644" cy="50720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250">
        <p14:reveal/>
      </p:transition>
    </mc:Choice>
    <mc:Fallback xmlns="">
      <p:transition spd="slow" advTm="425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3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3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382" y="0"/>
            <a:ext cx="8247206" cy="82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622" y="1201873"/>
            <a:ext cx="9259501" cy="55720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9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8"/>
    </mc:Choice>
    <mc:Fallback xmlns="">
      <p:transition spd="slow" advTm="2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285" y="1124607"/>
            <a:ext cx="9393429" cy="5733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912" y="0"/>
            <a:ext cx="8247206" cy="8228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7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3"/>
    </mc:Choice>
    <mc:Fallback xmlns="">
      <p:transition spd="slow" advTm="6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547" y="519762"/>
            <a:ext cx="6474593" cy="540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19762"/>
            <a:ext cx="6364113" cy="52361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93"/>
    </mc:Choice>
    <mc:Fallback xmlns="">
      <p:transition spd="slow" advTm="8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954" y="0"/>
            <a:ext cx="10142091" cy="68660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83"/>
    </mc:Choice>
    <mc:Fallback xmlns="">
      <p:transition spd="slow" advTm="6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382" y="0"/>
            <a:ext cx="8247206" cy="82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622" y="1201873"/>
            <a:ext cx="9259501" cy="55720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9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9"/>
    </mc:Choice>
    <mc:Fallback xmlns="">
      <p:transition spd="slow" advTm="1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8975828" y="-515702"/>
            <a:ext cx="3552676" cy="502228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lum contrast="20000"/>
          </a:blip>
          <a:stretch>
            <a:fillRect/>
          </a:stretch>
        </p:blipFill>
        <p:spPr>
          <a:xfrm rot="20166082">
            <a:off x="2216801" y="241785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237723" y="2181348"/>
            <a:ext cx="4020601" cy="4944130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4694287" y="978842"/>
            <a:ext cx="1067084" cy="841749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8307387" y="5044668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lum contrast="20000"/>
          </a:blip>
          <a:stretch>
            <a:fillRect/>
          </a:stretch>
        </p:blipFill>
        <p:spPr>
          <a:xfrm>
            <a:off x="7657274" y="2532384"/>
            <a:ext cx="1046250" cy="99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6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19303" y="3343767"/>
            <a:ext cx="5411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>
                <a:solidFill>
                  <a:srgbClr val="00C4C3"/>
                </a:solidFill>
                <a:cs typeface="+mn-ea"/>
                <a:sym typeface="+mn-lt"/>
              </a:rPr>
              <a:t>NGHỈ GIẢI LAO</a:t>
            </a:r>
            <a:endParaRPr lang="en-US" sz="5400" spc="300" dirty="0">
              <a:solidFill>
                <a:srgbClr val="00C4C3"/>
              </a:solidFill>
              <a:cs typeface="+mn-ea"/>
              <a:sym typeface="+mn-lt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3001">
        <p14:reveal/>
      </p:transition>
    </mc:Choice>
    <mc:Fallback xmlns="">
      <p:transition spd="slow" advTm="2300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49</Words>
  <Application>Microsoft Office PowerPoint</Application>
  <PresentationFormat>Widescreen</PresentationFormat>
  <Paragraphs>12</Paragraphs>
  <Slides>17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A3.BoosterNextFYBlackRegular-San</vt:lpstr>
      <vt:lpstr>Arial</vt:lpstr>
      <vt:lpstr>Calibri</vt:lpstr>
      <vt:lpstr>Calibri Light</vt:lpstr>
      <vt:lpstr>iCiel Nabila</vt:lpstr>
      <vt:lpstr>SVN-Poky's</vt:lpstr>
      <vt:lpstr>SVN-Whimsy</vt:lpstr>
      <vt:lpstr>Office Theme</vt:lpstr>
      <vt:lpstr>CHÀO MỪNG CÁC CON ĐẾN VỚI GIỜ HỌC MÔN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GIỜ HỌC MÔN TIẾNG VIỆT</dc:title>
  <dc:creator>Admin</dc:creator>
  <cp:lastModifiedBy>Ms Quyen</cp:lastModifiedBy>
  <cp:revision>21</cp:revision>
  <dcterms:created xsi:type="dcterms:W3CDTF">2021-09-14T03:32:13Z</dcterms:created>
  <dcterms:modified xsi:type="dcterms:W3CDTF">2022-09-18T13:33:48Z</dcterms:modified>
</cp:coreProperties>
</file>