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24"/>
  </p:notesMasterIdLst>
  <p:sldIdLst>
    <p:sldId id="283" r:id="rId3"/>
    <p:sldId id="286" r:id="rId4"/>
    <p:sldId id="299" r:id="rId5"/>
    <p:sldId id="285" r:id="rId6"/>
    <p:sldId id="287" r:id="rId7"/>
    <p:sldId id="288" r:id="rId8"/>
    <p:sldId id="289" r:id="rId9"/>
    <p:sldId id="290" r:id="rId10"/>
    <p:sldId id="291" r:id="rId11"/>
    <p:sldId id="292" r:id="rId12"/>
    <p:sldId id="256" r:id="rId13"/>
    <p:sldId id="258" r:id="rId14"/>
    <p:sldId id="264" r:id="rId15"/>
    <p:sldId id="294" r:id="rId16"/>
    <p:sldId id="295" r:id="rId17"/>
    <p:sldId id="302" r:id="rId18"/>
    <p:sldId id="275" r:id="rId19"/>
    <p:sldId id="296" r:id="rId20"/>
    <p:sldId id="297" r:id="rId21"/>
    <p:sldId id="298" r:id="rId22"/>
    <p:sldId id="281" r:id="rId23"/>
  </p:sldIdLst>
  <p:sldSz cx="12192000" cy="6858000"/>
  <p:notesSz cx="6858000" cy="9144000"/>
  <p:embeddedFontLst>
    <p:embeddedFont>
      <p:font typeface="A3.BoosterNextFYBlackRegular-San" panose="020B0604020202020204" charset="0"/>
      <p:regular r:id="rId25"/>
    </p:embeddedFont>
    <p:embeddedFont>
      <p:font typeface="Arial-Rounded" panose="020B05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B2E1"/>
    <a:srgbClr val="CBD6D8"/>
    <a:srgbClr val="FF6F3E"/>
    <a:srgbClr val="F6B8B9"/>
    <a:srgbClr val="FBCECE"/>
    <a:srgbClr val="D2D2D2"/>
    <a:srgbClr val="F8C8C8"/>
    <a:srgbClr val="FA0B41"/>
    <a:srgbClr val="000000"/>
    <a:srgbClr val="ED5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3979" autoAdjust="0"/>
  </p:normalViewPr>
  <p:slideViewPr>
    <p:cSldViewPr snapToGrid="0">
      <p:cViewPr>
        <p:scale>
          <a:sx n="35" d="100"/>
          <a:sy n="35" d="100"/>
        </p:scale>
        <p:origin x="193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382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19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70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550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83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33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8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01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08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48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670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90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3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4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782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1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24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7.png"/><Relationship Id="rId18" Type="http://schemas.openxmlformats.org/officeDocument/2006/relationships/image" Target="../media/image18.emf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6.emf"/><Relationship Id="rId17" Type="http://schemas.openxmlformats.org/officeDocument/2006/relationships/image" Target="../media/image13.emf"/><Relationship Id="rId2" Type="http://schemas.openxmlformats.org/officeDocument/2006/relationships/tags" Target="../tags/tag11.xml"/><Relationship Id="rId16" Type="http://schemas.openxmlformats.org/officeDocument/2006/relationships/image" Target="../media/image39.emf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17.emf"/><Relationship Id="rId5" Type="http://schemas.openxmlformats.org/officeDocument/2006/relationships/tags" Target="../tags/tag14.xml"/><Relationship Id="rId15" Type="http://schemas.openxmlformats.org/officeDocument/2006/relationships/image" Target="../media/image38.emf"/><Relationship Id="rId10" Type="http://schemas.openxmlformats.org/officeDocument/2006/relationships/image" Target="../media/image16.png"/><Relationship Id="rId19" Type="http://schemas.openxmlformats.org/officeDocument/2006/relationships/image" Target="../media/image40.emf"/><Relationship Id="rId4" Type="http://schemas.openxmlformats.org/officeDocument/2006/relationships/tags" Target="../tags/tag13.xml"/><Relationship Id="rId9" Type="http://schemas.openxmlformats.org/officeDocument/2006/relationships/notesSlide" Target="../notesSlides/notesSlide11.xml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1.png"/><Relationship Id="rId5" Type="http://schemas.openxmlformats.org/officeDocument/2006/relationships/image" Target="../media/image14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9.emf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3.emf"/><Relationship Id="rId4" Type="http://schemas.openxmlformats.org/officeDocument/2006/relationships/image" Target="../media/image3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4.xml"/><Relationship Id="rId7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  <a:endParaRPr lang="en-US" sz="5867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4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4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8975828" y="-515702"/>
            <a:ext cx="3552676" cy="502228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2216801" y="241785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237723" y="2181348"/>
            <a:ext cx="4020601" cy="4944130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4694287" y="978842"/>
            <a:ext cx="1067084" cy="841749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8307387" y="5044668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7657274" y="2532384"/>
            <a:ext cx="1046250" cy="99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959099" y="-196596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1600"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19303" y="3343767"/>
            <a:ext cx="5411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pc="300">
                <a:solidFill>
                  <a:srgbClr val="00C4C3"/>
                </a:solidFill>
                <a:cs typeface="+mn-ea"/>
                <a:sym typeface="+mn-lt"/>
              </a:rPr>
              <a:t>NGHỈ GIẢI LAO</a:t>
            </a:r>
            <a:endParaRPr lang="en-US" sz="5400" spc="300" dirty="0">
              <a:solidFill>
                <a:srgbClr val="00C4C3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1970314" y="2547257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970314" y="5377543"/>
            <a:ext cx="1088572" cy="10886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64831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7377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4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9931 -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39E858F-519A-42F3-9346-A5E2180B760B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F91B651F-E60A-4500-A338-BE38AB81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26A476B6-5362-4EE7-ABF0-D30B04683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10070"/>
            <a:ext cx="8963457" cy="6855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5422899" y="4425383"/>
            <a:ext cx="5166158" cy="106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1086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">
            <a:extLst>
              <a:ext uri="{FF2B5EF4-FFF2-40B4-BE49-F238E27FC236}">
                <a16:creationId xmlns:a16="http://schemas.microsoft.com/office/drawing/2014/main" id="{4092080D-6D1C-40A3-BA46-B5A564C6B37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030855" y="-437049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B5AC144-6C68-4FB5-A8F7-E3916E080284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7" name="5">
              <a:extLst>
                <a:ext uri="{FF2B5EF4-FFF2-40B4-BE49-F238E27FC236}">
                  <a16:creationId xmlns:a16="http://schemas.microsoft.com/office/drawing/2014/main" id="{4F4B1946-E4A2-4B6D-B5B7-F3B6FA47C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5">
              <a:extLst>
                <a:ext uri="{FF2B5EF4-FFF2-40B4-BE49-F238E27FC236}">
                  <a16:creationId xmlns:a16="http://schemas.microsoft.com/office/drawing/2014/main" id="{E8D5A628-64E3-4026-A0AB-F497A13CB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838198" y="1301759"/>
            <a:ext cx="7059983" cy="15402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838199" y="4065243"/>
            <a:ext cx="7059983" cy="149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23969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73732" y="3611141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450479" y="2580703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2987558" y="5708579"/>
            <a:ext cx="3361295" cy="72375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7940656" y="5691738"/>
            <a:ext cx="3342147" cy="69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60309" y="122131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43553" y="3819705"/>
            <a:ext cx="26901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892554" y="1096430"/>
            <a:ext cx="1620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34716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98590" y="6468497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575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69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u the ngoi">
            <a:extLst>
              <a:ext uri="{FF2B5EF4-FFF2-40B4-BE49-F238E27FC236}">
                <a16:creationId xmlns:a16="http://schemas.microsoft.com/office/drawing/2014/main" id="{F4521842-4FF5-49BC-8195-1B97CA54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46400" y="0"/>
            <a:ext cx="6273800" cy="6859735"/>
          </a:xfrm>
          <a:prstGeom prst="rect">
            <a:avLst/>
          </a:prstGeom>
          <a:noFill/>
        </p:spPr>
      </p:pic>
      <p:pic>
        <p:nvPicPr>
          <p:cNvPr id="4" name="19" descr="6">
            <a:extLst>
              <a:ext uri="{FF2B5EF4-FFF2-40B4-BE49-F238E27FC236}">
                <a16:creationId xmlns:a16="http://schemas.microsoft.com/office/drawing/2014/main" id="{D183BD78-8FB3-425F-9E8A-C774B4FC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449" t="21697"/>
          <a:stretch>
            <a:fillRect/>
          </a:stretch>
        </p:blipFill>
        <p:spPr>
          <a:xfrm>
            <a:off x="9053195" y="5132705"/>
            <a:ext cx="3137535" cy="1704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880" y="-1181100"/>
            <a:ext cx="368416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</a:rPr>
              <a:t>ÔN TẬP VÀ KỂ CHUYỆN  (Tiết 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395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1083374" y="1893822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708031" y="979488"/>
            <a:ext cx="6740770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959099" y="3909335"/>
            <a:ext cx="6490253" cy="172151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4262862" y="3502236"/>
            <a:ext cx="4960012" cy="1107996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HỌC</a:t>
            </a: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 TỐT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3680655" y="1762600"/>
            <a:ext cx="325441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660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>
                <a:ln w="0"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các con</a:t>
            </a:r>
            <a:endParaRPr kumimoji="0" lang="zh-CN" altLang="en-US" sz="6600" b="0" i="0" u="none" strike="noStrike" kern="1200" cap="none" spc="0" normalizeH="0" baseline="0" noProof="0" dirty="0">
              <a:ln w="0">
                <a:noFill/>
              </a:ln>
              <a:solidFill>
                <a:srgbClr val="ED5565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022586" y="3570888"/>
            <a:ext cx="633346" cy="599295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15252" y="1066014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285261" y="2272674"/>
            <a:ext cx="1222026" cy="115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6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0">
                <a:ln w="0">
                  <a:noFill/>
                </a:ln>
                <a:solidFill>
                  <a:schemeClr val="accent2">
                    <a:lumMod val="75000"/>
                  </a:schemeClr>
                </a:solidFill>
                <a:cs typeface="+mn-ea"/>
                <a:sym typeface="+mn-lt"/>
              </a:rPr>
              <a:t>Đọc</a:t>
            </a:r>
            <a:endParaRPr lang="zh-CN" altLang="en-US" sz="10000" dirty="0">
              <a:ln w="0">
                <a:noFill/>
              </a:ln>
              <a:solidFill>
                <a:schemeClr val="accent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cs typeface="+mn-ea"/>
                <a:sym typeface="+mn-lt"/>
              </a:rPr>
              <a:t>1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3" y="6468838"/>
            <a:ext cx="19726928" cy="389162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315" y="1241426"/>
            <a:ext cx="693077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4300" y="2918739"/>
            <a:ext cx="1037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5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97381" y="2880266"/>
            <a:ext cx="12070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1448" y="4192261"/>
            <a:ext cx="108859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74300" y="4192261"/>
            <a:ext cx="118440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5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7381" y="4192261"/>
            <a:ext cx="1435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5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3827" y="4519107"/>
            <a:ext cx="28885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5500">
                <a:solidFill>
                  <a:srgbClr val="FF0000"/>
                </a:solidFill>
              </a:rPr>
              <a:t>ꞏ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5167" y="4096287"/>
            <a:ext cx="5178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᾽</a:t>
            </a:r>
            <a:endParaRPr lang="en-US" sz="550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5370" y="2841794"/>
            <a:ext cx="8001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500">
                <a:solidFill>
                  <a:srgbClr val="FF0000"/>
                </a:solidFill>
              </a:rPr>
              <a:t>῀</a:t>
            </a:r>
            <a:endParaRPr lang="en-US" sz="5500">
              <a:solidFill>
                <a:srgbClr val="FF0000"/>
              </a:solidFill>
            </a:endParaRP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284142" y="3304914"/>
            <a:ext cx="3057690" cy="432253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 rot="20166082">
            <a:off x="466922" y="4324317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-21801" y="-39825"/>
            <a:ext cx="12357100" cy="6857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25496" y="4196081"/>
            <a:ext cx="6904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70" y="3087000"/>
            <a:ext cx="404751" cy="34487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49" y="3882140"/>
            <a:ext cx="576666" cy="4917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667001"/>
            <a:ext cx="373215" cy="31800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4343401"/>
            <a:ext cx="632111" cy="507375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717628" y="1083270"/>
            <a:ext cx="2332991" cy="1952143"/>
            <a:chOff x="4497740" y="2502615"/>
            <a:chExt cx="1620779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740" y="2502615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4640977" y="2744832"/>
              <a:ext cx="1477542" cy="537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24"/>
          <p:cNvGrpSpPr/>
          <p:nvPr/>
        </p:nvGrpSpPr>
        <p:grpSpPr>
          <a:xfrm>
            <a:off x="3437491" y="150752"/>
            <a:ext cx="7192967" cy="3458785"/>
            <a:chOff x="-192160" y="-64516"/>
            <a:chExt cx="6205860" cy="218723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2160" y="-28241"/>
              <a:ext cx="1775662" cy="108863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-139184" y="301403"/>
              <a:ext cx="1459362" cy="496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dế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9095" y="999825"/>
              <a:ext cx="1831550" cy="112289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 rot="316591">
              <a:off x="3370266" y="1281139"/>
              <a:ext cx="1560352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0572" y="-42851"/>
              <a:ext cx="1850628" cy="11345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 rot="316591">
              <a:off x="1824907" y="273347"/>
              <a:ext cx="1502303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7753" y="-64516"/>
              <a:ext cx="1975947" cy="1211421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 rot="316591">
              <a:off x="4132058" y="273347"/>
              <a:ext cx="1589376" cy="535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4497743" y="2054427"/>
            <a:ext cx="2239321" cy="1523137"/>
            <a:chOff x="3199441" y="872346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441" y="872346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335452" y="1025524"/>
              <a:ext cx="1114896" cy="436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đê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42"/>
          <p:cNvGrpSpPr/>
          <p:nvPr/>
        </p:nvGrpSpPr>
        <p:grpSpPr>
          <a:xfrm>
            <a:off x="10157502" y="1445622"/>
            <a:ext cx="2062374" cy="1831067"/>
            <a:chOff x="8178492" y="98242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492" y="98242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242215" y="1243694"/>
              <a:ext cx="1173757" cy="3501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đỡ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28"/>
          <p:cNvGrpSpPr/>
          <p:nvPr/>
        </p:nvGrpSpPr>
        <p:grpSpPr>
          <a:xfrm>
            <a:off x="4759392" y="4062707"/>
            <a:ext cx="2698744" cy="2099676"/>
            <a:chOff x="2120704" y="1345231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704" y="1345231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0837" y="1561463"/>
              <a:ext cx="1135344" cy="388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26"/>
          <p:cNvGrpSpPr/>
          <p:nvPr/>
        </p:nvGrpSpPr>
        <p:grpSpPr>
          <a:xfrm>
            <a:off x="2229285" y="2957815"/>
            <a:ext cx="2432111" cy="1873762"/>
            <a:chOff x="23156" y="1661193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56" y="1661193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105944" y="1927305"/>
              <a:ext cx="1337536" cy="445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dỗ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bé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32"/>
          <p:cNvGrpSpPr/>
          <p:nvPr/>
        </p:nvGrpSpPr>
        <p:grpSpPr>
          <a:xfrm>
            <a:off x="8253703" y="3800113"/>
            <a:ext cx="2924340" cy="1876439"/>
            <a:chOff x="7575089" y="222860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5089" y="222860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7788982" y="2393428"/>
              <a:ext cx="1085700" cy="5197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cờ</a:t>
              </a:r>
              <a:r>
                <a:rPr lang="en-US" sz="4500" b="1" dirty="0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đỏ</a:t>
              </a:r>
              <a:endParaRPr lang="en-US" sz="45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25" y="3048001"/>
            <a:ext cx="1447046" cy="430645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2743201"/>
            <a:ext cx="404751" cy="3448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1359" y="3497445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</a:t>
            </a:r>
            <a:endParaRPr lang="en-US" sz="4500"/>
          </a:p>
        </p:txBody>
      </p:sp>
      <p:sp>
        <p:nvSpPr>
          <p:cNvPr id="14" name="Rectangle 13"/>
          <p:cNvSpPr/>
          <p:nvPr/>
        </p:nvSpPr>
        <p:spPr>
          <a:xfrm>
            <a:off x="8466483" y="638994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đo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617403" y="2319157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đê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9294947" y="729397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0248817" y="2023047"/>
            <a:ext cx="947695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590724" y="4149143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66481" y="4606108"/>
            <a:ext cx="88998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219412" y="4588496"/>
            <a:ext cx="89857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</a:t>
            </a:r>
            <a:endParaRPr lang="en-US" sz="45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 rot="226672">
            <a:off x="4324760" y="739881"/>
            <a:ext cx="8579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dế</a:t>
            </a:r>
            <a:endParaRPr lang="en-US" sz="45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34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900"/>
            <a:ext cx="12350044" cy="694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0" y="5842337"/>
            <a:ext cx="23118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6000" b="1" dirty="0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endParaRPr lang="en-US" sz="6000" b="1" dirty="0">
              <a:solidFill>
                <a:srgbClr val="FFC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04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1455482" y="1"/>
            <a:ext cx="9352217" cy="5727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1491" y="5907366"/>
            <a:ext cx="2234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dỗ bé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4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4" y="-152399"/>
            <a:ext cx="8956716" cy="59674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57707" y="5842337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đỗ đỏ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806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800189" cy="1015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3762" y="2798570"/>
            <a:ext cx="2311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đỡ bà</a:t>
            </a:r>
            <a:endParaRPr lang="en-US" sz="60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06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7|0.8|11.8|0.8|1.1|1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951</TotalTime>
  <Words>196</Words>
  <Application>Microsoft Office PowerPoint</Application>
  <PresentationFormat>Widescreen</PresentationFormat>
  <Paragraphs>85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Arial</vt:lpstr>
      <vt:lpstr>Arial-Rounded</vt:lpstr>
      <vt:lpstr>A3.BoosterNextFYBlackRegular-San</vt:lpstr>
      <vt:lpstr>iCiel Nabila</vt:lpstr>
      <vt:lpstr>Office Theme</vt:lpstr>
      <vt:lpstr>Custom Design</vt:lpstr>
      <vt:lpstr>CHÀO MỪNG CÁC CON ĐẾN VỚI GIỜ HỌC MÔN TIẾNG VIỆT</vt:lpstr>
      <vt:lpstr>PowerPoint Presentation</vt:lpstr>
      <vt:lpstr>PowerPoint Presentation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10 ÔN TẬP VÀ KỂ CHUYỆN ( T1)</dc:title>
  <dc:creator>Luong Minh Thanh</dc:creator>
  <cp:lastModifiedBy>Ms Quyen</cp:lastModifiedBy>
  <cp:revision>111</cp:revision>
  <dcterms:created xsi:type="dcterms:W3CDTF">2020-02-24T09:34:38Z</dcterms:created>
  <dcterms:modified xsi:type="dcterms:W3CDTF">2022-09-17T13:38:31Z</dcterms:modified>
</cp:coreProperties>
</file>