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87" r:id="rId2"/>
    <p:sldMasterId id="2147483693" r:id="rId3"/>
    <p:sldMasterId id="2147483705" r:id="rId4"/>
    <p:sldMasterId id="2147483717" r:id="rId5"/>
    <p:sldMasterId id="2147483731" r:id="rId6"/>
    <p:sldMasterId id="2147483744" r:id="rId7"/>
  </p:sldMasterIdLst>
  <p:notesMasterIdLst>
    <p:notesMasterId r:id="rId30"/>
  </p:notesMasterIdLst>
  <p:sldIdLst>
    <p:sldId id="334" r:id="rId8"/>
    <p:sldId id="373" r:id="rId9"/>
    <p:sldId id="339" r:id="rId10"/>
    <p:sldId id="380" r:id="rId11"/>
    <p:sldId id="395" r:id="rId12"/>
    <p:sldId id="397" r:id="rId13"/>
    <p:sldId id="303" r:id="rId14"/>
    <p:sldId id="384" r:id="rId15"/>
    <p:sldId id="291" r:id="rId16"/>
    <p:sldId id="401" r:id="rId17"/>
    <p:sldId id="272" r:id="rId18"/>
    <p:sldId id="257" r:id="rId19"/>
    <p:sldId id="258" r:id="rId20"/>
    <p:sldId id="263" r:id="rId21"/>
    <p:sldId id="259" r:id="rId22"/>
    <p:sldId id="266" r:id="rId23"/>
    <p:sldId id="270" r:id="rId24"/>
    <p:sldId id="267" r:id="rId25"/>
    <p:sldId id="271" r:id="rId26"/>
    <p:sldId id="268" r:id="rId27"/>
    <p:sldId id="262" r:id="rId28"/>
    <p:sldId id="402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D0185"/>
    <a:srgbClr val="FFFFCC"/>
    <a:srgbClr val="FF99FF"/>
    <a:srgbClr val="007A37"/>
    <a:srgbClr val="049229"/>
    <a:srgbClr val="CCFFCC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2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89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17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25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12829C8-B8BE-4F0F-B625-F134ABBAB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1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7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2650BDA8-2916-4BAC-B786-51159962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맑은 고딕"/>
                <a:ea typeface="宋体"/>
              </a:defRPr>
            </a:lvl1pPr>
          </a:lstStyle>
          <a:p>
            <a:pPr>
              <a:defRPr/>
            </a:pPr>
            <a:fld id="{DA37928C-3344-4408-9EC8-516AFF2B282A}" type="datetimeFigureOut">
              <a:rPr lang="zh-CN" altLang="en-US"/>
              <a:pPr>
                <a:defRPr/>
              </a:pPr>
              <a:t>2022/9/18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EFBB9BC8-8200-4349-BAC6-5E61B913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맑은 고딕"/>
                <a:ea typeface="宋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20104B-699E-41AE-8398-1F0740E7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fld id="{F9099AC3-4155-448C-B07F-F1F30A25AC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47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2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02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6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70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7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5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13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9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1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4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3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60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79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60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36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6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34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1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15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79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25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0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43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62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9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57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48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5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0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89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7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25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1711745" y="4669241"/>
            <a:ext cx="309449" cy="136536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320012" y="4669241"/>
            <a:ext cx="309449" cy="1127030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231643" y="4669241"/>
            <a:ext cx="305410" cy="1127030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947968" y="4669241"/>
            <a:ext cx="302885" cy="1941500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589553" y="4669241"/>
            <a:ext cx="306924" cy="235656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3434283" y="4669241"/>
            <a:ext cx="309449" cy="136536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2993954" y="4669241"/>
            <a:ext cx="309449" cy="1127030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102973" y="4669241"/>
            <a:ext cx="305410" cy="1127030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2526262" y="4669242"/>
            <a:ext cx="302885" cy="1625855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8603053" y="4669241"/>
            <a:ext cx="306924" cy="235656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3843252" y="4669242"/>
            <a:ext cx="302885" cy="1625855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6454324" y="4669242"/>
            <a:ext cx="309449" cy="136536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6062592" y="4669243"/>
            <a:ext cx="309449" cy="1120586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8176863" y="4669243"/>
            <a:ext cx="309449" cy="1123494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7736533" y="4669242"/>
            <a:ext cx="309449" cy="974321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6845553" y="4669242"/>
            <a:ext cx="305410" cy="971265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7268841" y="4669242"/>
            <a:ext cx="302885" cy="1579858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5601421" y="4669243"/>
            <a:ext cx="306924" cy="1809473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5149356" y="4669242"/>
            <a:ext cx="309449" cy="1127030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4264828" y="4669243"/>
            <a:ext cx="305410" cy="974321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4688117" y="4669242"/>
            <a:ext cx="302885" cy="1625855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0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2843" y="173838"/>
            <a:ext cx="569064" cy="519945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2843" y="691472"/>
            <a:ext cx="9138314" cy="34281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3307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411788" cy="3394472"/>
          </a:xfrm>
        </p:spPr>
        <p:txBody>
          <a:bodyPr/>
          <a:lstStyle>
            <a:lvl1pPr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9" y="1200151"/>
            <a:ext cx="5411787" cy="3394472"/>
          </a:xfrm>
        </p:spPr>
        <p:txBody>
          <a:bodyPr/>
          <a:lstStyle>
            <a:lvl1pPr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242295" y="4569972"/>
            <a:ext cx="58120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685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6145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93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279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3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09" indent="0">
              <a:buNone/>
              <a:defRPr sz="900"/>
            </a:lvl2pPr>
            <a:lvl3pPr marL="685617" indent="0">
              <a:buNone/>
              <a:defRPr sz="750"/>
            </a:lvl3pPr>
            <a:lvl4pPr marL="1028426" indent="0">
              <a:buNone/>
              <a:defRPr sz="675"/>
            </a:lvl4pPr>
            <a:lvl5pPr marL="1371234" indent="0">
              <a:buNone/>
              <a:defRPr sz="675"/>
            </a:lvl5pPr>
            <a:lvl6pPr marL="1714043" indent="0">
              <a:buNone/>
              <a:defRPr sz="675"/>
            </a:lvl6pPr>
            <a:lvl7pPr marL="2056851" indent="0">
              <a:buNone/>
              <a:defRPr sz="675"/>
            </a:lvl7pPr>
            <a:lvl8pPr marL="2399660" indent="0">
              <a:buNone/>
              <a:defRPr sz="675"/>
            </a:lvl8pPr>
            <a:lvl9pPr marL="2742468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67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399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09" indent="0">
              <a:buNone/>
              <a:defRPr sz="900"/>
            </a:lvl2pPr>
            <a:lvl3pPr marL="685617" indent="0">
              <a:buNone/>
              <a:defRPr sz="750"/>
            </a:lvl3pPr>
            <a:lvl4pPr marL="1028426" indent="0">
              <a:buNone/>
              <a:defRPr sz="675"/>
            </a:lvl4pPr>
            <a:lvl5pPr marL="1371234" indent="0">
              <a:buNone/>
              <a:defRPr sz="675"/>
            </a:lvl5pPr>
            <a:lvl6pPr marL="1714043" indent="0">
              <a:buNone/>
              <a:defRPr sz="675"/>
            </a:lvl6pPr>
            <a:lvl7pPr marL="2056851" indent="0">
              <a:buNone/>
              <a:defRPr sz="675"/>
            </a:lvl7pPr>
            <a:lvl8pPr marL="2399660" indent="0">
              <a:buNone/>
              <a:defRPr sz="675"/>
            </a:lvl8pPr>
            <a:lvl9pPr marL="2742468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640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99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2375" y="205980"/>
            <a:ext cx="27432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05980"/>
            <a:ext cx="8080375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7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4318612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矩形 6"/>
          <p:cNvSpPr/>
          <p:nvPr userDrawn="1"/>
        </p:nvSpPr>
        <p:spPr>
          <a:xfrm>
            <a:off x="0" y="2511846"/>
            <a:ext cx="9144000" cy="1729218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2757135"/>
            <a:ext cx="1025975" cy="6138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1" y="2180966"/>
            <a:ext cx="1826457" cy="109279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4241064"/>
            <a:ext cx="9144000" cy="902436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0" y="4029075"/>
            <a:ext cx="9144000" cy="399706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69" y="165254"/>
            <a:ext cx="5794430" cy="45279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4241066"/>
            <a:ext cx="2795739" cy="539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4241065"/>
            <a:ext cx="2795739" cy="5393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336596"/>
            <a:ext cx="1999447" cy="11962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4032799"/>
            <a:ext cx="1482817" cy="995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7" y="3486038"/>
            <a:ext cx="699600" cy="143701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3" y="3392637"/>
            <a:ext cx="1150367" cy="16314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3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CB50E-3480-4429-84E7-BDA2B559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5C55-B2F0-4594-BCDA-29FD2CA98AFA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DA521-6C70-44A7-9FC4-DD10915A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CF7FF-F339-4806-8EB3-AE98544C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069A-AF03-4FE4-BEBF-6442A8F08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54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914E0-6B6A-493D-82E7-06527F2A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50C5B-CCCC-4DAE-BF2E-2B97E00E6213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39DEC-1FF2-4DA8-BFCD-381F42A5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C47A3-3AB7-4E27-8916-32AF8778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A6A2-1581-4F9D-BDAB-778A22B85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3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A190E-05CE-45DA-8B61-4B305070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9CC1-5F7F-41B7-BF49-5ED95ABD5CB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40D7-C0A4-4DAB-B895-D4E18BA5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7B6F1-BB3C-4007-AC02-8BB6C906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EE76B-AD4B-4E79-9CF7-93CFC47C5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39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EEF101-AF40-4C93-BDCA-02439B14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5EC12-D059-49BC-B6DE-FB4288ACAED9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0F47F6-347A-47B3-81AE-2600266A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98F3BA-72D4-41B4-AAE9-019DBFB5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6AA4-7589-4566-8AEE-18DBC95A9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5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754568-9FD0-4037-8C1E-5A1EEA2B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E551-E98F-459A-AE1F-112F2F1932A7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1D03E2-48C4-4977-A80A-50AD2907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7C8166-BAC9-4C3C-A2BA-2145D439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87C22-22E7-4B1F-9E2E-7BE03DB3A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85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6AE9C3-70B4-43E2-BE6D-4F5F0C95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46C40-FEF4-4E70-B542-7300329ED4B9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159186-5631-45B2-829A-DBBED6A8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84DDD9-C811-4565-AE4D-72E7AD1D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F3FFA-9D62-4663-99F6-10D846AB1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238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8612CB-3590-4A64-9FE3-6440AC02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D272-69A3-4C83-BDDD-9E73F423CC4C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390CFC-9792-4F4E-9916-10F08430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06E293-CC73-4F7E-AFFB-ADD86D83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F716-193B-42CA-BCE0-FDC5243BA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21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D2B245-102C-4712-88D8-65D0E189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E9A3A-8D59-46AF-B8F2-B600CD45615A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FC762E-7BCE-4780-A42E-0414B243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48FCBA-A84F-4142-8AF9-CCE38330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F2C6-6080-47BC-92DC-252F95C86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31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598D8C-3318-4723-AB30-204D67F0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0C590-A02D-4DF4-9F70-543C1B91358A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AD812E-273D-4BC8-A687-C4600654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A33DFE-49E9-4FD4-AAE5-83FA90C0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37BC-84A1-46E8-A6EF-05F282CB5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B0B0D-649E-40EC-B42A-6B8B54ACF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07FC1-48A3-4E52-99AE-BFFEF976164B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924E-C57D-4DA2-A791-E7CAB788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8BB17-6D2A-4D83-BEDE-5CB02D78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D3807-C6EC-4461-9FEC-ABC067F74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54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8D7CB-94BA-498D-A021-D95A3F39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84573-F80A-44E0-A68C-9B578AEE1E3F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E749-AC6D-49EE-B931-043F550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23EE8-3904-4692-96DC-E09E7C43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3D19-699E-4E22-9187-3C4164967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3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37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9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맑은 고딕" pitchFamily="34" charset="-127"/>
          <a:cs typeface="Arial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2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9E6D2-F26D-41FD-A20B-85255828665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5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69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defTabSz="685617" rtl="0" eaLnBrk="1" latinLnBrk="0" hangingPunct="1"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06" indent="-257106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064" indent="-214255" algn="l" defTabSz="6856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30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691D1-17C2-42D5-AFAB-1F4D3F33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09942-2C0E-4FED-99AA-6481795C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35E8D-D72C-4BEE-83ED-2AAD234CD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5DF8A69-1DB2-4DBC-8062-9B3B36A11D26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4775-02E6-42EE-A6C1-9724AAFF8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86AC-1E12-4214-8B3E-788DBABEE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91FBE70-EA99-4BF0-81AF-B552745A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7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5pPr>
      <a:lvl6pPr marL="4572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6pPr>
      <a:lvl7pPr marL="9144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7pPr>
      <a:lvl8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8pPr>
      <a:lvl9pPr marL="1828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34" charset="-127"/>
        </a:defRPr>
      </a:lvl9pPr>
    </p:titleStyle>
    <p:bodyStyle>
      <a:lvl1pPr marL="128588" indent="-128588" algn="l" defTabSz="514350" rtl="0" fontAlgn="base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slide" Target="slide15.xml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12" Type="http://schemas.openxmlformats.org/officeDocument/2006/relationships/image" Target="../media/image3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slide" Target="slide15.xml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12" Type="http://schemas.microsoft.com/office/2007/relationships/hdphoto" Target="../media/hdphoto2.wdp"/><Relationship Id="rId2" Type="http://schemas.openxmlformats.org/officeDocument/2006/relationships/slide" Target="slide2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slide" Target="slide15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slide" Target="slide19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slide" Target="slide17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E24328AE-F039-CC37-A76E-0E8AB57A5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01" y="4487647"/>
            <a:ext cx="3392388" cy="481852"/>
          </a:xfrm>
          <a:prstGeom prst="rect">
            <a:avLst/>
          </a:prstGeom>
        </p:spPr>
      </p:pic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471AB1C2-487A-A82C-E8C6-DC7A2B62F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077" y="1893246"/>
            <a:ext cx="5180122" cy="3076253"/>
          </a:xfrm>
          <a:prstGeom prst="rect">
            <a:avLst/>
          </a:prstGeom>
        </p:spPr>
      </p:pic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F7AB6F96-BA52-7D88-ACD2-3B993F072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9976" y="1516"/>
            <a:ext cx="2703499" cy="1527795"/>
          </a:xfrm>
          <a:prstGeom prst="rect">
            <a:avLst/>
          </a:prstGeom>
        </p:spPr>
      </p:pic>
      <p:pic>
        <p:nvPicPr>
          <p:cNvPr id="9" name="图片 15" descr="a05684f714522ad77246dba9447411ba">
            <a:extLst>
              <a:ext uri="{FF2B5EF4-FFF2-40B4-BE49-F238E27FC236}">
                <a16:creationId xmlns:a16="http://schemas.microsoft.com/office/drawing/2014/main" id="{0C64A4B4-19B6-5A2A-4C1F-22F1F8C8D9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976" y="2669865"/>
            <a:ext cx="2716723" cy="1921212"/>
          </a:xfrm>
          <a:prstGeom prst="rect">
            <a:avLst/>
          </a:prstGeom>
        </p:spPr>
      </p:pic>
      <p:pic>
        <p:nvPicPr>
          <p:cNvPr id="10" name="图片 2" descr="觅元素584a989cd6c5a">
            <a:extLst>
              <a:ext uri="{FF2B5EF4-FFF2-40B4-BE49-F238E27FC236}">
                <a16:creationId xmlns:a16="http://schemas.microsoft.com/office/drawing/2014/main" id="{F4342B51-C332-A783-14DE-400F191B0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360" y="749255"/>
            <a:ext cx="4677608" cy="907503"/>
          </a:xfrm>
          <a:prstGeom prst="rect">
            <a:avLst/>
          </a:prstGeom>
        </p:spPr>
      </p:pic>
      <p:sp>
        <p:nvSpPr>
          <p:cNvPr id="12" name="文本框 10248">
            <a:extLst>
              <a:ext uri="{FF2B5EF4-FFF2-40B4-BE49-F238E27FC236}">
                <a16:creationId xmlns:a16="http://schemas.microsoft.com/office/drawing/2014/main" id="{05A47914-E50B-22C0-BA85-B77B54E6DF61}"/>
              </a:ext>
            </a:extLst>
          </p:cNvPr>
          <p:cNvSpPr txBox="1"/>
          <p:nvPr/>
        </p:nvSpPr>
        <p:spPr>
          <a:xfrm>
            <a:off x="3807360" y="2461500"/>
            <a:ext cx="453653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75479818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10726" y="2617027"/>
            <a:ext cx="995578" cy="940268"/>
            <a:chOff x="3426491" y="2090263"/>
            <a:chExt cx="995837" cy="94051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491" y="2090263"/>
              <a:ext cx="995837" cy="940513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602298" y="2298909"/>
              <a:ext cx="184779" cy="523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E1381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806304" y="2842475"/>
            <a:ext cx="3022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2800" b="1" kern="1200" noProof="0" dirty="0">
                <a:solidFill>
                  <a:srgbClr val="DC6925"/>
                </a:solidFill>
                <a:latin typeface="Arial-SGK-TV" pitchFamily="2" charset="0"/>
                <a:ea typeface="宋体" panose="02010600030101010101" pitchFamily="2" charset="-122"/>
                <a:cs typeface="Arial-SGK-TV" pitchFamily="2" charset="0"/>
              </a:rPr>
              <a:t>VẬN DỤNG</a:t>
            </a:r>
            <a:endParaRPr lang="vi-VN" altLang="zh-CN" sz="2800" b="1" kern="1200" noProof="0" dirty="0">
              <a:solidFill>
                <a:srgbClr val="DC6925"/>
              </a:solidFill>
              <a:latin typeface="Arial-SGK-TV" pitchFamily="2" charset="0"/>
              <a:ea typeface="宋体" panose="02010600030101010101" pitchFamily="2" charset="-122"/>
              <a:cs typeface="Arial-SGK-TV" pitchFamily="2" charset="0"/>
            </a:endParaRPr>
          </a:p>
          <a:p>
            <a:pPr lvl="0" defTabSz="685617">
              <a:buClrTx/>
              <a:defRPr/>
            </a:pPr>
            <a:r>
              <a:rPr kumimoji="0" lang="vi-VN" altLang="zh-CN" sz="2800" b="1" i="0" u="none" strike="noStrike" kern="1200" cap="none" spc="0" normalizeH="0" baseline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-SGK-TV" pitchFamily="2" charset="0"/>
                <a:ea typeface="宋体" panose="02010600030101010101" pitchFamily="2" charset="-122"/>
                <a:cs typeface="Arial-SGK-TV" pitchFamily="2" charset="0"/>
                <a:sym typeface="Arial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6925"/>
              </a:solidFill>
              <a:effectLst/>
              <a:uLnTx/>
              <a:uFillTx/>
              <a:latin typeface="Arial-SGK-TV" pitchFamily="2" charset="0"/>
              <a:ea typeface="宋体" panose="02010600030101010101" pitchFamily="2" charset="-122"/>
              <a:cs typeface="Arial-SGK-TV" pitchFamily="2" charset="0"/>
              <a:sym typeface="Arial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65920" y="1881435"/>
            <a:ext cx="184731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3599" b="0" i="0" u="none" strike="noStrike" kern="1200" cap="none" spc="0" normalizeH="0" baseline="0" noProof="0" dirty="0">
              <a:ln w="63500">
                <a:solidFill>
                  <a:srgbClr val="C46725"/>
                </a:solidFill>
              </a:ln>
              <a:solidFill>
                <a:srgbClr val="C46725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4AA78-D85A-4037-9923-48B485E965EC}"/>
              </a:ext>
            </a:extLst>
          </p:cNvPr>
          <p:cNvSpPr txBox="1"/>
          <p:nvPr/>
        </p:nvSpPr>
        <p:spPr>
          <a:xfrm>
            <a:off x="3054415" y="2899005"/>
            <a:ext cx="68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1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6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3.7037E-7 L 2.77778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 rot="21248837" flipH="1">
            <a:off x="1637467" y="-196474"/>
            <a:ext cx="6326328" cy="3296126"/>
          </a:xfrm>
          <a:prstGeom prst="cloudCallout">
            <a:avLst>
              <a:gd name="adj1" fmla="val -6286"/>
              <a:gd name="adj2" fmla="val 82825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800" kern="1200" dirty="0">
              <a:solidFill>
                <a:srgbClr val="002060"/>
              </a:solidFill>
              <a:latin typeface="Calibri"/>
            </a:endParaRPr>
          </a:p>
          <a:p>
            <a:pPr defTabSz="685800">
              <a:buClrTx/>
            </a:pP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Hi Tớ là thỏ moran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g!</a:t>
            </a:r>
          </a:p>
          <a:p>
            <a:pPr defTabSz="685800">
              <a:buClrTx/>
            </a:pP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Các cậu có thấy t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ớ</a:t>
            </a: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 đáng yêu không nào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?</a:t>
            </a: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M</a:t>
            </a: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ẹ tớ nhờ tớ đi thu hoạch cà rốt Để mang về nấu cơm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,</a:t>
            </a: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 mỗi một củ cà rốt đều có một chướng ngại vật đó là phải trả lời đúng các câu hỏi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1800" kern="1200" dirty="0">
                <a:solidFill>
                  <a:srgbClr val="002060"/>
                </a:solidFill>
                <a:latin typeface="Arial" panose="020B0604020202020204" pitchFamily="34" charset="0"/>
              </a:rPr>
              <a:t>ác cậu hãy giúp tớ trả lời đúng các câu hỏi đó để tớ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Calibri"/>
              </a:rPr>
              <a:t>nhé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! </a:t>
            </a:r>
            <a:endParaRPr lang="en-US" sz="6600" kern="1200" spc="225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5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050" y="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6" descr="Related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1">
            <a:off x="3813631" y="2780618"/>
            <a:ext cx="1956915" cy="23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Related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5207">
            <a:off x="5077398" y="3228309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Related imag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567">
            <a:off x="6145790" y="3021938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71500" y="4171950"/>
            <a:ext cx="377190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64" name="Picture 16" descr="Related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473">
            <a:off x="2765149" y="3175156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/>
          <p:cNvSpPr/>
          <p:nvPr/>
        </p:nvSpPr>
        <p:spPr>
          <a:xfrm>
            <a:off x="2857500" y="4114800"/>
            <a:ext cx="2131256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657850" y="4080071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71950" y="4095017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5682" y1="3793" x2="55682" y2="3793"/>
                        <a14:foregroundMark x1="47348" y1="4138" x2="47348" y2="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2514600"/>
            <a:ext cx="18859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105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PP\fh5erhgjt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9"/>
            <a:ext cx="9144000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028700" y="-114300"/>
            <a:ext cx="1600200" cy="1607344"/>
            <a:chOff x="0" y="-76200"/>
            <a:chExt cx="2133600" cy="214312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42900" y="2105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0749"/>
            <a:ext cx="6528725" cy="2796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29897"/>
            <a:ext cx="585830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vi-VN" sz="2400" dirty="0">
                <a:latin typeface="Arial-SGK-TV" pitchFamily="2" charset="0"/>
                <a:cs typeface="Arial-SGK-TV" pitchFamily="2" charset="0"/>
              </a:rPr>
              <a:t>Hoa trắng như hoa mận</a:t>
            </a:r>
            <a:br>
              <a:rPr lang="vi-VN" sz="5400" dirty="0"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latin typeface="Arial-SGK-TV" pitchFamily="2" charset="0"/>
                <a:cs typeface="Arial-SGK-TV" pitchFamily="2" charset="0"/>
              </a:rPr>
              <a:t>Quả đẹp như quả đào</a:t>
            </a:r>
            <a:br>
              <a:rPr lang="vi-VN" sz="5400" dirty="0"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latin typeface="Arial-SGK-TV" pitchFamily="2" charset="0"/>
                <a:cs typeface="Arial-SGK-TV" pitchFamily="2" charset="0"/>
              </a:rPr>
              <a:t>Tên gọi mới đẹp làm sao</a:t>
            </a:r>
            <a:br>
              <a:rPr lang="vi-VN" sz="5400" dirty="0"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latin typeface="Arial-SGK-TV" pitchFamily="2" charset="0"/>
                <a:cs typeface="Arial-SGK-TV" pitchFamily="2" charset="0"/>
              </a:rPr>
              <a:t>“Hát cười trong giấc ngủ”.</a:t>
            </a:r>
            <a:br>
              <a:rPr lang="vi-VN" sz="5400" dirty="0"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latin typeface="Arial-SGK-TV" pitchFamily="2" charset="0"/>
                <a:cs typeface="Arial-SGK-TV" pitchFamily="2" charset="0"/>
              </a:rPr>
              <a:t>Là quả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ơ</a:t>
            </a:r>
            <a:r>
              <a:rPr lang="vi-VN" sz="2400" dirty="0">
                <a:latin typeface="Arial-SGK-TV" pitchFamily="2" charset="0"/>
                <a:cs typeface="Arial-SGK-TV" pitchFamily="2" charset="0"/>
              </a:rPr>
              <a:t>?</a:t>
            </a:r>
            <a:br>
              <a:rPr lang="vi-VN" sz="5400" dirty="0">
                <a:latin typeface="Arial-SGK-TV" pitchFamily="2" charset="0"/>
                <a:cs typeface="Arial-SGK-TV" pitchFamily="2" charset="0"/>
              </a:rPr>
            </a:br>
            <a:endParaRPr lang="en-US" sz="5400" kern="12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28700" y="-114300"/>
            <a:ext cx="1600200" cy="1607344"/>
            <a:chOff x="266700" y="-47625"/>
            <a:chExt cx="2133600" cy="214312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-4762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" y="23910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28700" y="-114300"/>
            <a:ext cx="1600200" cy="1607344"/>
            <a:chOff x="673100" y="0"/>
            <a:chExt cx="2133600" cy="214312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" y="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16000" y="2867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8700" y="-114300"/>
            <a:ext cx="1600200" cy="1607344"/>
            <a:chOff x="1028700" y="70165"/>
            <a:chExt cx="2133600" cy="21431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7016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371600" y="35689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8700" y="-114300"/>
            <a:ext cx="1600200" cy="1607344"/>
            <a:chOff x="1358900" y="139511"/>
            <a:chExt cx="2133600" cy="2143125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0" y="139511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701800" y="426243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057399" y="2317259"/>
              <a:ext cx="1612900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4EC38B-AF96-4FB7-BBA9-03EFFD4B0711}"/>
              </a:ext>
            </a:extLst>
          </p:cNvPr>
          <p:cNvSpPr txBox="1"/>
          <p:nvPr/>
        </p:nvSpPr>
        <p:spPr>
          <a:xfrm>
            <a:off x="4047535" y="3086079"/>
            <a:ext cx="291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mơ</a:t>
            </a:r>
            <a:endParaRPr lang="en-US" sz="32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6" descr="Related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1">
            <a:off x="3813631" y="2780618"/>
            <a:ext cx="1956915" cy="23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Related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5207">
            <a:off x="5028289" y="3194036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Related imag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567">
            <a:off x="6145790" y="3021938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71500" y="4171950"/>
            <a:ext cx="377190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64" name="Picture 16" descr="Related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473">
            <a:off x="2765149" y="3175156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/>
          <p:cNvSpPr/>
          <p:nvPr/>
        </p:nvSpPr>
        <p:spPr>
          <a:xfrm>
            <a:off x="2857500" y="4114800"/>
            <a:ext cx="2131256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657850" y="4080071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71950" y="4095017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630" y1="5469" x2="34630" y2="5469"/>
                        <a14:foregroundMark x1="79377" y1="16797" x2="79377" y2="16797"/>
                        <a14:foregroundMark x1="68482" y1="21094" x2="68482" y2="21094"/>
                        <a14:foregroundMark x1="82490" y1="23438" x2="82490" y2="23438"/>
                        <a14:foregroundMark x1="81712" y1="39453" x2="81712" y2="39453"/>
                        <a14:foregroundMark x1="19455" y1="23047" x2="19455" y2="23047"/>
                        <a14:foregroundMark x1="13230" y1="14453" x2="13230" y2="14453"/>
                        <a14:foregroundMark x1="10895" y1="41406" x2="10895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373" y="2461392"/>
            <a:ext cx="2230311" cy="222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5682" y1="3793" x2="55682" y2="3793"/>
                        <a14:foregroundMark x1="47348" y1="4138" x2="47348" y2="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0150" y="2493169"/>
            <a:ext cx="18859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103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875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PP\fh5erhgjt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9"/>
            <a:ext cx="9144000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98" y="799849"/>
            <a:ext cx="6855402" cy="2286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116" y="1451709"/>
            <a:ext cx="5610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Ở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phương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tiện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giao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thông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nào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8700" y="-114300"/>
            <a:ext cx="1600200" cy="1607344"/>
            <a:chOff x="0" y="-76200"/>
            <a:chExt cx="2133600" cy="214312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42900" y="2105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28700" y="-114300"/>
            <a:ext cx="1600200" cy="1607344"/>
            <a:chOff x="266700" y="-47625"/>
            <a:chExt cx="2133600" cy="214312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-4762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9600" y="23910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28700" y="-114300"/>
            <a:ext cx="1600200" cy="1607344"/>
            <a:chOff x="673100" y="0"/>
            <a:chExt cx="2133600" cy="2143125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" y="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016000" y="2867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28700" y="-114300"/>
            <a:ext cx="1600200" cy="1607344"/>
            <a:chOff x="1028700" y="70165"/>
            <a:chExt cx="2133600" cy="2143125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7016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371600" y="35689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8700" y="-114300"/>
            <a:ext cx="1600200" cy="1607344"/>
            <a:chOff x="1358900" y="139511"/>
            <a:chExt cx="2133600" cy="2143125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0" y="139511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701800" y="426243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28700" y="-114300"/>
            <a:ext cx="1626177" cy="1607344"/>
            <a:chOff x="1689100" y="1980864"/>
            <a:chExt cx="2168236" cy="2143125"/>
          </a:xfrm>
        </p:grpSpPr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057400" y="2317259"/>
              <a:ext cx="1799936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DCD2B6E-1F66-4A60-9E65-72C21A986A2C}"/>
              </a:ext>
            </a:extLst>
          </p:cNvPr>
          <p:cNvSpPr txBox="1"/>
          <p:nvPr/>
        </p:nvSpPr>
        <p:spPr>
          <a:xfrm>
            <a:off x="2799471" y="3086079"/>
            <a:ext cx="483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Xe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ô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969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6" descr="Related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1">
            <a:off x="3813631" y="2780618"/>
            <a:ext cx="1956915" cy="23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Related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5207">
            <a:off x="5028289" y="3194036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Related imag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567">
            <a:off x="6145790" y="3021938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71500" y="4171950"/>
            <a:ext cx="377190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2857500" y="4114800"/>
            <a:ext cx="2131256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657850" y="4080071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71950" y="4095017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4630" y1="5469" x2="34630" y2="5469"/>
                        <a14:foregroundMark x1="79377" y1="16797" x2="79377" y2="16797"/>
                        <a14:foregroundMark x1="68482" y1="21094" x2="68482" y2="21094"/>
                        <a14:foregroundMark x1="82490" y1="23438" x2="82490" y2="23438"/>
                        <a14:foregroundMark x1="81712" y1="39453" x2="81712" y2="39453"/>
                        <a14:foregroundMark x1="19455" y1="23047" x2="19455" y2="23047"/>
                        <a14:foregroundMark x1="13230" y1="14453" x2="13230" y2="14453"/>
                        <a14:foregroundMark x1="10895" y1="41406" x2="10895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5939" y="2461392"/>
            <a:ext cx="2230311" cy="222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5682" y1="3793" x2="55682" y2="3793"/>
                        <a14:foregroundMark x1="47348" y1="4138" x2="47348" y2="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2716" y="2493169"/>
            <a:ext cx="18859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139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1875 -0.00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PP\fh5erhgjt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9"/>
            <a:ext cx="9144000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98" y="506437"/>
            <a:ext cx="6855402" cy="3335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6101" y="1527476"/>
            <a:ext cx="5610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Khi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xe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máy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để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di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chuyển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đường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thì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cần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gì</a:t>
            </a:r>
            <a:r>
              <a:rPr lang="en-US" sz="3200" kern="1200" dirty="0">
                <a:solidFill>
                  <a:prstClr val="black"/>
                </a:solidFill>
                <a:latin typeface="Arial-SGK-TV" pitchFamily="2" charset="0"/>
                <a:ea typeface="+mn-ea"/>
                <a:cs typeface="Arial-SGK-TV" pitchFamily="2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8700" y="-114300"/>
            <a:ext cx="1600200" cy="1607344"/>
            <a:chOff x="0" y="-76200"/>
            <a:chExt cx="2133600" cy="214312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42900" y="2105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28700" y="-114300"/>
            <a:ext cx="1600200" cy="1607344"/>
            <a:chOff x="266700" y="-47625"/>
            <a:chExt cx="2133600" cy="214312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-4762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9600" y="23910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28700" y="-114300"/>
            <a:ext cx="1600200" cy="1607344"/>
            <a:chOff x="673100" y="0"/>
            <a:chExt cx="2133600" cy="2143125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" y="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016000" y="2867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28700" y="-114300"/>
            <a:ext cx="1600200" cy="1607344"/>
            <a:chOff x="1028700" y="70165"/>
            <a:chExt cx="2133600" cy="2143125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7016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371600" y="35689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8700" y="-114300"/>
            <a:ext cx="1600200" cy="1607344"/>
            <a:chOff x="1358900" y="139511"/>
            <a:chExt cx="2133600" cy="2143125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0" y="139511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701800" y="426243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28700" y="-114300"/>
            <a:ext cx="1645227" cy="1607344"/>
            <a:chOff x="1689100" y="1980864"/>
            <a:chExt cx="2193636" cy="2143125"/>
          </a:xfrm>
        </p:grpSpPr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057400" y="2317259"/>
              <a:ext cx="1825336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3CBD590-50C3-4EC8-978C-60193B86C62D}"/>
              </a:ext>
            </a:extLst>
          </p:cNvPr>
          <p:cNvSpPr txBox="1"/>
          <p:nvPr/>
        </p:nvSpPr>
        <p:spPr>
          <a:xfrm>
            <a:off x="4272619" y="3739186"/>
            <a:ext cx="3842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mũ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hiểm</a:t>
            </a:r>
            <a:endParaRPr lang="en-US" sz="32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6" descr="Related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5207">
            <a:off x="5028289" y="3194036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Related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567">
            <a:off x="6145790" y="3021938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71500" y="4171950"/>
            <a:ext cx="377190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2857500" y="4114800"/>
            <a:ext cx="2131256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657850" y="4080071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71950" y="4095017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630" y1="5469" x2="34630" y2="5469"/>
                        <a14:foregroundMark x1="79377" y1="16797" x2="79377" y2="16797"/>
                        <a14:foregroundMark x1="68482" y1="21094" x2="68482" y2="21094"/>
                        <a14:foregroundMark x1="82490" y1="23438" x2="82490" y2="23438"/>
                        <a14:foregroundMark x1="81712" y1="39453" x2="81712" y2="39453"/>
                        <a14:foregroundMark x1="19455" y1="23047" x2="19455" y2="23047"/>
                        <a14:foregroundMark x1="13230" y1="14453" x2="13230" y2="14453"/>
                        <a14:foregroundMark x1="10895" y1="41406" x2="10895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0400" y="2461392"/>
            <a:ext cx="2230311" cy="222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5682" y1="3793" x2="55682" y2="3793"/>
                        <a14:foregroundMark x1="47348" y1="4138" x2="47348" y2="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7177" y="2493169"/>
            <a:ext cx="18859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35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875 -0.00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PP\fh5erhgjt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9"/>
            <a:ext cx="9144000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26517"/>
            <a:ext cx="6810375" cy="3120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1002" y="1338325"/>
            <a:ext cx="5475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ơ?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8700" y="-114300"/>
            <a:ext cx="1600200" cy="1607344"/>
            <a:chOff x="0" y="-76200"/>
            <a:chExt cx="2133600" cy="214312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42900" y="2105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28700" y="-114300"/>
            <a:ext cx="1600200" cy="1607344"/>
            <a:chOff x="266700" y="-47625"/>
            <a:chExt cx="2133600" cy="214312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-4762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9600" y="23910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28700" y="-114300"/>
            <a:ext cx="1600200" cy="1607344"/>
            <a:chOff x="673100" y="0"/>
            <a:chExt cx="2133600" cy="2143125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" y="0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016000" y="286732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28700" y="-114300"/>
            <a:ext cx="1600200" cy="1607344"/>
            <a:chOff x="1028700" y="70165"/>
            <a:chExt cx="2133600" cy="2143125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70165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371600" y="356897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8700" y="-114300"/>
            <a:ext cx="1600200" cy="1607344"/>
            <a:chOff x="1358900" y="139511"/>
            <a:chExt cx="2133600" cy="2143125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0" y="139511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701800" y="426243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057400" y="2317259"/>
              <a:ext cx="14478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28700" y="-114300"/>
            <a:ext cx="1600200" cy="1607344"/>
            <a:chOff x="1689100" y="1980864"/>
            <a:chExt cx="2133600" cy="2143125"/>
          </a:xfrm>
        </p:grpSpPr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00" y="1980864"/>
              <a:ext cx="21336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057399" y="2317259"/>
              <a:ext cx="1612900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72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01ACE6F-BC4D-4517-9307-6E6E22141372}"/>
              </a:ext>
            </a:extLst>
          </p:cNvPr>
          <p:cNvSpPr txBox="1"/>
          <p:nvPr/>
        </p:nvSpPr>
        <p:spPr>
          <a:xfrm>
            <a:off x="3115993" y="3022560"/>
            <a:ext cx="432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bơ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bơ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súp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lơ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20626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623289-3385-96FB-71B2-E34759E6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3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6186" y="1714500"/>
            <a:ext cx="33604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6186" y="1318134"/>
            <a:ext cx="44577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2225" y="4536951"/>
            <a:ext cx="49273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 dỡ hàng ở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70939" y="4525413"/>
            <a:ext cx="1580861" cy="587874"/>
            <a:chOff x="6926025" y="6098332"/>
            <a:chExt cx="1911106" cy="783830"/>
          </a:xfrm>
        </p:grpSpPr>
        <p:sp>
          <p:nvSpPr>
            <p:cNvPr id="7" name="TextBox 6"/>
            <p:cNvSpPr txBox="1"/>
            <p:nvPr/>
          </p:nvSpPr>
          <p:spPr>
            <a:xfrm>
              <a:off x="8507947" y="6098332"/>
              <a:ext cx="32918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26025" y="6102463"/>
              <a:ext cx="32918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ỡ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5A5995A-9B2D-6CB5-7935-E32A3C182B1C}"/>
              </a:ext>
            </a:extLst>
          </p:cNvPr>
          <p:cNvSpPr/>
          <p:nvPr/>
        </p:nvSpPr>
        <p:spPr>
          <a:xfrm>
            <a:off x="0" y="3252"/>
            <a:ext cx="1642979" cy="94384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554B023-8471-B56F-AA0E-615E0B5C9A3C}"/>
              </a:ext>
            </a:extLst>
          </p:cNvPr>
          <p:cNvSpPr/>
          <p:nvPr/>
        </p:nvSpPr>
        <p:spPr>
          <a:xfrm>
            <a:off x="-40604" y="2938"/>
            <a:ext cx="8386790" cy="1315196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55CE9-FFF0-E2A8-9291-BA3BBA4DD11F}"/>
              </a:ext>
            </a:extLst>
          </p:cNvPr>
          <p:cNvSpPr txBox="1"/>
          <p:nvPr/>
        </p:nvSpPr>
        <p:spPr>
          <a:xfrm>
            <a:off x="29410" y="0"/>
            <a:ext cx="1127504" cy="61535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62B6E03-4CD7-6A6E-141A-3B427815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220267"/>
            <a:ext cx="1657024" cy="167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43C9D-BEB1-FB4F-D2B9-F425DD47A204}"/>
              </a:ext>
            </a:extLst>
          </p:cNvPr>
          <p:cNvSpPr txBox="1"/>
          <p:nvPr/>
        </p:nvSpPr>
        <p:spPr>
          <a:xfrm>
            <a:off x="533701" y="443487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707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6" descr="Related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567">
            <a:off x="6145790" y="3021938"/>
            <a:ext cx="1769402" cy="2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71500" y="4171950"/>
            <a:ext cx="377190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2857500" y="4114800"/>
            <a:ext cx="2131256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657850" y="4080071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71950" y="4095017"/>
            <a:ext cx="2686050" cy="1543050"/>
          </a:xfrm>
          <a:prstGeom prst="cloud">
            <a:avLst/>
          </a:prstGeom>
          <a:solidFill>
            <a:srgbClr val="993300"/>
          </a:solidFill>
          <a:ln>
            <a:solidFill>
              <a:srgbClr val="862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630" y1="5469" x2="34630" y2="5469"/>
                        <a14:foregroundMark x1="79377" y1="16797" x2="79377" y2="16797"/>
                        <a14:foregroundMark x1="68482" y1="21094" x2="68482" y2="21094"/>
                        <a14:foregroundMark x1="82490" y1="23438" x2="82490" y2="23438"/>
                        <a14:foregroundMark x1="81712" y1="39453" x2="81712" y2="39453"/>
                        <a14:foregroundMark x1="19455" y1="23047" x2="19455" y2="23047"/>
                        <a14:foregroundMark x1="13230" y1="14453" x2="13230" y2="14453"/>
                        <a14:foregroundMark x1="10895" y1="41406" x2="10895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4850" y="2461392"/>
            <a:ext cx="2230311" cy="222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4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ol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Related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3521">
            <a:off x="6493748" y="2798301"/>
            <a:ext cx="927737" cy="11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Related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3521">
            <a:off x="6671470" y="2965495"/>
            <a:ext cx="927737" cy="11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Related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3521">
            <a:off x="7014370" y="2916919"/>
            <a:ext cx="927737" cy="11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78569" y="253637"/>
            <a:ext cx="2761313" cy="1600200"/>
            <a:chOff x="1514092" y="338182"/>
            <a:chExt cx="3681750" cy="2133600"/>
          </a:xfrm>
        </p:grpSpPr>
        <p:sp>
          <p:nvSpPr>
            <p:cNvPr id="6" name="Cloud Callout 5"/>
            <p:cNvSpPr/>
            <p:nvPr/>
          </p:nvSpPr>
          <p:spPr>
            <a:xfrm rot="20675593" flipH="1">
              <a:off x="1514092" y="338182"/>
              <a:ext cx="3602193" cy="2133600"/>
            </a:xfrm>
            <a:prstGeom prst="cloud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0454223">
              <a:off x="1983139" y="981483"/>
              <a:ext cx="32127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2100" kern="1200" dirty="0" err="1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Cám</a:t>
              </a:r>
              <a:r>
                <a:rPr lang="en-US" sz="2100" kern="1200" dirty="0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ơn</a:t>
              </a:r>
              <a:r>
                <a:rPr lang="en-US" sz="2100" kern="1200" dirty="0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các</a:t>
              </a:r>
              <a:r>
                <a:rPr lang="en-US" sz="2100" kern="1200" dirty="0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bạn</a:t>
              </a:r>
              <a:r>
                <a:rPr lang="en-US" sz="2100" kern="1200" dirty="0">
                  <a:solidFill>
                    <a:prstClr val="black"/>
                  </a:solidFill>
                  <a:latin typeface="Comic Sans MS" pitchFamily="66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" name="Heart 7"/>
            <p:cNvSpPr/>
            <p:nvPr/>
          </p:nvSpPr>
          <p:spPr>
            <a:xfrm rot="20408470">
              <a:off x="3374164" y="1530660"/>
              <a:ext cx="487281" cy="432519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16" descr="Related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0" b="89969" l="1521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3521">
            <a:off x="7206031" y="3084113"/>
            <a:ext cx="927737" cy="11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A35B65-31A9-43B0-8451-1AC632BCF0F3}"/>
              </a:ext>
            </a:extLst>
          </p:cNvPr>
          <p:cNvSpPr/>
          <p:nvPr/>
        </p:nvSpPr>
        <p:spPr>
          <a:xfrm>
            <a:off x="1741738" y="1460090"/>
            <a:ext cx="56605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Xin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con ở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02E08-3B35-2752-34E0-2A5AD38B4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67F46-42D7-B61D-2C78-001B16F6935C}"/>
              </a:ext>
            </a:extLst>
          </p:cNvPr>
          <p:cNvSpPr/>
          <p:nvPr/>
        </p:nvSpPr>
        <p:spPr>
          <a:xfrm>
            <a:off x="1207850" y="487624"/>
            <a:ext cx="7117974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CHÚC CÁC CON CHĂM NGOAN,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TỐT, VÂNG LỜI ÔNG BÀ, BỐ MẸ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DEB767-8E24-778C-3BAE-5E8B531A7C3E}"/>
              </a:ext>
            </a:extLst>
          </p:cNvPr>
          <p:cNvSpPr/>
          <p:nvPr/>
        </p:nvSpPr>
        <p:spPr>
          <a:xfrm>
            <a:off x="2007627" y="1844628"/>
            <a:ext cx="5019644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CON,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1453904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62707" y="2057503"/>
            <a:ext cx="995578" cy="940268"/>
            <a:chOff x="3426491" y="2090263"/>
            <a:chExt cx="995837" cy="94051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491" y="2090263"/>
              <a:ext cx="995837" cy="940513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602298" y="2298909"/>
              <a:ext cx="184779" cy="523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17">
                <a:buClrTx/>
              </a:pPr>
              <a:endParaRPr lang="zh-CN" altLang="en-US" sz="2799" kern="1200" dirty="0">
                <a:solidFill>
                  <a:srgbClr val="E13810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865920" y="1881435"/>
            <a:ext cx="184731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617">
              <a:buClrTx/>
            </a:pPr>
            <a:endParaRPr lang="zh-CN" altLang="en-US" sz="3599" kern="1200" dirty="0">
              <a:ln w="63500">
                <a:solidFill>
                  <a:srgbClr val="C46725"/>
                </a:solidFill>
              </a:ln>
              <a:solidFill>
                <a:srgbClr val="C46725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8D6E2-5DE6-4AE0-B2E0-393D4087FD3E}"/>
              </a:ext>
            </a:extLst>
          </p:cNvPr>
          <p:cNvSpPr txBox="1"/>
          <p:nvPr/>
        </p:nvSpPr>
        <p:spPr>
          <a:xfrm>
            <a:off x="3958285" y="2142917"/>
            <a:ext cx="254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1995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633222"/>
            <a:ext cx="1245311" cy="363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814A4-7C69-4AC5-AFBF-6AFFF635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4" y="485484"/>
            <a:ext cx="8615622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3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016BB-8AA5-4CB3-B77B-03CADF735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67" y="110168"/>
            <a:ext cx="7667740" cy="50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170EC3-9436-4508-BB55-B53EAE96D887}"/>
              </a:ext>
            </a:extLst>
          </p:cNvPr>
          <p:cNvSpPr txBox="1"/>
          <p:nvPr/>
        </p:nvSpPr>
        <p:spPr>
          <a:xfrm>
            <a:off x="2195513" y="1276350"/>
            <a:ext cx="57610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09526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86150" y="4165253"/>
            <a:ext cx="25717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đỡ bé.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400050"/>
            <a:ext cx="6229350" cy="38290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286250" y="4743450"/>
            <a:ext cx="514350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" y="0"/>
            <a:ext cx="2325733" cy="12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544" y="189552"/>
            <a:ext cx="605072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7" y="792206"/>
            <a:ext cx="7243308" cy="4174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2" y="564266"/>
            <a:ext cx="1431976" cy="6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22727"/>
            <a:ext cx="6858000" cy="369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312</Words>
  <Application>Microsoft Office PowerPoint</Application>
  <PresentationFormat>On-screen Show (16:9)</PresentationFormat>
  <Paragraphs>79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맑은 고딕</vt:lpstr>
      <vt:lpstr>.VnCooper</vt:lpstr>
      <vt:lpstr>Arial</vt:lpstr>
      <vt:lpstr>Arial-Rounded</vt:lpstr>
      <vt:lpstr>Arial-SGK-TV</vt:lpstr>
      <vt:lpstr>Arrus-Black</vt:lpstr>
      <vt:lpstr>Calibri</vt:lpstr>
      <vt:lpstr>Calibri Light</vt:lpstr>
      <vt:lpstr>Candara</vt:lpstr>
      <vt:lpstr>Comic Sans MS</vt:lpstr>
      <vt:lpstr>Lato</vt:lpstr>
      <vt:lpstr>Times New Roman</vt:lpstr>
      <vt:lpstr>Simple Light</vt:lpstr>
      <vt:lpstr>4_Office Theme</vt:lpstr>
      <vt:lpstr>2_Office Theme</vt:lpstr>
      <vt:lpstr>3_Office Theme</vt:lpstr>
      <vt:lpstr>5_Office Theme</vt:lpstr>
      <vt:lpstr>第一PPT，www.1ppt.com​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Ms Quyen</cp:lastModifiedBy>
  <cp:revision>114</cp:revision>
  <dcterms:modified xsi:type="dcterms:W3CDTF">2022-09-18T13:35:33Z</dcterms:modified>
</cp:coreProperties>
</file>