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5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  <p:sldMasterId id="2147483687" r:id="rId2"/>
    <p:sldMasterId id="2147483693" r:id="rId3"/>
    <p:sldMasterId id="2147483717" r:id="rId4"/>
    <p:sldMasterId id="2147483744" r:id="rId5"/>
    <p:sldMasterId id="2147483768" r:id="rId6"/>
  </p:sldMasterIdLst>
  <p:notesMasterIdLst>
    <p:notesMasterId r:id="rId23"/>
  </p:notesMasterIdLst>
  <p:sldIdLst>
    <p:sldId id="334" r:id="rId7"/>
    <p:sldId id="387" r:id="rId8"/>
    <p:sldId id="388" r:id="rId9"/>
    <p:sldId id="389" r:id="rId10"/>
    <p:sldId id="390" r:id="rId11"/>
    <p:sldId id="391" r:id="rId12"/>
    <p:sldId id="373" r:id="rId13"/>
    <p:sldId id="375" r:id="rId14"/>
    <p:sldId id="385" r:id="rId15"/>
    <p:sldId id="299" r:id="rId16"/>
    <p:sldId id="377" r:id="rId17"/>
    <p:sldId id="305" r:id="rId18"/>
    <p:sldId id="274" r:id="rId19"/>
    <p:sldId id="379" r:id="rId20"/>
    <p:sldId id="314" r:id="rId21"/>
    <p:sldId id="407" r:id="rId2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FD0185"/>
    <a:srgbClr val="FFFFCC"/>
    <a:srgbClr val="FF99FF"/>
    <a:srgbClr val="007A37"/>
    <a:srgbClr val="049229"/>
    <a:srgbClr val="CCFFCC"/>
    <a:srgbClr val="0099DA"/>
    <a:srgbClr val="FE42A4"/>
    <a:srgbClr val="74B4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1032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546686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65af97229a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65af97229a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871579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0B6A4-6B21-43B1-BEC1-315431077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F20D95-5629-4D8C-BAAF-9C808BC44B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7F2A3B-F856-46AF-94E2-4D9A620747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A3C7057A-3CB6-4482-95B3-991E6705BD35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190A9B-2595-499B-A0D8-015AEB7AE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68A7F1-8976-494B-AF2C-A110BC165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051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03724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/>
              <a:t>Click to edit Master title style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1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831791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/>
              <a:t>Click to edit Master title style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6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6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162524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312829C8-B8BE-4F0F-B625-F134ABBAB7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8" b="17581"/>
          <a:stretch>
            <a:fillRect/>
          </a:stretch>
        </p:blipFill>
        <p:spPr bwMode="auto">
          <a:xfrm>
            <a:off x="0" y="0"/>
            <a:ext cx="9151938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2778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>
            <a:extLst>
              <a:ext uri="{FF2B5EF4-FFF2-40B4-BE49-F238E27FC236}">
                <a16:creationId xmlns:a16="http://schemas.microsoft.com/office/drawing/2014/main" id="{2650BDA8-2916-4BAC-B786-51159962D1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fontAlgn="auto" latinLnBrk="1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맑은 고딕"/>
                <a:ea typeface="宋体"/>
              </a:defRPr>
            </a:lvl1pPr>
          </a:lstStyle>
          <a:p>
            <a:pPr>
              <a:defRPr/>
            </a:pPr>
            <a:fld id="{DA37928C-3344-4408-9EC8-516AFF2B282A}" type="datetimeFigureOut">
              <a:rPr lang="zh-CN" altLang="en-US"/>
              <a:pPr>
                <a:defRPr/>
              </a:pPr>
              <a:t>2022/9/18</a:t>
            </a:fld>
            <a:endParaRPr lang="zh-CN" altLang="en-US"/>
          </a:p>
        </p:txBody>
      </p:sp>
      <p:sp>
        <p:nvSpPr>
          <p:cNvPr id="4" name="页脚占位符 4">
            <a:extLst>
              <a:ext uri="{FF2B5EF4-FFF2-40B4-BE49-F238E27FC236}">
                <a16:creationId xmlns:a16="http://schemas.microsoft.com/office/drawing/2014/main" id="{EFBB9BC8-8200-4349-BAC6-5E61B913F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fontAlgn="auto" latinLnBrk="1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맑은 고딕"/>
                <a:ea typeface="宋体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>
            <a:extLst>
              <a:ext uri="{FF2B5EF4-FFF2-40B4-BE49-F238E27FC236}">
                <a16:creationId xmlns:a16="http://schemas.microsoft.com/office/drawing/2014/main" id="{8720104B-699E-41AE-8398-1F0740E70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>
                <a:solidFill>
                  <a:srgbClr val="000000"/>
                </a:solidFill>
                <a:ea typeface="SimSun" panose="02010600030101010101" pitchFamily="2" charset="-122"/>
              </a:defRPr>
            </a:lvl1pPr>
          </a:lstStyle>
          <a:p>
            <a:fld id="{F9099AC3-4155-448C-B07F-F1F30A25ACFD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75471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6277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1022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0265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870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1821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9798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9159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6135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478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4192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414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9/18/2022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7792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9/18/2022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255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9/18/2022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410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9/18/2022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0629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9/18/2022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1432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9/18/2022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1626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9/18/2022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18994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9/18/2022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9570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9/18/2022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54843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9/18/2022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84585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9/18/2022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00143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89" lvl="0" indent="-342892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378" lvl="1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566" lvl="2" indent="-317492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754" lvl="3" indent="-317492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5943" lvl="4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132" lvl="5" indent="-317492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320" lvl="6" indent="-317492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509" lvl="7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697" lvl="8" indent="-317492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868939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6709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4000">
        <p:comb/>
      </p:transition>
    </mc:Choice>
    <mc:Fallback xmlns="">
      <p:transition spd="slow" advClick="0" advTm="4000">
        <p:comb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ECB50E-3480-4429-84E7-BDA2B5595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D35C55-B2F0-4594-BCDA-29FD2CA98AFA}" type="datetimeFigureOut">
              <a:rPr lang="en-US"/>
              <a:pPr>
                <a:defRPr/>
              </a:pPr>
              <a:t>9/18/2022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1DA521-6C70-44A7-9FC4-DD10915A2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5CF7FF-F339-4806-8EB3-AE98544C6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3C069A-AF03-4FE4-BEBF-6442A8F084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15440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B914E0-6B6A-493D-82E7-06527F2AA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A50C5B-CCCC-4DAE-BF2E-2B97E00E6213}" type="datetimeFigureOut">
              <a:rPr lang="en-US"/>
              <a:pPr>
                <a:defRPr/>
              </a:pPr>
              <a:t>9/18/2022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C39DEC-1FF2-4DA8-BFCD-381F42A56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3C47A3-3AB7-4E27-8916-32AF8778B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A8A6A2-1581-4F9D-BDAB-778A22B85D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5309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0A190E-05CE-45DA-8B61-4B305070A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849CC1-5F7F-41B7-BF49-5ED95ABD5CB0}" type="datetimeFigureOut">
              <a:rPr lang="en-US"/>
              <a:pPr>
                <a:defRPr/>
              </a:pPr>
              <a:t>9/18/2022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CD40D7-C0A4-4DAB-B895-D4E18BA54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C7B6F1-BB3C-4007-AC02-8BB6C9062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BEE76B-AD4B-4E79-9CF7-93CFC47C52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83932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DEEF101-AF40-4C93-BDCA-02439B145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05EC12-D059-49BC-B6DE-FB4288ACAED9}" type="datetimeFigureOut">
              <a:rPr lang="en-US"/>
              <a:pPr>
                <a:defRPr/>
              </a:pPr>
              <a:t>9/18/2022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10F47F6-347A-47B3-81AE-2600266AA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798F3BA-72D4-41B4-AAE9-019DBFB58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366AA4-7589-4566-8AEE-18DBC95A94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82533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6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C754568-9FD0-4037-8C1E-5A1EEA2BB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59E551-E98F-459A-AE1F-112F2F1932A7}" type="datetimeFigureOut">
              <a:rPr lang="en-US"/>
              <a:pPr>
                <a:defRPr/>
              </a:pPr>
              <a:t>9/18/2022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C1D03E2-48C4-4977-A80A-50AD29073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97C8166-BAC9-4C3C-A2BA-2145D4397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87C22-22E7-4B1F-9E2E-7BE03DB3AD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78596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C26AE9C3-70B4-43E2-BE6D-4F5F0C95D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046C40-FEF4-4E70-B542-7300329ED4B9}" type="datetimeFigureOut">
              <a:rPr lang="en-US"/>
              <a:pPr>
                <a:defRPr/>
              </a:pPr>
              <a:t>9/18/2022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B159186-5631-45B2-829A-DBBED6A82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484DDD9-C811-4565-AE4D-72E7AD1D7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0F3FFA-9D62-4663-99F6-10D846AB1E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52383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EC8612CB-3590-4A64-9FE3-6440AC0220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A0D272-69A3-4C83-BDDD-9E73F423CC4C}" type="datetimeFigureOut">
              <a:rPr lang="en-US"/>
              <a:pPr>
                <a:defRPr/>
              </a:pPr>
              <a:t>9/18/2022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C3390CFC-9792-4F4E-9916-10F08430F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106E293-CC73-4F7E-AFFB-ADD86D83D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E5F716-193B-42CA-BCE0-FDC5243BAC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52183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1"/>
            <a:ext cx="4629150" cy="3655219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4D2B245-102C-4712-88D8-65D0E1898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9E9A3A-8D59-46AF-B8F2-B600CD45615A}" type="datetimeFigureOut">
              <a:rPr lang="en-US"/>
              <a:pPr>
                <a:defRPr/>
              </a:pPr>
              <a:t>9/18/2022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4FC762E-7BCE-4780-A42E-0414B2431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C48FCBA-A84F-4142-8AF9-CCE383305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DCF2C6-6080-47BC-92DC-252F95C86D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03117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71"/>
            <a:ext cx="4629150" cy="3655219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2598D8C-3318-4723-AB30-204D67F0C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D0C590-A02D-4DF4-9F70-543C1B91358A}" type="datetimeFigureOut">
              <a:rPr lang="en-US"/>
              <a:pPr>
                <a:defRPr/>
              </a:pPr>
              <a:t>9/18/2022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CAD812E-273D-4BC8-A687-C4600654D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0A33DFE-49E9-4FD4-AAE5-83FA90C0F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AD37BC-84A1-46E8-A6EF-05F282CB59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76539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8B0B0D-649E-40EC-B42A-6B8B54ACF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707FC1-48A3-4E52-99AE-BFFEF976164B}" type="datetimeFigureOut">
              <a:rPr lang="en-US"/>
              <a:pPr>
                <a:defRPr/>
              </a:pPr>
              <a:t>9/18/2022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1E924E-C57D-4DA2-A791-E7CAB7886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58BB17-6D2A-4D83-BEDE-5CB02D786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D3807-C6EC-4461-9FEC-ABC067F743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354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98D7CB-94BA-498D-A021-D95A3F396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184573-F80A-44E0-A68C-9B578AEE1E3F}" type="datetimeFigureOut">
              <a:rPr lang="en-US"/>
              <a:pPr>
                <a:defRPr/>
              </a:pPr>
              <a:t>9/18/2022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FAE749-AC6D-49EE-B931-043F550D9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523EE8-3904-4692-96DC-E09E7C431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9A3D19-699E-4E22-9187-3C41649674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43772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05ABE7-8148-413D-BAE3-BF6176CF6A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D2F66C-F5A4-4D72-884D-3289553F098C}" type="datetimeFigureOut">
              <a:rPr lang="en-US"/>
              <a:pPr>
                <a:defRPr/>
              </a:pPr>
              <a:t>9/18/2022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808F71-B2F5-400F-AB16-D1CC907EC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3E8F24-D226-47FA-B4C4-5E9DE216E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5AD5B0-4A43-4213-9642-BD41BB369A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053040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AB3EDD-959B-4F6E-9F0F-A781A6E769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C4CB49-C4F1-47C4-B1A2-7C6043A6A45D}" type="datetimeFigureOut">
              <a:rPr lang="en-US"/>
              <a:pPr>
                <a:defRPr/>
              </a:pPr>
              <a:t>9/18/2022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62942E-ECE9-4F1F-9EC9-4F453A415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83BAEE-DBDC-4AFD-A805-E3CF44089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4E1454-4A9A-4C7B-A464-F6135DEC8A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158638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583A0D-2607-47BB-86FC-F8068E83D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AA8D82-AB3F-454C-907A-14198417F40D}" type="datetimeFigureOut">
              <a:rPr lang="en-US"/>
              <a:pPr>
                <a:defRPr/>
              </a:pPr>
              <a:t>9/18/2022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097B30-7AEB-4057-BD98-2B1DD2DC8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C37DB0-1A0C-4B66-BE92-0DD83D355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A9216-01AF-4AB1-8E26-9D71B473BE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879474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CAE84B-879D-44A6-BD50-8180A8085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9CA831-CD4F-4112-92AD-B680F188D739}" type="datetimeFigureOut">
              <a:rPr lang="en-US"/>
              <a:pPr>
                <a:defRPr/>
              </a:pPr>
              <a:t>9/18/2022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27B9AD3-024F-433A-BC47-28D11C940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6AA8C8B-2D5E-4E4A-9971-CCC26FDF1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8D5622-83AA-4464-8F34-DDA41F11A2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235339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30EDAC1-4F04-4EBC-8DCA-16D0D640A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4C24F-B871-4717-ADCA-0C1E4D81F57F}" type="datetimeFigureOut">
              <a:rPr lang="en-US"/>
              <a:pPr>
                <a:defRPr/>
              </a:pPr>
              <a:t>9/18/2022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3686E33-38A2-4594-AA34-E0F35755B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DBDAB68-6081-4E10-B03D-E784C8B61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588D9E-DA57-4CC7-B005-003577062D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222773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49A04C28-EF97-4490-865F-AEFD9E283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119-6A37-4B6D-A38B-D13123A4B096}" type="datetimeFigureOut">
              <a:rPr lang="en-US"/>
              <a:pPr>
                <a:defRPr/>
              </a:pPr>
              <a:t>9/18/2022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A044BB3-37AD-4B21-A5E1-BBA7EC42D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66FD652-B70B-4048-804B-C00BD7E2F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F9FBC-38FA-45E5-B1E1-8ACDFCAC380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279538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FCC1335-88EA-4560-89E5-D18FFA71F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D12210-6397-4D9F-BBB7-050C946A03C6}" type="datetimeFigureOut">
              <a:rPr lang="en-US"/>
              <a:pPr>
                <a:defRPr/>
              </a:pPr>
              <a:t>9/18/2022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B628BBF1-12E1-4969-988A-0E85E32D0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7E25F87-D77B-4657-B6BC-6F11C4CC6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D445F2-58A2-4F35-91CA-5FFEC903551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702061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966D86D-9371-4058-880A-713144293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01DCAC-8FB2-42D2-A8AB-F4F985E52FE4}" type="datetimeFigureOut">
              <a:rPr lang="en-US"/>
              <a:pPr>
                <a:defRPr/>
              </a:pPr>
              <a:t>9/18/2022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4D9B653-CB49-4AAD-B4C7-8A6A773E9C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43F81C4-7107-426F-8339-0A3B0DAB1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E8D122-8357-4DBF-9FE8-4CE9123BBF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927190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02AC663-D24A-487E-A2E7-A4A2F13CE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57B157-5852-43F1-8524-2AA2EBD7C340}" type="datetimeFigureOut">
              <a:rPr lang="en-US"/>
              <a:pPr>
                <a:defRPr/>
              </a:pPr>
              <a:t>9/18/2022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2E2F34F-4513-4F30-9575-EC10B615E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9D59D6B-FCDF-47B8-87BF-7ED358918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4522C3-D916-4F80-80F6-EA450188A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1811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66FDA1-D899-4505-B9A9-0D7A8D1AE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065CFA-1463-4CAB-8489-5801ECA90810}" type="datetimeFigureOut">
              <a:rPr lang="en-US"/>
              <a:pPr>
                <a:defRPr/>
              </a:pPr>
              <a:t>9/18/2022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E33D53-0833-4DCF-BA97-A0AA6E1A7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E10819-36C7-4257-B005-7656C91A1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BD0183-BDA1-451C-8A9C-8F11E5A5BF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197583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B09B6F-7DD5-41C1-AFC9-A7A012F21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DE0503-1292-44E9-BA7B-4FC19895E889}" type="datetimeFigureOut">
              <a:rPr lang="en-US"/>
              <a:pPr>
                <a:defRPr/>
              </a:pPr>
              <a:t>9/18/2022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D577FA-CAC3-457A-8F46-FB9BC0154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E9CA61-2EF2-4F97-B677-16420B47C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43FDA-AA9C-4DFB-A1FD-BFC494A79D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42611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10ABA-8707-483E-90E8-6CCD5F1B96D3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D8EC1-1D51-4DB9-85C2-553F3261358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548640"/>
            <a:ext cx="6400800" cy="26060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4627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B54AE3A7-20DA-48F3-81C3-2C954A8690AA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326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 dpi="0" rotWithShape="1">
          <a:blip r:embed="rId1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61" r:id="rId9"/>
    <p:sldLayoutId id="2147483662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4940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  <a:ea typeface="맑은 고딕" pitchFamily="34" charset="-127"/>
          <a:cs typeface="Arial" pitchFamily="34" charset="0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  <a:ea typeface="맑은 고딕" pitchFamily="34" charset="-127"/>
          <a:cs typeface="Arial" pitchFamily="34" charset="0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  <a:ea typeface="맑은 고딕" pitchFamily="34" charset="-127"/>
          <a:cs typeface="Arial" pitchFamily="34" charset="0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  <a:ea typeface="맑은 고딕" pitchFamily="34" charset="-127"/>
          <a:cs typeface="Arial" pitchFamily="34" charset="0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  <a:ea typeface="맑은 고딕" pitchFamily="34" charset="-127"/>
          <a:cs typeface="Arial" pitchFamily="34" charset="0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  <a:ea typeface="맑은 고딕" pitchFamily="34" charset="-127"/>
          <a:cs typeface="Arial" pitchFamily="34" charset="0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  <a:ea typeface="맑은 고딕" pitchFamily="34" charset="-127"/>
          <a:cs typeface="Arial" pitchFamily="34" charset="0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  <a:ea typeface="맑은 고딕" pitchFamily="34" charset="-127"/>
          <a:cs typeface="Arial" pitchFamily="34" charset="0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6D1223-53C8-4F6E-A0EE-C7ADC22EE3B7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029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5F0C53-322E-4084-927B-C545DB321773}" type="datetimeFigureOut">
              <a:rPr lang="en-US" smtClean="0"/>
              <a:pPr/>
              <a:t>9/18/2022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161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6691D1-17C2-42D5-AFAB-1F4D3F337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809942-2C0E-4FED-99AA-6481795C29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735E8D-D72C-4BEE-83ED-2AAD234CD2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 smtClean="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C5DF8A69-1DB2-4DBC-8062-9B3B36A11D26}" type="datetimeFigureOut">
              <a:rPr lang="en-US"/>
              <a:pPr>
                <a:defRPr/>
              </a:pPr>
              <a:t>9/18/2022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6C4775-02E6-42EE-A6C1-9724AAFF83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3386AC-1E12-4214-8B3E-788DBABEE3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 smtClean="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491FBE70-EA99-4BF0-81AF-B552745AD4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977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 Light" panose="020F0302020204030204" pitchFamily="34" charset="0"/>
          <a:ea typeface="맑은 고딕" panose="020B0503020000020004" pitchFamily="34" charset="-127"/>
        </a:defRPr>
      </a:lvl2pPr>
      <a:lvl3pPr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 Light" panose="020F0302020204030204" pitchFamily="34" charset="0"/>
          <a:ea typeface="맑은 고딕" panose="020B0503020000020004" pitchFamily="34" charset="-127"/>
        </a:defRPr>
      </a:lvl3pPr>
      <a:lvl4pPr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 Light" panose="020F0302020204030204" pitchFamily="34" charset="0"/>
          <a:ea typeface="맑은 고딕" panose="020B0503020000020004" pitchFamily="34" charset="-127"/>
        </a:defRPr>
      </a:lvl4pPr>
      <a:lvl5pPr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 Light" panose="020F0302020204030204" pitchFamily="34" charset="0"/>
          <a:ea typeface="맑은 고딕" panose="020B0503020000020004" pitchFamily="34" charset="-127"/>
        </a:defRPr>
      </a:lvl5pPr>
      <a:lvl6pPr marL="4572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 Light" panose="020F0302020204030204" pitchFamily="34" charset="0"/>
          <a:ea typeface="맑은 고딕" panose="020B0503020000020004" pitchFamily="34" charset="-127"/>
        </a:defRPr>
      </a:lvl6pPr>
      <a:lvl7pPr marL="9144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 Light" panose="020F0302020204030204" pitchFamily="34" charset="0"/>
          <a:ea typeface="맑은 고딕" panose="020B0503020000020004" pitchFamily="34" charset="-127"/>
        </a:defRPr>
      </a:lvl7pPr>
      <a:lvl8pPr marL="13716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 Light" panose="020F0302020204030204" pitchFamily="34" charset="0"/>
          <a:ea typeface="맑은 고딕" panose="020B0503020000020004" pitchFamily="34" charset="-127"/>
        </a:defRPr>
      </a:lvl8pPr>
      <a:lvl9pPr marL="18288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 Light" panose="020F0302020204030204" pitchFamily="34" charset="0"/>
          <a:ea typeface="맑은 고딕" panose="020B0503020000020004" pitchFamily="34" charset="-127"/>
        </a:defRPr>
      </a:lvl9pPr>
    </p:titleStyle>
    <p:bodyStyle>
      <a:lvl1pPr marL="128588" indent="-128588" algn="l" defTabSz="514350" rtl="0" fontAlgn="base">
        <a:lnSpc>
          <a:spcPct val="90000"/>
        </a:lnSpc>
        <a:spcBef>
          <a:spcPts val="563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fontAlgn="base">
        <a:lnSpc>
          <a:spcPct val="90000"/>
        </a:lnSpc>
        <a:spcBef>
          <a:spcPts val="2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fontAlgn="base">
        <a:lnSpc>
          <a:spcPct val="90000"/>
        </a:lnSpc>
        <a:spcBef>
          <a:spcPts val="275"/>
        </a:spcBef>
        <a:spcAft>
          <a:spcPct val="0"/>
        </a:spcAft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fontAlgn="base">
        <a:lnSpc>
          <a:spcPct val="90000"/>
        </a:lnSpc>
        <a:spcBef>
          <a:spcPts val="275"/>
        </a:spcBef>
        <a:spcAft>
          <a:spcPct val="0"/>
        </a:spcAft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fontAlgn="base">
        <a:lnSpc>
          <a:spcPct val="90000"/>
        </a:lnSpc>
        <a:spcBef>
          <a:spcPts val="275"/>
        </a:spcBef>
        <a:spcAft>
          <a:spcPct val="0"/>
        </a:spcAft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8FA04682-7B92-48D6-834D-2717E6C8711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2F74488B-FF7C-4732-9B14-F5FE17458C7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CD4822-70AC-4A09-8607-F0E83C4934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AAABF2A-8BB9-4428-8535-C92D26C9024B}" type="datetimeFigureOut">
              <a:rPr lang="en-US"/>
              <a:pPr>
                <a:defRPr/>
              </a:pPr>
              <a:t>9/18/2022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3A695D-9C27-48AD-9345-86FE72E00D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72F7C1-9D37-4387-A623-C84099AA1D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C40E04A3-8334-454E-BB85-60C5E83078C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8629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5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5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slide" Target="slide5.xml"/><Relationship Id="rId18" Type="http://schemas.openxmlformats.org/officeDocument/2006/relationships/image" Target="../media/image19.gif"/><Relationship Id="rId3" Type="http://schemas.openxmlformats.org/officeDocument/2006/relationships/image" Target="../media/image8.png"/><Relationship Id="rId21" Type="http://schemas.openxmlformats.org/officeDocument/2006/relationships/slide" Target="slide7.xml"/><Relationship Id="rId7" Type="http://schemas.openxmlformats.org/officeDocument/2006/relationships/image" Target="../media/image12.png"/><Relationship Id="rId12" Type="http://schemas.openxmlformats.org/officeDocument/2006/relationships/image" Target="../media/image15.png"/><Relationship Id="rId17" Type="http://schemas.openxmlformats.org/officeDocument/2006/relationships/image" Target="../media/image18.gif"/><Relationship Id="rId2" Type="http://schemas.openxmlformats.org/officeDocument/2006/relationships/audio" Target="../media/audio1.wav"/><Relationship Id="rId16" Type="http://schemas.openxmlformats.org/officeDocument/2006/relationships/image" Target="../media/image17.png"/><Relationship Id="rId20" Type="http://schemas.openxmlformats.org/officeDocument/2006/relationships/image" Target="../media/image21.gif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1.png"/><Relationship Id="rId11" Type="http://schemas.openxmlformats.org/officeDocument/2006/relationships/slide" Target="slide4.xml"/><Relationship Id="rId5" Type="http://schemas.openxmlformats.org/officeDocument/2006/relationships/image" Target="../media/image10.png"/><Relationship Id="rId15" Type="http://schemas.openxmlformats.org/officeDocument/2006/relationships/slide" Target="slide6.xml"/><Relationship Id="rId10" Type="http://schemas.openxmlformats.org/officeDocument/2006/relationships/image" Target="../media/image14.png"/><Relationship Id="rId19" Type="http://schemas.openxmlformats.org/officeDocument/2006/relationships/image" Target="../media/image20.gif"/><Relationship Id="rId4" Type="http://schemas.openxmlformats.org/officeDocument/2006/relationships/image" Target="../media/image9.png"/><Relationship Id="rId9" Type="http://schemas.openxmlformats.org/officeDocument/2006/relationships/slide" Target="slide3.xml"/><Relationship Id="rId14" Type="http://schemas.openxmlformats.org/officeDocument/2006/relationships/image" Target="../media/image16.png"/><Relationship Id="rId22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8" descr="觅元素58b0fbac4bf92">
            <a:extLst>
              <a:ext uri="{FF2B5EF4-FFF2-40B4-BE49-F238E27FC236}">
                <a16:creationId xmlns:a16="http://schemas.microsoft.com/office/drawing/2014/main" id="{E24328AE-F039-CC37-A76E-0E8AB57A57E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801" y="4487647"/>
            <a:ext cx="3392388" cy="481852"/>
          </a:xfrm>
          <a:prstGeom prst="rect">
            <a:avLst/>
          </a:prstGeom>
        </p:spPr>
      </p:pic>
      <p:pic>
        <p:nvPicPr>
          <p:cNvPr id="4" name="图片 1" descr="31f7217a017c2d9a8a7bcbd9844c1629">
            <a:extLst>
              <a:ext uri="{FF2B5EF4-FFF2-40B4-BE49-F238E27FC236}">
                <a16:creationId xmlns:a16="http://schemas.microsoft.com/office/drawing/2014/main" id="{471AB1C2-487A-A82C-E8C6-DC7A2B62F88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2077" y="1893246"/>
            <a:ext cx="5180122" cy="3076253"/>
          </a:xfrm>
          <a:prstGeom prst="rect">
            <a:avLst/>
          </a:prstGeom>
        </p:spPr>
      </p:pic>
      <p:pic>
        <p:nvPicPr>
          <p:cNvPr id="7" name="图片 7" descr="572005ec0a0c4">
            <a:extLst>
              <a:ext uri="{FF2B5EF4-FFF2-40B4-BE49-F238E27FC236}">
                <a16:creationId xmlns:a16="http://schemas.microsoft.com/office/drawing/2014/main" id="{F7AB6F96-BA52-7D88-ACD2-3B993F072D5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-279976" y="1516"/>
            <a:ext cx="2703499" cy="1527795"/>
          </a:xfrm>
          <a:prstGeom prst="rect">
            <a:avLst/>
          </a:prstGeom>
        </p:spPr>
      </p:pic>
      <p:pic>
        <p:nvPicPr>
          <p:cNvPr id="9" name="图片 15" descr="a05684f714522ad77246dba9447411ba">
            <a:extLst>
              <a:ext uri="{FF2B5EF4-FFF2-40B4-BE49-F238E27FC236}">
                <a16:creationId xmlns:a16="http://schemas.microsoft.com/office/drawing/2014/main" id="{0C64A4B4-19B6-5A2A-4C1F-22F1F8C8D95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279976" y="2669865"/>
            <a:ext cx="2716723" cy="1921212"/>
          </a:xfrm>
          <a:prstGeom prst="rect">
            <a:avLst/>
          </a:prstGeom>
        </p:spPr>
      </p:pic>
      <p:pic>
        <p:nvPicPr>
          <p:cNvPr id="10" name="图片 2" descr="觅元素584a989cd6c5a">
            <a:extLst>
              <a:ext uri="{FF2B5EF4-FFF2-40B4-BE49-F238E27FC236}">
                <a16:creationId xmlns:a16="http://schemas.microsoft.com/office/drawing/2014/main" id="{F4342B51-C332-A783-14DE-400F191B0C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07360" y="749255"/>
            <a:ext cx="4677608" cy="907503"/>
          </a:xfrm>
          <a:prstGeom prst="rect">
            <a:avLst/>
          </a:prstGeom>
        </p:spPr>
      </p:pic>
      <p:sp>
        <p:nvSpPr>
          <p:cNvPr id="12" name="文本框 10248">
            <a:extLst>
              <a:ext uri="{FF2B5EF4-FFF2-40B4-BE49-F238E27FC236}">
                <a16:creationId xmlns:a16="http://schemas.microsoft.com/office/drawing/2014/main" id="{05A47914-E50B-22C0-BA85-B77B54E6DF61}"/>
              </a:ext>
            </a:extLst>
          </p:cNvPr>
          <p:cNvSpPr txBox="1"/>
          <p:nvPr/>
        </p:nvSpPr>
        <p:spPr>
          <a:xfrm>
            <a:off x="3807360" y="2461500"/>
            <a:ext cx="4536539" cy="13849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defTabSz="912114">
              <a:defRPr/>
            </a:pPr>
            <a:r>
              <a:rPr lang="en-US" altLang="zh-CN" sz="2800" b="1" dirty="0">
                <a:solidFill>
                  <a:srgbClr val="FFFF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CHÀO MỪNG </a:t>
            </a:r>
          </a:p>
          <a:p>
            <a:pPr algn="ctr" defTabSz="912114">
              <a:defRPr/>
            </a:pPr>
            <a:r>
              <a:rPr lang="en-US" altLang="zh-CN" sz="2800" b="1" dirty="0">
                <a:solidFill>
                  <a:srgbClr val="FFFF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CÁC CON ĐẾN VỚI TIẾT TIẾNG VIỆT LỚP 1</a:t>
            </a:r>
          </a:p>
        </p:txBody>
      </p:sp>
    </p:spTree>
    <p:extLst>
      <p:ext uri="{BB962C8B-B14F-4D97-AF65-F5344CB8AC3E}">
        <p14:creationId xmlns:p14="http://schemas.microsoft.com/office/powerpoint/2010/main" val="754798183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686" y="1220528"/>
            <a:ext cx="7595755" cy="1932303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726585" y="3339357"/>
            <a:ext cx="8124940" cy="715581"/>
            <a:chOff x="304800" y="3352800"/>
            <a:chExt cx="8610600" cy="954107"/>
          </a:xfrm>
        </p:grpSpPr>
        <p:sp>
          <p:nvSpPr>
            <p:cNvPr id="5" name="TextBox 4"/>
            <p:cNvSpPr txBox="1"/>
            <p:nvPr/>
          </p:nvSpPr>
          <p:spPr>
            <a:xfrm>
              <a:off x="304800" y="3352800"/>
              <a:ext cx="10668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>
                <a:buClrTx/>
              </a:pPr>
              <a:r>
                <a:rPr lang="en-US" sz="4050" kern="1200" dirty="0" err="1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bờ</a:t>
              </a:r>
              <a:endParaRPr lang="vi-VN" sz="4050" kern="1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828799" y="3352800"/>
              <a:ext cx="10668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>
                <a:buClrTx/>
              </a:pPr>
              <a:r>
                <a:rPr lang="en-US" sz="4050" kern="1200" dirty="0" err="1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bở</a:t>
              </a:r>
              <a:endParaRPr lang="vi-VN" sz="4050" kern="1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352800" y="3352800"/>
              <a:ext cx="10668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>
                <a:buClrTx/>
              </a:pPr>
              <a:r>
                <a:rPr lang="en-US" sz="4050" kern="1200" dirty="0" err="1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cờ</a:t>
              </a:r>
              <a:endParaRPr lang="vi-VN" sz="4050" kern="1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953000" y="3352800"/>
              <a:ext cx="10668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>
                <a:buClrTx/>
              </a:pPr>
              <a:r>
                <a:rPr lang="en-US" sz="4050" kern="1200" dirty="0" err="1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cỡ</a:t>
              </a:r>
              <a:endParaRPr lang="vi-VN" sz="4050" kern="1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400800" y="3352800"/>
              <a:ext cx="10668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>
                <a:buClrTx/>
              </a:pPr>
              <a:r>
                <a:rPr lang="en-US" sz="4050" kern="1200" dirty="0" err="1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dỡ</a:t>
              </a:r>
              <a:endParaRPr lang="vi-VN" sz="4050" kern="1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848600" y="3352800"/>
              <a:ext cx="10668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>
                <a:buClrTx/>
              </a:pPr>
              <a:r>
                <a:rPr lang="en-US" sz="4050" kern="1200" dirty="0" err="1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đỡ</a:t>
              </a:r>
              <a:endParaRPr lang="vi-VN" sz="4050" kern="1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1D6ECFD2-E346-1AF9-9B20-1DBA780C023F}"/>
              </a:ext>
            </a:extLst>
          </p:cNvPr>
          <p:cNvSpPr/>
          <p:nvPr/>
        </p:nvSpPr>
        <p:spPr>
          <a:xfrm>
            <a:off x="3791917" y="342301"/>
            <a:ext cx="1634766" cy="7849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</a:p>
        </p:txBody>
      </p:sp>
    </p:spTree>
    <p:extLst>
      <p:ext uri="{BB962C8B-B14F-4D97-AF65-F5344CB8AC3E}">
        <p14:creationId xmlns:p14="http://schemas.microsoft.com/office/powerpoint/2010/main" val="2944297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058793" y="1567686"/>
            <a:ext cx="1026414" cy="200831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endParaRPr lang="en-GB" sz="11300" dirty="0">
              <a:solidFill>
                <a:srgbClr val="E52D56"/>
              </a:solidFill>
              <a:latin typeface="Quicksand Medium" panose="00000600000000000000" pitchFamily="2" charset="0"/>
              <a:cs typeface="Lato" panose="020F0502020204030203" pitchFamily="34" charset="0"/>
            </a:endParaRP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65908" y="3784471"/>
            <a:ext cx="1363833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bờ đê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95583" y="3749907"/>
            <a:ext cx="1285923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cá cờ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982422" y="3814573"/>
            <a:ext cx="1361416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đỡ bé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2194" y="1506338"/>
            <a:ext cx="2858280" cy="230428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57" y="1506338"/>
            <a:ext cx="3145637" cy="230428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4435" y="1507556"/>
            <a:ext cx="2959137" cy="230307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08" y="585073"/>
            <a:ext cx="822960" cy="428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741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014" y="1044120"/>
            <a:ext cx="7803573" cy="1932303"/>
          </a:xfrm>
          <a:prstGeom prst="rect">
            <a:avLst/>
          </a:prstGeom>
        </p:spPr>
      </p:pic>
      <p:grpSp>
        <p:nvGrpSpPr>
          <p:cNvPr id="2" name="Group 10"/>
          <p:cNvGrpSpPr/>
          <p:nvPr/>
        </p:nvGrpSpPr>
        <p:grpSpPr>
          <a:xfrm>
            <a:off x="1247660" y="3316267"/>
            <a:ext cx="6648680" cy="715581"/>
            <a:chOff x="304800" y="3352800"/>
            <a:chExt cx="8610600" cy="954107"/>
          </a:xfrm>
        </p:grpSpPr>
        <p:sp>
          <p:nvSpPr>
            <p:cNvPr id="5" name="TextBox 4"/>
            <p:cNvSpPr txBox="1"/>
            <p:nvPr/>
          </p:nvSpPr>
          <p:spPr>
            <a:xfrm>
              <a:off x="304800" y="3352800"/>
              <a:ext cx="10668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>
                <a:buClrTx/>
              </a:pPr>
              <a:r>
                <a:rPr lang="en-US" sz="4050" kern="1200" dirty="0" err="1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bờ</a:t>
              </a:r>
              <a:endParaRPr lang="vi-VN" sz="4050" kern="1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828801" y="3352800"/>
              <a:ext cx="10668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>
                <a:buClrTx/>
              </a:pPr>
              <a:r>
                <a:rPr lang="en-US" sz="4050" kern="1200" dirty="0" err="1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bở</a:t>
              </a:r>
              <a:endParaRPr lang="vi-VN" sz="4050" kern="1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352800" y="3352800"/>
              <a:ext cx="10668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>
                <a:buClrTx/>
              </a:pPr>
              <a:r>
                <a:rPr lang="en-US" sz="4050" kern="1200" dirty="0" err="1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cờ</a:t>
              </a:r>
              <a:endParaRPr lang="vi-VN" sz="4050" kern="1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953000" y="3352800"/>
              <a:ext cx="10668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>
                <a:buClrTx/>
              </a:pPr>
              <a:r>
                <a:rPr lang="en-US" sz="4050" kern="1200" dirty="0" err="1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cỡ</a:t>
              </a:r>
              <a:endParaRPr lang="vi-VN" sz="4050" kern="1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400800" y="3352800"/>
              <a:ext cx="10668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>
                <a:buClrTx/>
              </a:pPr>
              <a:r>
                <a:rPr lang="en-US" sz="4050" kern="1200" dirty="0" err="1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dỡ</a:t>
              </a:r>
              <a:endParaRPr lang="vi-VN" sz="4050" kern="1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848600" y="3352800"/>
              <a:ext cx="10668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>
                <a:buClrTx/>
              </a:pPr>
              <a:r>
                <a:rPr lang="en-US" sz="4050" kern="1200" dirty="0" err="1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đỡ</a:t>
              </a:r>
              <a:endParaRPr lang="vi-VN" sz="4050" kern="1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304810" y="4230666"/>
            <a:ext cx="160020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4050" kern="1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bờ đê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876810" y="4236069"/>
            <a:ext cx="165735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4050" kern="1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đỡ bé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533660" y="4230666"/>
            <a:ext cx="160020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4050" kern="1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</a:t>
            </a:r>
            <a:r>
              <a:rPr lang="en-US" sz="4050" kern="1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50" kern="1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cờ</a:t>
            </a:r>
            <a:r>
              <a:rPr lang="en-US" sz="4050" kern="1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4B53294-3886-1FE5-7322-36E6F92C0D68}"/>
              </a:ext>
            </a:extLst>
          </p:cNvPr>
          <p:cNvSpPr/>
          <p:nvPr/>
        </p:nvSpPr>
        <p:spPr>
          <a:xfrm>
            <a:off x="3754617" y="288668"/>
            <a:ext cx="1634766" cy="7849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</a:p>
        </p:txBody>
      </p:sp>
    </p:spTree>
    <p:extLst>
      <p:ext uri="{BB962C8B-B14F-4D97-AF65-F5344CB8AC3E}">
        <p14:creationId xmlns:p14="http://schemas.microsoft.com/office/powerpoint/2010/main" val="2917974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5170EC3-9436-4508-BB55-B53EAE96D887}"/>
              </a:ext>
            </a:extLst>
          </p:cNvPr>
          <p:cNvSpPr txBox="1"/>
          <p:nvPr/>
        </p:nvSpPr>
        <p:spPr>
          <a:xfrm>
            <a:off x="2195513" y="1276350"/>
            <a:ext cx="5761037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NGHỈ GIỮA GIỜ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4"/>
          <p:cNvSpPr txBox="1"/>
          <p:nvPr/>
        </p:nvSpPr>
        <p:spPr>
          <a:xfrm>
            <a:off x="0" y="334030"/>
            <a:ext cx="30227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617">
              <a:buClrTx/>
            </a:pPr>
            <a:r>
              <a:rPr lang="en-US" altLang="zh-CN" sz="2800" b="1" kern="1200" dirty="0">
                <a:solidFill>
                  <a:srgbClr val="DC6925"/>
                </a:solidFill>
                <a:latin typeface="Arial-SGK-TV" pitchFamily="2" charset="0"/>
                <a:ea typeface="宋体" panose="02010600030101010101" pitchFamily="2" charset="-122"/>
                <a:cs typeface="Arial-SGK-TV" pitchFamily="2" charset="0"/>
              </a:rPr>
              <a:t>3. VIẾT BẢNG</a:t>
            </a:r>
            <a:endParaRPr lang="zh-CN" altLang="en-US" sz="2800" b="1" kern="1200" dirty="0">
              <a:solidFill>
                <a:srgbClr val="DC6925"/>
              </a:solidFill>
              <a:latin typeface="Arial-SGK-TV" pitchFamily="2" charset="0"/>
              <a:ea typeface="宋体" panose="02010600030101010101" pitchFamily="2" charset="-122"/>
              <a:cs typeface="Arial-SGK-TV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34F78F-C160-4A29-8760-21281BDC25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9498" y="686067"/>
            <a:ext cx="3295851" cy="4036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5672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4330BC3-BC9B-CA8D-2349-E31DA8FCFE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6201" y="913681"/>
            <a:ext cx="6671598" cy="3316137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281FA5-0BA9-4A22-9289-07790D518C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28D37B1-3502-4148-BC1D-316FE56580AD}"/>
              </a:ext>
            </a:extLst>
          </p:cNvPr>
          <p:cNvSpPr/>
          <p:nvPr/>
        </p:nvSpPr>
        <p:spPr>
          <a:xfrm>
            <a:off x="1207850" y="487624"/>
            <a:ext cx="7117974" cy="992579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3000" b="1" kern="120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 CHÚC CÁC CON CHĂM NGOAN, </a:t>
            </a: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3000" b="1" kern="120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 TỐT, VÂNG LỜI ÔNG BÀ, BỐ MẸ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E6589F-2393-4F29-9A6E-61606A54141C}"/>
              </a:ext>
            </a:extLst>
          </p:cNvPr>
          <p:cNvSpPr/>
          <p:nvPr/>
        </p:nvSpPr>
        <p:spPr>
          <a:xfrm>
            <a:off x="2007627" y="1844628"/>
            <a:ext cx="5019644" cy="1454244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3000" kern="12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CHÀO TẠM BIỆT CÁC CON,</a:t>
            </a: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3000" kern="12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HẸN GẶP LẠI CÁC CON </a:t>
            </a: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3000" kern="12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 CÁC BÀI HỌC SAU</a:t>
            </a:r>
          </a:p>
        </p:txBody>
      </p:sp>
    </p:spTree>
    <p:extLst>
      <p:ext uri="{BB962C8B-B14F-4D97-AF65-F5344CB8AC3E}">
        <p14:creationId xmlns:p14="http://schemas.microsoft.com/office/powerpoint/2010/main" val="4431527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863" y="820182"/>
            <a:ext cx="4987664" cy="33592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E763278-C313-4EDF-987E-F22E218375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52"/>
            <a:ext cx="9143996" cy="5142595"/>
          </a:xfrm>
          <a:prstGeom prst="rect">
            <a:avLst/>
          </a:prstGeom>
        </p:spPr>
      </p:pic>
      <p:pic>
        <p:nvPicPr>
          <p:cNvPr id="32" name="1b" descr="A close up of a logo&#10;&#10;Description generated with high confidence">
            <a:extLst>
              <a:ext uri="{FF2B5EF4-FFF2-40B4-BE49-F238E27FC236}">
                <a16:creationId xmlns:a16="http://schemas.microsoft.com/office/drawing/2014/main" id="{BB610790-D290-419E-AF66-8F78EE25E9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863" y="824500"/>
            <a:ext cx="2414225" cy="1682642"/>
          </a:xfrm>
          <a:prstGeom prst="rect">
            <a:avLst/>
          </a:prstGeom>
        </p:spPr>
      </p:pic>
      <p:pic>
        <p:nvPicPr>
          <p:cNvPr id="34" name="2b">
            <a:extLst>
              <a:ext uri="{FF2B5EF4-FFF2-40B4-BE49-F238E27FC236}">
                <a16:creationId xmlns:a16="http://schemas.microsoft.com/office/drawing/2014/main" id="{D91F0E31-F505-45CC-A500-C8C2CBDA9A5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8874" y="824500"/>
            <a:ext cx="2409653" cy="1691787"/>
          </a:xfrm>
          <a:prstGeom prst="rect">
            <a:avLst/>
          </a:prstGeom>
        </p:spPr>
      </p:pic>
      <p:pic>
        <p:nvPicPr>
          <p:cNvPr id="36" name="3b">
            <a:extLst>
              <a:ext uri="{FF2B5EF4-FFF2-40B4-BE49-F238E27FC236}">
                <a16:creationId xmlns:a16="http://schemas.microsoft.com/office/drawing/2014/main" id="{014C4854-1F24-4C12-B5D7-588DEDA035A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298" y="2562891"/>
            <a:ext cx="2395936" cy="1668925"/>
          </a:xfrm>
          <a:prstGeom prst="rect">
            <a:avLst/>
          </a:prstGeom>
        </p:spPr>
      </p:pic>
      <p:pic>
        <p:nvPicPr>
          <p:cNvPr id="38" name="4b" descr="A close up of a logo&#10;&#10;Description generated with high confidence">
            <a:extLst>
              <a:ext uri="{FF2B5EF4-FFF2-40B4-BE49-F238E27FC236}">
                <a16:creationId xmlns:a16="http://schemas.microsoft.com/office/drawing/2014/main" id="{CC6EF77F-72C1-432E-A9A4-5E262484B35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3448" y="2578673"/>
            <a:ext cx="2382218" cy="1668925"/>
          </a:xfrm>
          <a:prstGeom prst="rect">
            <a:avLst/>
          </a:prstGeom>
        </p:spPr>
      </p:pic>
      <p:pic>
        <p:nvPicPr>
          <p:cNvPr id="40" name="1a">
            <a:hlinkClick r:id="rId9" action="ppaction://hlinksldjump"/>
            <a:extLst>
              <a:ext uri="{FF2B5EF4-FFF2-40B4-BE49-F238E27FC236}">
                <a16:creationId xmlns:a16="http://schemas.microsoft.com/office/drawing/2014/main" id="{8AF76E6A-287A-4FCE-9172-43EA65468B4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435" y="820182"/>
            <a:ext cx="2409653" cy="1734220"/>
          </a:xfrm>
          <a:prstGeom prst="rect">
            <a:avLst/>
          </a:prstGeom>
        </p:spPr>
      </p:pic>
      <p:pic>
        <p:nvPicPr>
          <p:cNvPr id="41" name="2a">
            <a:hlinkClick r:id="rId11" action="ppaction://hlinksldjump"/>
            <a:extLst>
              <a:ext uri="{FF2B5EF4-FFF2-40B4-BE49-F238E27FC236}">
                <a16:creationId xmlns:a16="http://schemas.microsoft.com/office/drawing/2014/main" id="{DD20E236-853F-4DAB-9F1C-A4D9EDB1362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625" y="821656"/>
            <a:ext cx="2403902" cy="1728803"/>
          </a:xfrm>
          <a:prstGeom prst="rect">
            <a:avLst/>
          </a:prstGeom>
        </p:spPr>
      </p:pic>
      <p:pic>
        <p:nvPicPr>
          <p:cNvPr id="42" name="3a">
            <a:hlinkClick r:id="rId13" action="ppaction://hlinksldjump"/>
            <a:extLst>
              <a:ext uri="{FF2B5EF4-FFF2-40B4-BE49-F238E27FC236}">
                <a16:creationId xmlns:a16="http://schemas.microsoft.com/office/drawing/2014/main" id="{6958605E-82BB-4633-BA1A-5FE3B2AF2D1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5441" y="2567292"/>
            <a:ext cx="2382218" cy="1718471"/>
          </a:xfrm>
          <a:prstGeom prst="rect">
            <a:avLst/>
          </a:prstGeom>
        </p:spPr>
      </p:pic>
      <p:pic>
        <p:nvPicPr>
          <p:cNvPr id="43" name="4a">
            <a:hlinkClick r:id="rId15" action="ppaction://hlinksldjump"/>
            <a:extLst>
              <a:ext uri="{FF2B5EF4-FFF2-40B4-BE49-F238E27FC236}">
                <a16:creationId xmlns:a16="http://schemas.microsoft.com/office/drawing/2014/main" id="{2FCE912D-BE94-4A90-8A79-567F06A1F96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5573" y="2573237"/>
            <a:ext cx="2380094" cy="1731393"/>
          </a:xfrm>
          <a:prstGeom prst="rect">
            <a:avLst/>
          </a:prstGeom>
        </p:spPr>
      </p:pic>
      <p:pic>
        <p:nvPicPr>
          <p:cNvPr id="53" name="Picture 52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069B54F1-CC45-43F6-97AD-194D52974AA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9008">
            <a:off x="8684875" y="2142858"/>
            <a:ext cx="181384" cy="147147"/>
          </a:xfrm>
          <a:prstGeom prst="rect">
            <a:avLst/>
          </a:prstGeom>
        </p:spPr>
      </p:pic>
      <p:pic>
        <p:nvPicPr>
          <p:cNvPr id="57" name="buom" descr="A insect on the ground&#10;&#10;Description generated with high confidence">
            <a:extLst>
              <a:ext uri="{FF2B5EF4-FFF2-40B4-BE49-F238E27FC236}">
                <a16:creationId xmlns:a16="http://schemas.microsoft.com/office/drawing/2014/main" id="{633BA60B-A834-4BA0-9477-2FB9465B37F1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70510">
            <a:off x="1376536" y="1870144"/>
            <a:ext cx="722936" cy="69257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269E7C5-4EA5-4C44-AA00-1B2105BB8280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569" y="3701194"/>
            <a:ext cx="379718" cy="3797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534BD2E-90FC-49F3-AC62-E2293F519BBB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805" y="108462"/>
            <a:ext cx="651482" cy="483182"/>
          </a:xfrm>
          <a:prstGeom prst="rect">
            <a:avLst/>
          </a:prstGeom>
        </p:spPr>
      </p:pic>
      <p:pic>
        <p:nvPicPr>
          <p:cNvPr id="4" name="Picture 3">
            <a:hlinkClick r:id="rId21" action="ppaction://hlinksldjump"/>
            <a:extLst>
              <a:ext uri="{FF2B5EF4-FFF2-40B4-BE49-F238E27FC236}">
                <a16:creationId xmlns:a16="http://schemas.microsoft.com/office/drawing/2014/main" id="{490A87E2-6F22-4B14-A9C6-16CD95B0AB62}"/>
              </a:ext>
            </a:extLst>
          </p:cNvPr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52" b="11202"/>
          <a:stretch/>
        </p:blipFill>
        <p:spPr>
          <a:xfrm>
            <a:off x="5584984" y="4664869"/>
            <a:ext cx="1129685" cy="41862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114208" y="4732143"/>
            <a:ext cx="30588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/>
              <a:t>Bấm vào chú bướm để mở cửa</a:t>
            </a:r>
          </a:p>
        </p:txBody>
      </p:sp>
    </p:spTree>
    <p:extLst>
      <p:ext uri="{BB962C8B-B14F-4D97-AF65-F5344CB8AC3E}">
        <p14:creationId xmlns:p14="http://schemas.microsoft.com/office/powerpoint/2010/main" val="2419580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2" name="Rectangle 1"/>
            <p:cNvSpPr/>
            <p:nvPr/>
          </p:nvSpPr>
          <p:spPr>
            <a:xfrm>
              <a:off x="0" y="0"/>
              <a:ext cx="9144000" cy="5143500"/>
            </a:xfrm>
            <a:prstGeom prst="rect">
              <a:avLst/>
            </a:prstGeom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544010" y="532435"/>
              <a:ext cx="8264324" cy="3889094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 w="190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115EF1AB-B4D0-4F5F-8B39-FAE257D613F7}"/>
              </a:ext>
            </a:extLst>
          </p:cNvPr>
          <p:cNvSpPr txBox="1"/>
          <p:nvPr/>
        </p:nvSpPr>
        <p:spPr>
          <a:xfrm>
            <a:off x="3329329" y="1612982"/>
            <a:ext cx="2533386" cy="1177245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sz="72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đá dế</a:t>
            </a:r>
          </a:p>
        </p:txBody>
      </p:sp>
      <p:sp>
        <p:nvSpPr>
          <p:cNvPr id="5" name="Rectangle 4">
            <a:hlinkClick r:id="rId2" action="ppaction://hlinksldjump"/>
            <a:extLst>
              <a:ext uri="{FF2B5EF4-FFF2-40B4-BE49-F238E27FC236}">
                <a16:creationId xmlns:a16="http://schemas.microsoft.com/office/drawing/2014/main" id="{51610815-90AC-4463-A02A-2631C4B67A8D}"/>
              </a:ext>
            </a:extLst>
          </p:cNvPr>
          <p:cNvSpPr/>
          <p:nvPr/>
        </p:nvSpPr>
        <p:spPr>
          <a:xfrm>
            <a:off x="5096044" y="4398814"/>
            <a:ext cx="1623060" cy="480060"/>
          </a:xfrm>
          <a:prstGeom prst="rect">
            <a:avLst/>
          </a:prstGeom>
          <a:solidFill>
            <a:srgbClr val="CCEC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</a:rPr>
              <a:t>Trở về</a:t>
            </a:r>
          </a:p>
        </p:txBody>
      </p:sp>
    </p:spTree>
    <p:extLst>
      <p:ext uri="{BB962C8B-B14F-4D97-AF65-F5344CB8AC3E}">
        <p14:creationId xmlns:p14="http://schemas.microsoft.com/office/powerpoint/2010/main" val="642970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9144000" cy="5143500"/>
            </a:xfrm>
            <a:prstGeom prst="rect">
              <a:avLst/>
            </a:prstGeom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544010" y="532435"/>
              <a:ext cx="8264324" cy="3889094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 w="190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Rectangle 2">
            <a:hlinkClick r:id="rId2" action="ppaction://hlinksldjump"/>
            <a:extLst>
              <a:ext uri="{FF2B5EF4-FFF2-40B4-BE49-F238E27FC236}">
                <a16:creationId xmlns:a16="http://schemas.microsoft.com/office/drawing/2014/main" id="{BAC73DBC-8EDB-4C1D-ADC5-59A21F8A3FCD}"/>
              </a:ext>
            </a:extLst>
          </p:cNvPr>
          <p:cNvSpPr/>
          <p:nvPr/>
        </p:nvSpPr>
        <p:spPr>
          <a:xfrm>
            <a:off x="5234940" y="4537710"/>
            <a:ext cx="1623060" cy="4800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D9DFFB-2E60-49B7-AEC5-067BDDE415E2}"/>
              </a:ext>
            </a:extLst>
          </p:cNvPr>
          <p:cNvSpPr txBox="1"/>
          <p:nvPr/>
        </p:nvSpPr>
        <p:spPr>
          <a:xfrm>
            <a:off x="3739413" y="1645642"/>
            <a:ext cx="2087751" cy="1177245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sz="72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ô đỏ</a:t>
            </a:r>
          </a:p>
        </p:txBody>
      </p:sp>
      <p:sp>
        <p:nvSpPr>
          <p:cNvPr id="10" name="Rectangle 9">
            <a:hlinkClick r:id="rId2" action="ppaction://hlinksldjump"/>
            <a:extLst>
              <a:ext uri="{FF2B5EF4-FFF2-40B4-BE49-F238E27FC236}">
                <a16:creationId xmlns:a16="http://schemas.microsoft.com/office/drawing/2014/main" id="{51610815-90AC-4463-A02A-2631C4B67A8D}"/>
              </a:ext>
            </a:extLst>
          </p:cNvPr>
          <p:cNvSpPr/>
          <p:nvPr/>
        </p:nvSpPr>
        <p:spPr>
          <a:xfrm>
            <a:off x="5096044" y="4398814"/>
            <a:ext cx="1623060" cy="480060"/>
          </a:xfrm>
          <a:prstGeom prst="rect">
            <a:avLst/>
          </a:prstGeom>
          <a:solidFill>
            <a:srgbClr val="CCEC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</a:rPr>
              <a:t>Trở về</a:t>
            </a:r>
          </a:p>
        </p:txBody>
      </p:sp>
    </p:spTree>
    <p:extLst>
      <p:ext uri="{BB962C8B-B14F-4D97-AF65-F5344CB8AC3E}">
        <p14:creationId xmlns:p14="http://schemas.microsoft.com/office/powerpoint/2010/main" val="1932249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9144000" cy="5143500"/>
            </a:xfrm>
            <a:prstGeom prst="rect">
              <a:avLst/>
            </a:prstGeom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544010" y="532435"/>
              <a:ext cx="8264324" cy="3889094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 w="190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Rectangle 2">
            <a:hlinkClick r:id="rId2" action="ppaction://hlinksldjump"/>
            <a:extLst>
              <a:ext uri="{FF2B5EF4-FFF2-40B4-BE49-F238E27FC236}">
                <a16:creationId xmlns:a16="http://schemas.microsoft.com/office/drawing/2014/main" id="{E8A3D8D8-1DFA-4A8B-9290-10ED9F0F074D}"/>
              </a:ext>
            </a:extLst>
          </p:cNvPr>
          <p:cNvSpPr/>
          <p:nvPr/>
        </p:nvSpPr>
        <p:spPr>
          <a:xfrm>
            <a:off x="5234940" y="4537710"/>
            <a:ext cx="1623060" cy="4800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15EF1AB-B4D0-4F5F-8B39-FAE257D613F7}"/>
              </a:ext>
            </a:extLst>
          </p:cNvPr>
          <p:cNvSpPr txBox="1"/>
          <p:nvPr/>
        </p:nvSpPr>
        <p:spPr>
          <a:xfrm>
            <a:off x="3176493" y="1725727"/>
            <a:ext cx="2498120" cy="1177245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sz="72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đa </a:t>
            </a:r>
            <a:r>
              <a:rPr lang="en-US" sz="72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đa</a:t>
            </a:r>
            <a:endParaRPr lang="en-US" sz="7200" b="1" dirty="0">
              <a:solidFill>
                <a:schemeClr val="bg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0" name="Rectangle 9">
            <a:hlinkClick r:id="rId2" action="ppaction://hlinksldjump"/>
            <a:extLst>
              <a:ext uri="{FF2B5EF4-FFF2-40B4-BE49-F238E27FC236}">
                <a16:creationId xmlns:a16="http://schemas.microsoft.com/office/drawing/2014/main" id="{51610815-90AC-4463-A02A-2631C4B67A8D}"/>
              </a:ext>
            </a:extLst>
          </p:cNvPr>
          <p:cNvSpPr/>
          <p:nvPr/>
        </p:nvSpPr>
        <p:spPr>
          <a:xfrm>
            <a:off x="5096044" y="4398814"/>
            <a:ext cx="1623060" cy="480060"/>
          </a:xfrm>
          <a:prstGeom prst="rect">
            <a:avLst/>
          </a:prstGeom>
          <a:solidFill>
            <a:srgbClr val="CCEC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</a:rPr>
              <a:t>Trở về</a:t>
            </a:r>
          </a:p>
        </p:txBody>
      </p:sp>
    </p:spTree>
    <p:extLst>
      <p:ext uri="{BB962C8B-B14F-4D97-AF65-F5344CB8AC3E}">
        <p14:creationId xmlns:p14="http://schemas.microsoft.com/office/powerpoint/2010/main" val="4081639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9144000" cy="5143500"/>
            </a:xfrm>
            <a:prstGeom prst="rect">
              <a:avLst/>
            </a:prstGeom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544010" y="532435"/>
              <a:ext cx="8264324" cy="3889094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 w="190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Rectangle 1">
            <a:hlinkClick r:id="rId2" action="ppaction://hlinksldjump"/>
            <a:extLst>
              <a:ext uri="{FF2B5EF4-FFF2-40B4-BE49-F238E27FC236}">
                <a16:creationId xmlns:a16="http://schemas.microsoft.com/office/drawing/2014/main" id="{1D6E0EC9-6BBF-42E5-9782-CD06E7F07821}"/>
              </a:ext>
            </a:extLst>
          </p:cNvPr>
          <p:cNvSpPr/>
          <p:nvPr/>
        </p:nvSpPr>
        <p:spPr>
          <a:xfrm>
            <a:off x="5234940" y="4537710"/>
            <a:ext cx="1623060" cy="4800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15EF1AB-B4D0-4F5F-8B39-FAE257D613F7}"/>
              </a:ext>
            </a:extLst>
          </p:cNvPr>
          <p:cNvSpPr txBox="1"/>
          <p:nvPr/>
        </p:nvSpPr>
        <p:spPr>
          <a:xfrm>
            <a:off x="2539620" y="1877002"/>
            <a:ext cx="4755148" cy="1177245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sz="7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bé có ô đỏ</a:t>
            </a:r>
          </a:p>
        </p:txBody>
      </p:sp>
      <p:sp>
        <p:nvSpPr>
          <p:cNvPr id="11" name="Rectangle 10">
            <a:hlinkClick r:id="rId2" action="ppaction://hlinksldjump"/>
            <a:extLst>
              <a:ext uri="{FF2B5EF4-FFF2-40B4-BE49-F238E27FC236}">
                <a16:creationId xmlns:a16="http://schemas.microsoft.com/office/drawing/2014/main" id="{51610815-90AC-4463-A02A-2631C4B67A8D}"/>
              </a:ext>
            </a:extLst>
          </p:cNvPr>
          <p:cNvSpPr/>
          <p:nvPr/>
        </p:nvSpPr>
        <p:spPr>
          <a:xfrm>
            <a:off x="5096044" y="4398814"/>
            <a:ext cx="1623060" cy="480060"/>
          </a:xfrm>
          <a:prstGeom prst="rect">
            <a:avLst/>
          </a:prstGeom>
          <a:solidFill>
            <a:srgbClr val="CCEC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</a:rPr>
              <a:t>Trở về</a:t>
            </a:r>
          </a:p>
        </p:txBody>
      </p:sp>
    </p:spTree>
    <p:extLst>
      <p:ext uri="{BB962C8B-B14F-4D97-AF65-F5344CB8AC3E}">
        <p14:creationId xmlns:p14="http://schemas.microsoft.com/office/powerpoint/2010/main" val="1108237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68623289-3385-96FB-71B2-E34759E6D0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54314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46186" y="1714500"/>
            <a:ext cx="336042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endParaRPr lang="en-US" sz="18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46186" y="1318134"/>
            <a:ext cx="445770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endParaRPr lang="en-US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2225" y="4536951"/>
            <a:ext cx="4927336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Tàu dỡ hàng ở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cảng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3470939" y="4525413"/>
            <a:ext cx="1580861" cy="587874"/>
            <a:chOff x="6926025" y="6098332"/>
            <a:chExt cx="1911106" cy="783830"/>
          </a:xfrm>
        </p:grpSpPr>
        <p:sp>
          <p:nvSpPr>
            <p:cNvPr id="7" name="TextBox 6"/>
            <p:cNvSpPr txBox="1"/>
            <p:nvPr/>
          </p:nvSpPr>
          <p:spPr>
            <a:xfrm>
              <a:off x="8507947" y="6098332"/>
              <a:ext cx="329184" cy="7796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ơ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926025" y="6102463"/>
              <a:ext cx="329184" cy="7796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ỡ</a:t>
              </a: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65A5995A-9B2D-6CB5-7935-E32A3C182B1C}"/>
              </a:ext>
            </a:extLst>
          </p:cNvPr>
          <p:cNvSpPr/>
          <p:nvPr/>
        </p:nvSpPr>
        <p:spPr>
          <a:xfrm>
            <a:off x="0" y="3252"/>
            <a:ext cx="1642979" cy="943848"/>
          </a:xfrm>
          <a:custGeom>
            <a:avLst/>
            <a:gdLst>
              <a:gd name="connsiteX0" fmla="*/ 0 w 9144000"/>
              <a:gd name="connsiteY0" fmla="*/ 0 h 1373524"/>
              <a:gd name="connsiteX1" fmla="*/ 9144000 w 9144000"/>
              <a:gd name="connsiteY1" fmla="*/ 0 h 1373524"/>
              <a:gd name="connsiteX2" fmla="*/ 9144000 w 9144000"/>
              <a:gd name="connsiteY2" fmla="*/ 1373524 h 1373524"/>
              <a:gd name="connsiteX3" fmla="*/ 0 w 9144000"/>
              <a:gd name="connsiteY3" fmla="*/ 1373524 h 1373524"/>
              <a:gd name="connsiteX4" fmla="*/ 0 w 91440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05000 w 9207500"/>
              <a:gd name="connsiteY3" fmla="*/ 11430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30400 w 9207500"/>
              <a:gd name="connsiteY3" fmla="*/ 10795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098800 w 9207500"/>
              <a:gd name="connsiteY3" fmla="*/ 1181100 h 1373524"/>
              <a:gd name="connsiteX4" fmla="*/ 1930400 w 9207500"/>
              <a:gd name="connsiteY4" fmla="*/ 1079500 h 1373524"/>
              <a:gd name="connsiteX5" fmla="*/ 0 w 9207500"/>
              <a:gd name="connsiteY5" fmla="*/ 992524 h 1373524"/>
              <a:gd name="connsiteX6" fmla="*/ 63500 w 9207500"/>
              <a:gd name="connsiteY6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733800 w 9207500"/>
              <a:gd name="connsiteY3" fmla="*/ 1244600 h 1373524"/>
              <a:gd name="connsiteX4" fmla="*/ 3098800 w 9207500"/>
              <a:gd name="connsiteY4" fmla="*/ 1181100 h 1373524"/>
              <a:gd name="connsiteX5" fmla="*/ 1930400 w 9207500"/>
              <a:gd name="connsiteY5" fmla="*/ 1079500 h 1373524"/>
              <a:gd name="connsiteX6" fmla="*/ 0 w 9207500"/>
              <a:gd name="connsiteY6" fmla="*/ 992524 h 1373524"/>
              <a:gd name="connsiteX7" fmla="*/ 63500 w 9207500"/>
              <a:gd name="connsiteY7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4318000 w 9207500"/>
              <a:gd name="connsiteY3" fmla="*/ 1282700 h 1373524"/>
              <a:gd name="connsiteX4" fmla="*/ 3733800 w 9207500"/>
              <a:gd name="connsiteY4" fmla="*/ 1244600 h 1373524"/>
              <a:gd name="connsiteX5" fmla="*/ 3098800 w 9207500"/>
              <a:gd name="connsiteY5" fmla="*/ 1181100 h 1373524"/>
              <a:gd name="connsiteX6" fmla="*/ 1930400 w 9207500"/>
              <a:gd name="connsiteY6" fmla="*/ 1079500 h 1373524"/>
              <a:gd name="connsiteX7" fmla="*/ 0 w 9207500"/>
              <a:gd name="connsiteY7" fmla="*/ 992524 h 1373524"/>
              <a:gd name="connsiteX8" fmla="*/ 63500 w 9207500"/>
              <a:gd name="connsiteY8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5080000 w 9207500"/>
              <a:gd name="connsiteY3" fmla="*/ 1308100 h 1373524"/>
              <a:gd name="connsiteX4" fmla="*/ 4318000 w 9207500"/>
              <a:gd name="connsiteY4" fmla="*/ 1282700 h 1373524"/>
              <a:gd name="connsiteX5" fmla="*/ 3733800 w 9207500"/>
              <a:gd name="connsiteY5" fmla="*/ 1244600 h 1373524"/>
              <a:gd name="connsiteX6" fmla="*/ 3098800 w 9207500"/>
              <a:gd name="connsiteY6" fmla="*/ 1181100 h 1373524"/>
              <a:gd name="connsiteX7" fmla="*/ 1930400 w 9207500"/>
              <a:gd name="connsiteY7" fmla="*/ 1079500 h 1373524"/>
              <a:gd name="connsiteX8" fmla="*/ 0 w 9207500"/>
              <a:gd name="connsiteY8" fmla="*/ 992524 h 1373524"/>
              <a:gd name="connsiteX9" fmla="*/ 63500 w 9207500"/>
              <a:gd name="connsiteY9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070600 w 9207500"/>
              <a:gd name="connsiteY3" fmla="*/ 1270000 h 1373524"/>
              <a:gd name="connsiteX4" fmla="*/ 5080000 w 9207500"/>
              <a:gd name="connsiteY4" fmla="*/ 1308100 h 1373524"/>
              <a:gd name="connsiteX5" fmla="*/ 4318000 w 9207500"/>
              <a:gd name="connsiteY5" fmla="*/ 1282700 h 1373524"/>
              <a:gd name="connsiteX6" fmla="*/ 3733800 w 9207500"/>
              <a:gd name="connsiteY6" fmla="*/ 1244600 h 1373524"/>
              <a:gd name="connsiteX7" fmla="*/ 3098800 w 9207500"/>
              <a:gd name="connsiteY7" fmla="*/ 1181100 h 1373524"/>
              <a:gd name="connsiteX8" fmla="*/ 1930400 w 9207500"/>
              <a:gd name="connsiteY8" fmla="*/ 1079500 h 1373524"/>
              <a:gd name="connsiteX9" fmla="*/ 0 w 9207500"/>
              <a:gd name="connsiteY9" fmla="*/ 992524 h 1373524"/>
              <a:gd name="connsiteX10" fmla="*/ 63500 w 9207500"/>
              <a:gd name="connsiteY10" fmla="*/ 0 h 1373524"/>
              <a:gd name="connsiteX0" fmla="*/ 63500 w 9207500"/>
              <a:gd name="connsiteY0" fmla="*/ 0 h 1436045"/>
              <a:gd name="connsiteX1" fmla="*/ 9207500 w 9207500"/>
              <a:gd name="connsiteY1" fmla="*/ 0 h 1436045"/>
              <a:gd name="connsiteX2" fmla="*/ 9207500 w 9207500"/>
              <a:gd name="connsiteY2" fmla="*/ 1373524 h 1436045"/>
              <a:gd name="connsiteX3" fmla="*/ 6731000 w 9207500"/>
              <a:gd name="connsiteY3" fmla="*/ 1168400 h 1436045"/>
              <a:gd name="connsiteX4" fmla="*/ 6070600 w 9207500"/>
              <a:gd name="connsiteY4" fmla="*/ 1270000 h 1436045"/>
              <a:gd name="connsiteX5" fmla="*/ 5080000 w 9207500"/>
              <a:gd name="connsiteY5" fmla="*/ 1308100 h 1436045"/>
              <a:gd name="connsiteX6" fmla="*/ 4318000 w 9207500"/>
              <a:gd name="connsiteY6" fmla="*/ 1282700 h 1436045"/>
              <a:gd name="connsiteX7" fmla="*/ 3733800 w 9207500"/>
              <a:gd name="connsiteY7" fmla="*/ 1244600 h 1436045"/>
              <a:gd name="connsiteX8" fmla="*/ 3098800 w 9207500"/>
              <a:gd name="connsiteY8" fmla="*/ 1181100 h 1436045"/>
              <a:gd name="connsiteX9" fmla="*/ 1930400 w 9207500"/>
              <a:gd name="connsiteY9" fmla="*/ 1079500 h 1436045"/>
              <a:gd name="connsiteX10" fmla="*/ 0 w 9207500"/>
              <a:gd name="connsiteY10" fmla="*/ 992524 h 1436045"/>
              <a:gd name="connsiteX11" fmla="*/ 63500 w 9207500"/>
              <a:gd name="connsiteY11" fmla="*/ 0 h 1436045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731000 w 9207500"/>
              <a:gd name="connsiteY3" fmla="*/ 1168400 h 1373524"/>
              <a:gd name="connsiteX4" fmla="*/ 6070600 w 9207500"/>
              <a:gd name="connsiteY4" fmla="*/ 1270000 h 1373524"/>
              <a:gd name="connsiteX5" fmla="*/ 5080000 w 9207500"/>
              <a:gd name="connsiteY5" fmla="*/ 1308100 h 1373524"/>
              <a:gd name="connsiteX6" fmla="*/ 4318000 w 9207500"/>
              <a:gd name="connsiteY6" fmla="*/ 1282700 h 1373524"/>
              <a:gd name="connsiteX7" fmla="*/ 3733800 w 9207500"/>
              <a:gd name="connsiteY7" fmla="*/ 1244600 h 1373524"/>
              <a:gd name="connsiteX8" fmla="*/ 3098800 w 9207500"/>
              <a:gd name="connsiteY8" fmla="*/ 1181100 h 1373524"/>
              <a:gd name="connsiteX9" fmla="*/ 1930400 w 9207500"/>
              <a:gd name="connsiteY9" fmla="*/ 1079500 h 1373524"/>
              <a:gd name="connsiteX10" fmla="*/ 0 w 9207500"/>
              <a:gd name="connsiteY10" fmla="*/ 992524 h 1373524"/>
              <a:gd name="connsiteX11" fmla="*/ 63500 w 9207500"/>
              <a:gd name="connsiteY11" fmla="*/ 0 h 1373524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024326"/>
              <a:gd name="connsiteY0" fmla="*/ 12700 h 1320800"/>
              <a:gd name="connsiteX1" fmla="*/ 8826500 w 9024326"/>
              <a:gd name="connsiteY1" fmla="*/ 0 h 1320800"/>
              <a:gd name="connsiteX2" fmla="*/ 9004300 w 9024326"/>
              <a:gd name="connsiteY2" fmla="*/ 662324 h 1320800"/>
              <a:gd name="connsiteX3" fmla="*/ 6731000 w 9024326"/>
              <a:gd name="connsiteY3" fmla="*/ 1181100 h 1320800"/>
              <a:gd name="connsiteX4" fmla="*/ 6070600 w 9024326"/>
              <a:gd name="connsiteY4" fmla="*/ 1282700 h 1320800"/>
              <a:gd name="connsiteX5" fmla="*/ 5080000 w 9024326"/>
              <a:gd name="connsiteY5" fmla="*/ 1320800 h 1320800"/>
              <a:gd name="connsiteX6" fmla="*/ 4318000 w 9024326"/>
              <a:gd name="connsiteY6" fmla="*/ 1295400 h 1320800"/>
              <a:gd name="connsiteX7" fmla="*/ 3733800 w 9024326"/>
              <a:gd name="connsiteY7" fmla="*/ 1257300 h 1320800"/>
              <a:gd name="connsiteX8" fmla="*/ 3098800 w 9024326"/>
              <a:gd name="connsiteY8" fmla="*/ 1193800 h 1320800"/>
              <a:gd name="connsiteX9" fmla="*/ 1930400 w 9024326"/>
              <a:gd name="connsiteY9" fmla="*/ 1092200 h 1320800"/>
              <a:gd name="connsiteX10" fmla="*/ 0 w 9024326"/>
              <a:gd name="connsiteY10" fmla="*/ 1005224 h 1320800"/>
              <a:gd name="connsiteX11" fmla="*/ 63500 w 9024326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5852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57900 w 8826500"/>
              <a:gd name="connsiteY4" fmla="*/ 12700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826500" h="1320800">
                <a:moveTo>
                  <a:pt x="63500" y="12700"/>
                </a:moveTo>
                <a:lnTo>
                  <a:pt x="8826500" y="0"/>
                </a:lnTo>
                <a:cubicBezTo>
                  <a:pt x="8758767" y="216541"/>
                  <a:pt x="8652933" y="534683"/>
                  <a:pt x="8483600" y="662324"/>
                </a:cubicBezTo>
                <a:cubicBezTo>
                  <a:pt x="8034867" y="1015807"/>
                  <a:pt x="7304617" y="1096754"/>
                  <a:pt x="6781800" y="1206500"/>
                </a:cubicBezTo>
                <a:cubicBezTo>
                  <a:pt x="6462183" y="1278146"/>
                  <a:pt x="6335183" y="1278467"/>
                  <a:pt x="6070600" y="1308100"/>
                </a:cubicBezTo>
                <a:lnTo>
                  <a:pt x="5080000" y="1320800"/>
                </a:lnTo>
                <a:lnTo>
                  <a:pt x="4318000" y="1295400"/>
                </a:lnTo>
                <a:lnTo>
                  <a:pt x="3733800" y="1257300"/>
                </a:lnTo>
                <a:lnTo>
                  <a:pt x="3098800" y="1193800"/>
                </a:lnTo>
                <a:lnTo>
                  <a:pt x="1930400" y="1092200"/>
                </a:lnTo>
                <a:lnTo>
                  <a:pt x="0" y="1005224"/>
                </a:lnTo>
                <a:lnTo>
                  <a:pt x="63500" y="12700"/>
                </a:lnTo>
                <a:close/>
              </a:path>
            </a:pathLst>
          </a:custGeom>
          <a:solidFill>
            <a:srgbClr val="73BF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spcCol="0" rtlCol="0" anchor="ctr"/>
          <a:lstStyle/>
          <a:p>
            <a:pPr algn="ctr"/>
            <a:endParaRPr lang="en-US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8554B023-8471-B56F-AA0E-615E0B5C9A3C}"/>
              </a:ext>
            </a:extLst>
          </p:cNvPr>
          <p:cNvSpPr/>
          <p:nvPr/>
        </p:nvSpPr>
        <p:spPr>
          <a:xfrm>
            <a:off x="-40604" y="2938"/>
            <a:ext cx="8386790" cy="1315196"/>
          </a:xfrm>
          <a:custGeom>
            <a:avLst/>
            <a:gdLst>
              <a:gd name="connsiteX0" fmla="*/ 0 w 9144000"/>
              <a:gd name="connsiteY0" fmla="*/ 0 h 1373524"/>
              <a:gd name="connsiteX1" fmla="*/ 9144000 w 9144000"/>
              <a:gd name="connsiteY1" fmla="*/ 0 h 1373524"/>
              <a:gd name="connsiteX2" fmla="*/ 9144000 w 9144000"/>
              <a:gd name="connsiteY2" fmla="*/ 1373524 h 1373524"/>
              <a:gd name="connsiteX3" fmla="*/ 0 w 9144000"/>
              <a:gd name="connsiteY3" fmla="*/ 1373524 h 1373524"/>
              <a:gd name="connsiteX4" fmla="*/ 0 w 91440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05000 w 9207500"/>
              <a:gd name="connsiteY3" fmla="*/ 11430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30400 w 9207500"/>
              <a:gd name="connsiteY3" fmla="*/ 10795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098800 w 9207500"/>
              <a:gd name="connsiteY3" fmla="*/ 1181100 h 1373524"/>
              <a:gd name="connsiteX4" fmla="*/ 1930400 w 9207500"/>
              <a:gd name="connsiteY4" fmla="*/ 1079500 h 1373524"/>
              <a:gd name="connsiteX5" fmla="*/ 0 w 9207500"/>
              <a:gd name="connsiteY5" fmla="*/ 992524 h 1373524"/>
              <a:gd name="connsiteX6" fmla="*/ 63500 w 9207500"/>
              <a:gd name="connsiteY6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733800 w 9207500"/>
              <a:gd name="connsiteY3" fmla="*/ 1244600 h 1373524"/>
              <a:gd name="connsiteX4" fmla="*/ 3098800 w 9207500"/>
              <a:gd name="connsiteY4" fmla="*/ 1181100 h 1373524"/>
              <a:gd name="connsiteX5" fmla="*/ 1930400 w 9207500"/>
              <a:gd name="connsiteY5" fmla="*/ 1079500 h 1373524"/>
              <a:gd name="connsiteX6" fmla="*/ 0 w 9207500"/>
              <a:gd name="connsiteY6" fmla="*/ 992524 h 1373524"/>
              <a:gd name="connsiteX7" fmla="*/ 63500 w 9207500"/>
              <a:gd name="connsiteY7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4318000 w 9207500"/>
              <a:gd name="connsiteY3" fmla="*/ 1282700 h 1373524"/>
              <a:gd name="connsiteX4" fmla="*/ 3733800 w 9207500"/>
              <a:gd name="connsiteY4" fmla="*/ 1244600 h 1373524"/>
              <a:gd name="connsiteX5" fmla="*/ 3098800 w 9207500"/>
              <a:gd name="connsiteY5" fmla="*/ 1181100 h 1373524"/>
              <a:gd name="connsiteX6" fmla="*/ 1930400 w 9207500"/>
              <a:gd name="connsiteY6" fmla="*/ 1079500 h 1373524"/>
              <a:gd name="connsiteX7" fmla="*/ 0 w 9207500"/>
              <a:gd name="connsiteY7" fmla="*/ 992524 h 1373524"/>
              <a:gd name="connsiteX8" fmla="*/ 63500 w 9207500"/>
              <a:gd name="connsiteY8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5080000 w 9207500"/>
              <a:gd name="connsiteY3" fmla="*/ 1308100 h 1373524"/>
              <a:gd name="connsiteX4" fmla="*/ 4318000 w 9207500"/>
              <a:gd name="connsiteY4" fmla="*/ 1282700 h 1373524"/>
              <a:gd name="connsiteX5" fmla="*/ 3733800 w 9207500"/>
              <a:gd name="connsiteY5" fmla="*/ 1244600 h 1373524"/>
              <a:gd name="connsiteX6" fmla="*/ 3098800 w 9207500"/>
              <a:gd name="connsiteY6" fmla="*/ 1181100 h 1373524"/>
              <a:gd name="connsiteX7" fmla="*/ 1930400 w 9207500"/>
              <a:gd name="connsiteY7" fmla="*/ 1079500 h 1373524"/>
              <a:gd name="connsiteX8" fmla="*/ 0 w 9207500"/>
              <a:gd name="connsiteY8" fmla="*/ 992524 h 1373524"/>
              <a:gd name="connsiteX9" fmla="*/ 63500 w 9207500"/>
              <a:gd name="connsiteY9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070600 w 9207500"/>
              <a:gd name="connsiteY3" fmla="*/ 1270000 h 1373524"/>
              <a:gd name="connsiteX4" fmla="*/ 5080000 w 9207500"/>
              <a:gd name="connsiteY4" fmla="*/ 1308100 h 1373524"/>
              <a:gd name="connsiteX5" fmla="*/ 4318000 w 9207500"/>
              <a:gd name="connsiteY5" fmla="*/ 1282700 h 1373524"/>
              <a:gd name="connsiteX6" fmla="*/ 3733800 w 9207500"/>
              <a:gd name="connsiteY6" fmla="*/ 1244600 h 1373524"/>
              <a:gd name="connsiteX7" fmla="*/ 3098800 w 9207500"/>
              <a:gd name="connsiteY7" fmla="*/ 1181100 h 1373524"/>
              <a:gd name="connsiteX8" fmla="*/ 1930400 w 9207500"/>
              <a:gd name="connsiteY8" fmla="*/ 1079500 h 1373524"/>
              <a:gd name="connsiteX9" fmla="*/ 0 w 9207500"/>
              <a:gd name="connsiteY9" fmla="*/ 992524 h 1373524"/>
              <a:gd name="connsiteX10" fmla="*/ 63500 w 9207500"/>
              <a:gd name="connsiteY10" fmla="*/ 0 h 1373524"/>
              <a:gd name="connsiteX0" fmla="*/ 63500 w 9207500"/>
              <a:gd name="connsiteY0" fmla="*/ 0 h 1436045"/>
              <a:gd name="connsiteX1" fmla="*/ 9207500 w 9207500"/>
              <a:gd name="connsiteY1" fmla="*/ 0 h 1436045"/>
              <a:gd name="connsiteX2" fmla="*/ 9207500 w 9207500"/>
              <a:gd name="connsiteY2" fmla="*/ 1373524 h 1436045"/>
              <a:gd name="connsiteX3" fmla="*/ 6731000 w 9207500"/>
              <a:gd name="connsiteY3" fmla="*/ 1168400 h 1436045"/>
              <a:gd name="connsiteX4" fmla="*/ 6070600 w 9207500"/>
              <a:gd name="connsiteY4" fmla="*/ 1270000 h 1436045"/>
              <a:gd name="connsiteX5" fmla="*/ 5080000 w 9207500"/>
              <a:gd name="connsiteY5" fmla="*/ 1308100 h 1436045"/>
              <a:gd name="connsiteX6" fmla="*/ 4318000 w 9207500"/>
              <a:gd name="connsiteY6" fmla="*/ 1282700 h 1436045"/>
              <a:gd name="connsiteX7" fmla="*/ 3733800 w 9207500"/>
              <a:gd name="connsiteY7" fmla="*/ 1244600 h 1436045"/>
              <a:gd name="connsiteX8" fmla="*/ 3098800 w 9207500"/>
              <a:gd name="connsiteY8" fmla="*/ 1181100 h 1436045"/>
              <a:gd name="connsiteX9" fmla="*/ 1930400 w 9207500"/>
              <a:gd name="connsiteY9" fmla="*/ 1079500 h 1436045"/>
              <a:gd name="connsiteX10" fmla="*/ 0 w 9207500"/>
              <a:gd name="connsiteY10" fmla="*/ 992524 h 1436045"/>
              <a:gd name="connsiteX11" fmla="*/ 63500 w 9207500"/>
              <a:gd name="connsiteY11" fmla="*/ 0 h 1436045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731000 w 9207500"/>
              <a:gd name="connsiteY3" fmla="*/ 1168400 h 1373524"/>
              <a:gd name="connsiteX4" fmla="*/ 6070600 w 9207500"/>
              <a:gd name="connsiteY4" fmla="*/ 1270000 h 1373524"/>
              <a:gd name="connsiteX5" fmla="*/ 5080000 w 9207500"/>
              <a:gd name="connsiteY5" fmla="*/ 1308100 h 1373524"/>
              <a:gd name="connsiteX6" fmla="*/ 4318000 w 9207500"/>
              <a:gd name="connsiteY6" fmla="*/ 1282700 h 1373524"/>
              <a:gd name="connsiteX7" fmla="*/ 3733800 w 9207500"/>
              <a:gd name="connsiteY7" fmla="*/ 1244600 h 1373524"/>
              <a:gd name="connsiteX8" fmla="*/ 3098800 w 9207500"/>
              <a:gd name="connsiteY8" fmla="*/ 1181100 h 1373524"/>
              <a:gd name="connsiteX9" fmla="*/ 1930400 w 9207500"/>
              <a:gd name="connsiteY9" fmla="*/ 1079500 h 1373524"/>
              <a:gd name="connsiteX10" fmla="*/ 0 w 9207500"/>
              <a:gd name="connsiteY10" fmla="*/ 992524 h 1373524"/>
              <a:gd name="connsiteX11" fmla="*/ 63500 w 9207500"/>
              <a:gd name="connsiteY11" fmla="*/ 0 h 1373524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024326"/>
              <a:gd name="connsiteY0" fmla="*/ 12700 h 1320800"/>
              <a:gd name="connsiteX1" fmla="*/ 8826500 w 9024326"/>
              <a:gd name="connsiteY1" fmla="*/ 0 h 1320800"/>
              <a:gd name="connsiteX2" fmla="*/ 9004300 w 9024326"/>
              <a:gd name="connsiteY2" fmla="*/ 662324 h 1320800"/>
              <a:gd name="connsiteX3" fmla="*/ 6731000 w 9024326"/>
              <a:gd name="connsiteY3" fmla="*/ 1181100 h 1320800"/>
              <a:gd name="connsiteX4" fmla="*/ 6070600 w 9024326"/>
              <a:gd name="connsiteY4" fmla="*/ 1282700 h 1320800"/>
              <a:gd name="connsiteX5" fmla="*/ 5080000 w 9024326"/>
              <a:gd name="connsiteY5" fmla="*/ 1320800 h 1320800"/>
              <a:gd name="connsiteX6" fmla="*/ 4318000 w 9024326"/>
              <a:gd name="connsiteY6" fmla="*/ 1295400 h 1320800"/>
              <a:gd name="connsiteX7" fmla="*/ 3733800 w 9024326"/>
              <a:gd name="connsiteY7" fmla="*/ 1257300 h 1320800"/>
              <a:gd name="connsiteX8" fmla="*/ 3098800 w 9024326"/>
              <a:gd name="connsiteY8" fmla="*/ 1193800 h 1320800"/>
              <a:gd name="connsiteX9" fmla="*/ 1930400 w 9024326"/>
              <a:gd name="connsiteY9" fmla="*/ 1092200 h 1320800"/>
              <a:gd name="connsiteX10" fmla="*/ 0 w 9024326"/>
              <a:gd name="connsiteY10" fmla="*/ 1005224 h 1320800"/>
              <a:gd name="connsiteX11" fmla="*/ 63500 w 9024326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5852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57900 w 8826500"/>
              <a:gd name="connsiteY4" fmla="*/ 12700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826500" h="1320800">
                <a:moveTo>
                  <a:pt x="63500" y="12700"/>
                </a:moveTo>
                <a:lnTo>
                  <a:pt x="8826500" y="0"/>
                </a:lnTo>
                <a:cubicBezTo>
                  <a:pt x="8758767" y="216541"/>
                  <a:pt x="8652933" y="534683"/>
                  <a:pt x="8483600" y="662324"/>
                </a:cubicBezTo>
                <a:cubicBezTo>
                  <a:pt x="8034867" y="1015807"/>
                  <a:pt x="7304617" y="1096754"/>
                  <a:pt x="6781800" y="1206500"/>
                </a:cubicBezTo>
                <a:cubicBezTo>
                  <a:pt x="6462183" y="1278146"/>
                  <a:pt x="6335183" y="1278467"/>
                  <a:pt x="6070600" y="1308100"/>
                </a:cubicBezTo>
                <a:lnTo>
                  <a:pt x="5080000" y="1320800"/>
                </a:lnTo>
                <a:lnTo>
                  <a:pt x="4318000" y="1295400"/>
                </a:lnTo>
                <a:lnTo>
                  <a:pt x="3733800" y="1257300"/>
                </a:lnTo>
                <a:lnTo>
                  <a:pt x="3098800" y="1193800"/>
                </a:lnTo>
                <a:lnTo>
                  <a:pt x="1930400" y="1092200"/>
                </a:lnTo>
                <a:lnTo>
                  <a:pt x="0" y="1005224"/>
                </a:lnTo>
                <a:lnTo>
                  <a:pt x="63500" y="12700"/>
                </a:lnTo>
                <a:close/>
              </a:path>
            </a:pathLst>
          </a:custGeom>
          <a:solidFill>
            <a:srgbClr val="73BF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spcCol="0"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6655CE9-FFF0-E2A8-9291-BA3BBA4DD11F}"/>
              </a:ext>
            </a:extLst>
          </p:cNvPr>
          <p:cNvSpPr txBox="1"/>
          <p:nvPr/>
        </p:nvSpPr>
        <p:spPr>
          <a:xfrm>
            <a:off x="29410" y="0"/>
            <a:ext cx="1127504" cy="615355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Arrus-Black" pitchFamily="18" charset="0"/>
                <a:ea typeface="Arrus-Black" pitchFamily="18" charset="0"/>
                <a:cs typeface="Arrus-Black" pitchFamily="18" charset="0"/>
              </a:rPr>
              <a:t>Bài</a:t>
            </a:r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id="{D62B6E03-4CD7-6A6E-141A-3B427815E7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41" y="220267"/>
            <a:ext cx="1657024" cy="1675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3F43C9D-BEB1-FB4F-D2B9-F425DD47A204}"/>
              </a:ext>
            </a:extLst>
          </p:cNvPr>
          <p:cNvSpPr txBox="1"/>
          <p:nvPr/>
        </p:nvSpPr>
        <p:spPr>
          <a:xfrm>
            <a:off x="533701" y="443487"/>
            <a:ext cx="1127504" cy="943848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5300" b="1">
                <a:solidFill>
                  <a:srgbClr val="1BBF23"/>
                </a:solidFill>
                <a:latin typeface=".VnCooper" pitchFamily="34" charset="0"/>
                <a:ea typeface="Arial-Rounded" pitchFamily="34" charset="0"/>
                <a:cs typeface="Arial-Rounded" pitchFamily="34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270737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1">
            <a:extLst>
              <a:ext uri="{FF2B5EF4-FFF2-40B4-BE49-F238E27FC236}">
                <a16:creationId xmlns:a16="http://schemas.microsoft.com/office/drawing/2014/main" id="{CF9B5F26-C68A-40CB-8CE6-163B3A810E66}"/>
              </a:ext>
            </a:extLst>
          </p:cNvPr>
          <p:cNvSpPr/>
          <p:nvPr/>
        </p:nvSpPr>
        <p:spPr>
          <a:xfrm>
            <a:off x="2958193" y="1497500"/>
            <a:ext cx="3227615" cy="2148690"/>
          </a:xfrm>
          <a:prstGeom prst="roundRect">
            <a:avLst/>
          </a:prstGeom>
          <a:solidFill>
            <a:srgbClr val="D8EF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4058793" y="1407116"/>
            <a:ext cx="1026414" cy="223907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GB" sz="12800" dirty="0">
                <a:solidFill>
                  <a:srgbClr val="E52D56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ơ</a:t>
            </a:r>
          </a:p>
          <a:p>
            <a:endParaRPr lang="en-US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0437"/>
            <a:ext cx="2082476" cy="108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2950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519279" y="1986138"/>
            <a:ext cx="3103257" cy="1557124"/>
            <a:chOff x="4900211" y="1986138"/>
            <a:chExt cx="3103257" cy="1557124"/>
          </a:xfrm>
        </p:grpSpPr>
        <p:sp>
          <p:nvSpPr>
            <p:cNvPr id="16" name="Rectangle 15"/>
            <p:cNvSpPr/>
            <p:nvPr/>
          </p:nvSpPr>
          <p:spPr>
            <a:xfrm>
              <a:off x="4900211" y="2771102"/>
              <a:ext cx="3103257" cy="77216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418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900211" y="1986138"/>
              <a:ext cx="1634766" cy="784964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418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534978" y="1986138"/>
              <a:ext cx="1468490" cy="784964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418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01" y="544354"/>
            <a:ext cx="898112" cy="4676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19280" y="2773680"/>
            <a:ext cx="3103257" cy="772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b</a:t>
            </a:r>
            <a:r>
              <a:rPr lang="en-US" sz="54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ơ</a:t>
            </a:r>
            <a:endParaRPr lang="en-US" sz="54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9280" y="1988716"/>
            <a:ext cx="1634766" cy="7849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b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154047" y="1988716"/>
            <a:ext cx="1468490" cy="7849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ơ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5091279" y="1995118"/>
            <a:ext cx="3103257" cy="1557124"/>
            <a:chOff x="4900211" y="1986138"/>
            <a:chExt cx="3103257" cy="1557124"/>
          </a:xfrm>
        </p:grpSpPr>
        <p:sp>
          <p:nvSpPr>
            <p:cNvPr id="20" name="Rectangle 19"/>
            <p:cNvSpPr/>
            <p:nvPr/>
          </p:nvSpPr>
          <p:spPr>
            <a:xfrm>
              <a:off x="4900211" y="2771102"/>
              <a:ext cx="3103257" cy="77216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418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>
                <a:solidFill>
                  <a:schemeClr val="tx1"/>
                </a:solidFill>
                <a:latin typeface=".VnAvant" pitchFamily="34" charset="0"/>
                <a:cs typeface="Calibri" pitchFamily="34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900211" y="1986138"/>
              <a:ext cx="1634766" cy="784964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418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>
                <a:solidFill>
                  <a:srgbClr val="FF0000"/>
                </a:solidFill>
                <a:latin typeface=".VnAvant" pitchFamily="34" charset="0"/>
                <a:cs typeface="Calibri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534978" y="1986138"/>
              <a:ext cx="1468490" cy="784964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418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>
                <a:solidFill>
                  <a:schemeClr val="tx1"/>
                </a:solidFill>
                <a:latin typeface=".VnAvant" pitchFamily="34" charset="0"/>
                <a:cs typeface="Calibri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5091279" y="1992540"/>
            <a:ext cx="3103257" cy="1557124"/>
            <a:chOff x="4900211" y="1986138"/>
            <a:chExt cx="3103257" cy="1557124"/>
          </a:xfrm>
        </p:grpSpPr>
        <p:sp>
          <p:nvSpPr>
            <p:cNvPr id="24" name="Rectangle 23"/>
            <p:cNvSpPr/>
            <p:nvPr/>
          </p:nvSpPr>
          <p:spPr>
            <a:xfrm>
              <a:off x="4900211" y="2771102"/>
              <a:ext cx="3103257" cy="77216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418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>
                <a:solidFill>
                  <a:schemeClr val="tx1"/>
                </a:solidFill>
                <a:latin typeface=".VnAvant" pitchFamily="34" charset="0"/>
                <a:cs typeface="Calibri" pitchFamily="34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900211" y="1986138"/>
              <a:ext cx="1634766" cy="784964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418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>
                <a:solidFill>
                  <a:srgbClr val="FF0000"/>
                </a:solidFill>
                <a:latin typeface=".VnAvant" pitchFamily="34" charset="0"/>
                <a:cs typeface="Calibri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6534978" y="1986138"/>
              <a:ext cx="1468490" cy="784964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418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>
                <a:solidFill>
                  <a:schemeClr val="tx1"/>
                </a:solidFill>
                <a:latin typeface=".VnAvant" pitchFamily="34" charset="0"/>
                <a:cs typeface="Calibri" pitchFamily="34" charset="0"/>
              </a:endParaRPr>
            </a:p>
          </p:txBody>
        </p:sp>
      </p:grpSp>
      <p:sp>
        <p:nvSpPr>
          <p:cNvPr id="27" name="Rectangle 26"/>
          <p:cNvSpPr/>
          <p:nvPr/>
        </p:nvSpPr>
        <p:spPr>
          <a:xfrm>
            <a:off x="5091280" y="2780082"/>
            <a:ext cx="3103257" cy="772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d</a:t>
            </a:r>
            <a:r>
              <a:rPr lang="en-US" sz="54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ỡ</a:t>
            </a:r>
            <a:endParaRPr lang="en-US" sz="54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091280" y="1995118"/>
            <a:ext cx="1634766" cy="7849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d</a:t>
            </a:r>
          </a:p>
        </p:txBody>
      </p:sp>
      <p:sp>
        <p:nvSpPr>
          <p:cNvPr id="29" name="Rectangle 28"/>
          <p:cNvSpPr/>
          <p:nvPr/>
        </p:nvSpPr>
        <p:spPr>
          <a:xfrm>
            <a:off x="6726047" y="1995118"/>
            <a:ext cx="1468490" cy="7849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ơ</a:t>
            </a:r>
          </a:p>
        </p:txBody>
      </p:sp>
      <p:sp>
        <p:nvSpPr>
          <p:cNvPr id="30" name="Rectangle 29"/>
          <p:cNvSpPr/>
          <p:nvPr/>
        </p:nvSpPr>
        <p:spPr>
          <a:xfrm>
            <a:off x="3622536" y="815598"/>
            <a:ext cx="1634766" cy="7849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ơ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2223494" y="2847371"/>
            <a:ext cx="114591" cy="11574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722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27" grpId="0"/>
      <p:bldP spid="28" grpId="0"/>
      <p:bldP spid="29" grpId="0"/>
    </p:bld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4557</TotalTime>
  <Words>120</Words>
  <Application>Microsoft Office PowerPoint</Application>
  <PresentationFormat>On-screen Show (16:9)</PresentationFormat>
  <Paragraphs>51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16</vt:i4>
      </vt:variant>
    </vt:vector>
  </HeadingPairs>
  <TitlesOfParts>
    <vt:vector size="34" baseType="lpstr">
      <vt:lpstr>맑은 고딕</vt:lpstr>
      <vt:lpstr>.VnAvant</vt:lpstr>
      <vt:lpstr>.VnCooper</vt:lpstr>
      <vt:lpstr>Arial</vt:lpstr>
      <vt:lpstr>Arial-Rounded</vt:lpstr>
      <vt:lpstr>Arial-SGK-TV</vt:lpstr>
      <vt:lpstr>Arrus-Black</vt:lpstr>
      <vt:lpstr>Calibri</vt:lpstr>
      <vt:lpstr>Calibri Light</vt:lpstr>
      <vt:lpstr>Lato</vt:lpstr>
      <vt:lpstr>Quicksand Medium</vt:lpstr>
      <vt:lpstr>Times New Roman</vt:lpstr>
      <vt:lpstr>Simple Light</vt:lpstr>
      <vt:lpstr>4_Office Theme</vt:lpstr>
      <vt:lpstr>2_Office Theme</vt:lpstr>
      <vt:lpstr>5_Office Theme</vt:lpstr>
      <vt:lpstr>6_Office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</dc:title>
  <dc:creator>Administrator</dc:creator>
  <cp:lastModifiedBy>Ms Quyen</cp:lastModifiedBy>
  <cp:revision>118</cp:revision>
  <dcterms:modified xsi:type="dcterms:W3CDTF">2022-09-18T13:31:11Z</dcterms:modified>
</cp:coreProperties>
</file>