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39" r:id="rId2"/>
    <p:sldId id="331" r:id="rId3"/>
    <p:sldId id="332" r:id="rId4"/>
    <p:sldId id="306" r:id="rId5"/>
    <p:sldId id="307" r:id="rId6"/>
    <p:sldId id="309" r:id="rId7"/>
    <p:sldId id="308" r:id="rId8"/>
    <p:sldId id="323" r:id="rId9"/>
    <p:sldId id="334" r:id="rId10"/>
    <p:sldId id="333" r:id="rId11"/>
    <p:sldId id="324" r:id="rId12"/>
    <p:sldId id="325" r:id="rId13"/>
    <p:sldId id="329" r:id="rId14"/>
    <p:sldId id="330" r:id="rId15"/>
    <p:sldId id="310" r:id="rId16"/>
    <p:sldId id="326" r:id="rId17"/>
    <p:sldId id="337" r:id="rId18"/>
    <p:sldId id="314" r:id="rId19"/>
    <p:sldId id="315" r:id="rId20"/>
    <p:sldId id="316" r:id="rId21"/>
    <p:sldId id="267" r:id="rId22"/>
    <p:sldId id="320" r:id="rId23"/>
    <p:sldId id="272" r:id="rId24"/>
    <p:sldId id="321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868"/>
    <a:srgbClr val="59C030"/>
    <a:srgbClr val="F6B843"/>
    <a:srgbClr val="66E5B9"/>
    <a:srgbClr val="F0C9BF"/>
    <a:srgbClr val="F5A45F"/>
    <a:srgbClr val="FFED8E"/>
    <a:srgbClr val="B2E3FC"/>
    <a:srgbClr val="FFF89A"/>
    <a:srgbClr val="F06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>
        <p:scale>
          <a:sx n="96" d="100"/>
          <a:sy n="96" d="100"/>
        </p:scale>
        <p:origin x="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11/09/2022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5603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5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9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72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jpeg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7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03896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kern="0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Google Shape;54;p13"/>
          <p:cNvSpPr txBox="1">
            <a:spLocks/>
          </p:cNvSpPr>
          <p:nvPr/>
        </p:nvSpPr>
        <p:spPr>
          <a:xfrm>
            <a:off x="1783391" y="3939317"/>
            <a:ext cx="8411076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8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2: B b </a:t>
            </a:r>
            <a:r>
              <a:rPr lang="en-GB" sz="80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`</a:t>
            </a:r>
            <a:endParaRPr lang="en-GB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6EA63C-BA99-4951-9FF6-819973B23B5B}"/>
              </a:ext>
            </a:extLst>
          </p:cNvPr>
          <p:cNvSpPr/>
          <p:nvPr/>
        </p:nvSpPr>
        <p:spPr>
          <a:xfrm>
            <a:off x="2116182" y="4196077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EE0AE7-693C-4D34-812B-35335B751A69}"/>
              </a:ext>
            </a:extLst>
          </p:cNvPr>
          <p:cNvSpPr/>
          <p:nvPr/>
        </p:nvSpPr>
        <p:spPr>
          <a:xfrm>
            <a:off x="2116182" y="3357877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7CF5EC-5D3D-45E0-A4FA-9849A3D91062}"/>
              </a:ext>
            </a:extLst>
          </p:cNvPr>
          <p:cNvSpPr/>
          <p:nvPr/>
        </p:nvSpPr>
        <p:spPr>
          <a:xfrm>
            <a:off x="3563982" y="3357877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6230982" y="4196077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6230982" y="3357877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7678782" y="3357877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91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91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1"/>
    </mc:Choice>
    <mc:Fallback xmlns="">
      <p:transition spd="slow" advTm="1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3C4262-5A47-4EB8-AB44-6270A8C063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710"/>
          <a:stretch/>
        </p:blipFill>
        <p:spPr>
          <a:xfrm>
            <a:off x="1828808" y="2497185"/>
            <a:ext cx="1111979" cy="16276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3AC3E9-8D60-4017-A309-2B201159BC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470"/>
          <a:stretch/>
        </p:blipFill>
        <p:spPr>
          <a:xfrm>
            <a:off x="4632949" y="1328680"/>
            <a:ext cx="1984157" cy="3442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953535-E2F4-4853-A1F3-19E9D1A99E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4554"/>
          <a:stretch/>
        </p:blipFill>
        <p:spPr>
          <a:xfrm>
            <a:off x="7614190" y="2368029"/>
            <a:ext cx="2380191" cy="1885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507A95-CEBF-4B09-8CAF-ADCBD0A53097}"/>
              </a:ext>
            </a:extLst>
          </p:cNvPr>
          <p:cNvSpPr txBox="1"/>
          <p:nvPr/>
        </p:nvSpPr>
        <p:spPr>
          <a:xfrm>
            <a:off x="4865903" y="4809114"/>
            <a:ext cx="24601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7D14"/>
                </a:solidFill>
                <a:latin typeface="UTM Avo" panose="02040603050506020204" pitchFamily="18" charset="0"/>
                <a:cs typeface="Times New Roman" panose="02020603050405020304" charset="0"/>
              </a:rPr>
              <a:t>bà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42EB53-31AB-44A3-9B24-E80E5D124407}"/>
              </a:ext>
            </a:extLst>
          </p:cNvPr>
          <p:cNvSpPr txBox="1"/>
          <p:nvPr/>
        </p:nvSpPr>
        <p:spPr>
          <a:xfrm>
            <a:off x="1610579" y="4809114"/>
            <a:ext cx="24601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117D14"/>
                </a:solidFill>
                <a:latin typeface="UTM Avo" panose="02040603050506020204" pitchFamily="18" charset="0"/>
                <a:cs typeface="Times New Roman" panose="02020603050405020304" charset="0"/>
              </a:rPr>
              <a:t>ba</a:t>
            </a:r>
            <a:endParaRPr lang="en-US" sz="6600" b="1" dirty="0">
              <a:solidFill>
                <a:srgbClr val="117D14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069329-F79E-4295-ACD4-DCD7F1D62896}"/>
              </a:ext>
            </a:extLst>
          </p:cNvPr>
          <p:cNvSpPr txBox="1"/>
          <p:nvPr/>
        </p:nvSpPr>
        <p:spPr>
          <a:xfrm>
            <a:off x="7848786" y="4716350"/>
            <a:ext cx="3442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117D14"/>
                </a:solidFill>
                <a:latin typeface="UTM Avo" panose="02040603050506020204" pitchFamily="18" charset="0"/>
                <a:cs typeface="Times New Roman" panose="02020603050405020304" charset="0"/>
              </a:rPr>
              <a:t>ba</a:t>
            </a:r>
            <a:r>
              <a:rPr lang="en-US" sz="6600" b="1" dirty="0">
                <a:solidFill>
                  <a:srgbClr val="117D14"/>
                </a:solidFill>
                <a:latin typeface="UTM Avo" panose="02040603050506020204" pitchFamily="18" charset="0"/>
                <a:cs typeface="Times New Roman" panose="02020603050405020304" charset="0"/>
              </a:rPr>
              <a:t> </a:t>
            </a:r>
            <a:r>
              <a:rPr lang="en-US" sz="6600" b="1" dirty="0" err="1">
                <a:solidFill>
                  <a:srgbClr val="117D14"/>
                </a:solidFill>
                <a:latin typeface="UTM Avo" panose="02040603050506020204" pitchFamily="18" charset="0"/>
                <a:cs typeface="Times New Roman" panose="02020603050405020304" charset="0"/>
              </a:rPr>
              <a:t>ba</a:t>
            </a:r>
            <a:endParaRPr lang="en-US" sz="6600" b="1" dirty="0">
              <a:solidFill>
                <a:srgbClr val="117D14"/>
              </a:solidFill>
              <a:latin typeface="UTM Avo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3CCAF-7373-4A0E-A7B0-794C1945A75F}"/>
              </a:ext>
            </a:extLst>
          </p:cNvPr>
          <p:cNvSpPr txBox="1"/>
          <p:nvPr/>
        </p:nvSpPr>
        <p:spPr>
          <a:xfrm>
            <a:off x="1610579" y="4809114"/>
            <a:ext cx="830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8CB5D2-F8C3-4D60-AED0-0B2E31877D8C}"/>
              </a:ext>
            </a:extLst>
          </p:cNvPr>
          <p:cNvSpPr txBox="1"/>
          <p:nvPr/>
        </p:nvSpPr>
        <p:spPr>
          <a:xfrm>
            <a:off x="4865903" y="4810540"/>
            <a:ext cx="830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FAF96E-1901-42C7-8EA2-7294334EC7A0}"/>
              </a:ext>
            </a:extLst>
          </p:cNvPr>
          <p:cNvSpPr txBox="1"/>
          <p:nvPr/>
        </p:nvSpPr>
        <p:spPr>
          <a:xfrm>
            <a:off x="7846430" y="4716130"/>
            <a:ext cx="830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417E5-96A0-415C-A848-A74E51C7B35C}"/>
              </a:ext>
            </a:extLst>
          </p:cNvPr>
          <p:cNvSpPr txBox="1"/>
          <p:nvPr/>
        </p:nvSpPr>
        <p:spPr>
          <a:xfrm>
            <a:off x="9277058" y="4716130"/>
            <a:ext cx="830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charset="0"/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0"/>
    </mc:Choice>
    <mc:Fallback xmlns="">
      <p:transition spd="slow" advTm="7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97" y="322045"/>
            <a:ext cx="2512490" cy="1107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C0C793-52C8-4B00-AA3C-FE259B629E48}"/>
              </a:ext>
            </a:extLst>
          </p:cNvPr>
          <p:cNvSpPr txBox="1"/>
          <p:nvPr/>
        </p:nvSpPr>
        <p:spPr>
          <a:xfrm>
            <a:off x="5064369" y="767103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A7CC87-3170-4535-80FB-46AEF3CA8012}"/>
              </a:ext>
            </a:extLst>
          </p:cNvPr>
          <p:cNvSpPr/>
          <p:nvPr/>
        </p:nvSpPr>
        <p:spPr>
          <a:xfrm>
            <a:off x="2092569" y="320814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E9F2F8-F012-4E9D-B12A-AEC3FAE9D223}"/>
              </a:ext>
            </a:extLst>
          </p:cNvPr>
          <p:cNvSpPr/>
          <p:nvPr/>
        </p:nvSpPr>
        <p:spPr>
          <a:xfrm>
            <a:off x="2092569" y="236994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1A4CCE-888A-4135-BA0F-DC7E31473D2C}"/>
              </a:ext>
            </a:extLst>
          </p:cNvPr>
          <p:cNvSpPr/>
          <p:nvPr/>
        </p:nvSpPr>
        <p:spPr>
          <a:xfrm>
            <a:off x="3540369" y="236994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3143909-FEAA-4435-9E7E-635FEB416EDF}"/>
              </a:ext>
            </a:extLst>
          </p:cNvPr>
          <p:cNvSpPr/>
          <p:nvPr/>
        </p:nvSpPr>
        <p:spPr>
          <a:xfrm>
            <a:off x="6207369" y="320814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A21C7C-0B06-49A2-8C91-4ACDC22820CA}"/>
              </a:ext>
            </a:extLst>
          </p:cNvPr>
          <p:cNvSpPr/>
          <p:nvPr/>
        </p:nvSpPr>
        <p:spPr>
          <a:xfrm>
            <a:off x="6207369" y="236994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D87F62-D1A9-4720-A0D7-CAF94CB47E14}"/>
              </a:ext>
            </a:extLst>
          </p:cNvPr>
          <p:cNvSpPr/>
          <p:nvPr/>
        </p:nvSpPr>
        <p:spPr>
          <a:xfrm>
            <a:off x="7655169" y="236994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0A0749-1109-42DA-8CCE-301BD37AF52E}"/>
              </a:ext>
            </a:extLst>
          </p:cNvPr>
          <p:cNvSpPr txBox="1"/>
          <p:nvPr/>
        </p:nvSpPr>
        <p:spPr>
          <a:xfrm>
            <a:off x="2473569" y="4485153"/>
            <a:ext cx="152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ba</a:t>
            </a:r>
            <a:endParaRPr lang="en-US" sz="60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BEBE4E-1E39-4CC2-99D9-219786E58AF4}"/>
              </a:ext>
            </a:extLst>
          </p:cNvPr>
          <p:cNvSpPr txBox="1"/>
          <p:nvPr/>
        </p:nvSpPr>
        <p:spPr>
          <a:xfrm>
            <a:off x="4835769" y="4485153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bà</a:t>
            </a:r>
            <a:r>
              <a:rPr lang="en-US" sz="40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F47892-B2BC-4FE6-B8D9-8B462F252F07}"/>
              </a:ext>
            </a:extLst>
          </p:cNvPr>
          <p:cNvSpPr txBox="1"/>
          <p:nvPr/>
        </p:nvSpPr>
        <p:spPr>
          <a:xfrm>
            <a:off x="7127025" y="4464105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ba</a:t>
            </a:r>
            <a:r>
              <a:rPr lang="en-US" sz="60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ba</a:t>
            </a:r>
            <a:endParaRPr lang="en-US" sz="60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0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1"/>
    </mc:Choice>
    <mc:Fallback xmlns="">
      <p:transition spd="slow" advTm="1728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"/>
    </mc:Choice>
    <mc:Fallback xmlns="">
      <p:transition spd="slow" advTm="579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85D85-E545-148C-A2AD-8504EFB1C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4" y="3469"/>
            <a:ext cx="11091326" cy="68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1"/>
    </mc:Choice>
    <mc:Fallback xmlns="">
      <p:transition spd="slow" advTm="111291"/>
    </mc:Fallback>
  </mc:AlternateContent>
  <p:extLst>
    <p:ext uri="{E180D4A7-C9FB-4DFB-919C-405C955672EB}">
      <p14:showEvtLst xmlns:p14="http://schemas.microsoft.com/office/powerpoint/2010/main">
        <p14:playEvt time="0" objId="2"/>
        <p14:stopEvt time="111291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"/>
    </mc:Choice>
    <mc:Fallback xmlns="">
      <p:transition spd="slow"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165B2F-31D5-1D8E-7623-23B636388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726" y="356915"/>
            <a:ext cx="7052015" cy="6144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6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7"/>
    </mc:Choice>
    <mc:Fallback xmlns="">
      <p:transition spd="slow" advTm="2579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\Desktop\z2749939950217_bd9554232afc1c41c63d3298110665f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65" y="437882"/>
            <a:ext cx="8727140" cy="601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8"/>
    </mc:Choice>
    <mc:Fallback xmlns="">
      <p:transition spd="slow" advTm="646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3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2"/>
    </mc:Choice>
    <mc:Fallback xmlns="">
      <p:transition spd="slow" advTm="3178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51B4D3C-043E-4C1F-970B-1B655D7F1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51307" r="3100" b="3543"/>
          <a:stretch>
            <a:fillRect/>
          </a:stretch>
        </p:blipFill>
        <p:spPr bwMode="auto">
          <a:xfrm>
            <a:off x="1716259" y="803504"/>
            <a:ext cx="8539089" cy="53712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94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59"/>
    </mc:Choice>
    <mc:Fallback xmlns="">
      <p:transition spd="slow" advTm="3175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6164954A-20FA-483F-8097-7BEF1AF17C8C}"/>
              </a:ext>
            </a:extLst>
          </p:cNvPr>
          <p:cNvSpPr txBox="1">
            <a:spLocks/>
          </p:cNvSpPr>
          <p:nvPr/>
        </p:nvSpPr>
        <p:spPr>
          <a:xfrm>
            <a:off x="3223223" y="2439192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8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GB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6"/>
    </mc:Choice>
    <mc:Fallback xmlns="">
      <p:transition spd="slow" advTm="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"/>
    </mc:Choice>
    <mc:Fallback xmlns="">
      <p:transition spd="slow" advTm="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73" y="217511"/>
            <a:ext cx="2262346" cy="1020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675C58-8CE3-4785-B3B8-CB506BFD1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151" y="1238255"/>
            <a:ext cx="7645395" cy="47999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A5CEE8-ECCE-41CE-A9D5-757FADD7BCD3}"/>
              </a:ext>
            </a:extLst>
          </p:cNvPr>
          <p:cNvSpPr txBox="1"/>
          <p:nvPr/>
        </p:nvSpPr>
        <p:spPr>
          <a:xfrm rot="306321">
            <a:off x="7249747" y="2717060"/>
            <a:ext cx="1526195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A,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3E8DB-4DC2-42FE-841E-146F5960FFF9}"/>
              </a:ext>
            </a:extLst>
          </p:cNvPr>
          <p:cNvSpPr txBox="1"/>
          <p:nvPr/>
        </p:nvSpPr>
        <p:spPr>
          <a:xfrm rot="306321">
            <a:off x="7740468" y="2719043"/>
            <a:ext cx="677270" cy="523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19"/>
    </mc:Choice>
    <mc:Fallback xmlns="">
      <p:transition spd="slow" advTm="56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EB5E9-96AC-475F-B63D-B8D418223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43" y="513741"/>
            <a:ext cx="1837637" cy="822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298FC-D7C0-4498-A4C8-20F93F178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578" y="1352625"/>
            <a:ext cx="8045122" cy="49916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A8147-4A40-4231-9ADD-6928C4A2E9C1}"/>
              </a:ext>
            </a:extLst>
          </p:cNvPr>
          <p:cNvSpPr txBox="1"/>
          <p:nvPr/>
        </p:nvSpPr>
        <p:spPr>
          <a:xfrm>
            <a:off x="4366591" y="521628"/>
            <a:ext cx="3458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</a:rPr>
              <a:t>Gia </a:t>
            </a:r>
            <a:r>
              <a:rPr lang="en-US" sz="4800" dirty="0" err="1">
                <a:latin typeface="UTM Avo" panose="02040603050506020204" pitchFamily="18" charset="0"/>
              </a:rPr>
              <a:t>đình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7746"/>
    </mc:Choice>
    <mc:Fallback xmlns="">
      <p:transition spd="slow" advClick="0" advTm="7774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HOẠT ĐỘNG TIẾP NỐI</a:t>
            </a:r>
            <a:endParaRPr lang="vi-VN" sz="4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F1A61-3B43-66C8-6ADF-7A266EB2C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45" y="306675"/>
            <a:ext cx="10132610" cy="595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09"/>
    </mc:Choice>
    <mc:Fallback xmlns="">
      <p:transition spd="slow" advTm="63409"/>
    </mc:Fallback>
  </mc:AlternateContent>
  <p:extLst>
    <p:ext uri="{E180D4A7-C9FB-4DFB-919C-405C955672EB}">
      <p14:showEvtLst xmlns:p14="http://schemas.microsoft.com/office/powerpoint/2010/main">
        <p14:playEvt time="0" objId="5"/>
        <p14:stopEvt time="58530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3"/>
    </mc:Choice>
    <mc:Fallback xmlns="">
      <p:transition spd="slow" advTm="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905596-19AD-48E3-9727-40D38B79B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070" y="1222817"/>
            <a:ext cx="8702817" cy="4211041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B171DCE8-84EF-4AEB-95E3-1416B6C8B97B}"/>
              </a:ext>
            </a:extLst>
          </p:cNvPr>
          <p:cNvSpPr txBox="1"/>
          <p:nvPr/>
        </p:nvSpPr>
        <p:spPr>
          <a:xfrm>
            <a:off x="3081478" y="5463989"/>
            <a:ext cx="607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Bà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cho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bé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búp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bê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. 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6F603E55-6A02-4AD3-8F40-517B27A68801}"/>
              </a:ext>
            </a:extLst>
          </p:cNvPr>
          <p:cNvSpPr txBox="1"/>
          <p:nvPr/>
        </p:nvSpPr>
        <p:spPr>
          <a:xfrm>
            <a:off x="3070113" y="5454738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 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6547DD01-D586-407D-B972-2C6BEC80AA4A}"/>
              </a:ext>
            </a:extLst>
          </p:cNvPr>
          <p:cNvSpPr txBox="1"/>
          <p:nvPr/>
        </p:nvSpPr>
        <p:spPr>
          <a:xfrm>
            <a:off x="4968391" y="5444925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 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5B9BDAB5-A546-4266-A7C7-D6ECC4A26E5C}"/>
              </a:ext>
            </a:extLst>
          </p:cNvPr>
          <p:cNvSpPr txBox="1"/>
          <p:nvPr/>
        </p:nvSpPr>
        <p:spPr>
          <a:xfrm>
            <a:off x="5802788" y="5455558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 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EABFB57-D6C4-439B-9299-7F762553BC93}"/>
              </a:ext>
            </a:extLst>
          </p:cNvPr>
          <p:cNvSpPr txBox="1"/>
          <p:nvPr/>
        </p:nvSpPr>
        <p:spPr>
          <a:xfrm>
            <a:off x="6941158" y="5453210"/>
            <a:ext cx="669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8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1"/>
    </mc:Choice>
    <mc:Fallback xmlns="">
      <p:transition spd="slow" advTm="3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1"/>
    </mc:Choice>
    <mc:Fallback xmlns="">
      <p:transition spd="slow" advTm="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3981157"/>
            <a:chOff x="2420257" y="1139250"/>
            <a:chExt cx="4303486" cy="286496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"/>
    </mc:Choice>
    <mc:Fallback xmlns="">
      <p:transition spd="slow" advTm="8302"/>
    </mc:Fallback>
  </mc:AlternateContent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6EA63C-BA99-4951-9FF6-819973B23B5B}"/>
              </a:ext>
            </a:extLst>
          </p:cNvPr>
          <p:cNvSpPr/>
          <p:nvPr/>
        </p:nvSpPr>
        <p:spPr>
          <a:xfrm>
            <a:off x="4648200" y="389986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EE0AE7-693C-4D34-812B-35335B751A69}"/>
              </a:ext>
            </a:extLst>
          </p:cNvPr>
          <p:cNvSpPr/>
          <p:nvPr/>
        </p:nvSpPr>
        <p:spPr>
          <a:xfrm>
            <a:off x="4648200" y="30616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7CF5EC-5D3D-45E0-A4FA-9849A3D91062}"/>
              </a:ext>
            </a:extLst>
          </p:cNvPr>
          <p:cNvSpPr/>
          <p:nvPr/>
        </p:nvSpPr>
        <p:spPr>
          <a:xfrm>
            <a:off x="6096000" y="306166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447763" y="91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00"/>
    </mc:Choice>
    <mc:Fallback xmlns="">
      <p:transition spd="slow" advTm="4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6" y="401577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r>
              <a:rPr lang="en-US" sz="60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à</a:t>
            </a:r>
            <a:endParaRPr lang="en-US" sz="6000" dirty="0">
              <a:solidFill>
                <a:srgbClr val="0000FF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6" y="317757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347706" y="318104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915401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91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6.7|3.5|5.6|3|8.4|15.6|1.2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3062</TotalTime>
  <Words>110</Words>
  <Application>Microsoft Office PowerPoint</Application>
  <PresentationFormat>Widescreen</PresentationFormat>
  <Paragraphs>50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.VnAvant</vt:lpstr>
      <vt:lpstr>Arial</vt:lpstr>
      <vt:lpstr>Arial-Rounded</vt:lpstr>
      <vt:lpstr>Arial-SGK-TV</vt:lpstr>
      <vt:lpstr>Calibri</vt:lpstr>
      <vt:lpstr>Quicksand Medium</vt:lpstr>
      <vt:lpstr>Times New Roman</vt:lpstr>
      <vt:lpstr>UTM Avo</vt:lpstr>
      <vt:lpstr>UTM Cookies</vt:lpstr>
      <vt:lpstr>UVN Minh Map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Ms Quyen</cp:lastModifiedBy>
  <cp:revision>306</cp:revision>
  <dcterms:created xsi:type="dcterms:W3CDTF">2021-06-02T01:34:28Z</dcterms:created>
  <dcterms:modified xsi:type="dcterms:W3CDTF">2022-09-11T02:52:01Z</dcterms:modified>
</cp:coreProperties>
</file>