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417" r:id="rId2"/>
    <p:sldId id="408" r:id="rId3"/>
    <p:sldId id="419" r:id="rId4"/>
    <p:sldId id="433" r:id="rId5"/>
    <p:sldId id="426" r:id="rId6"/>
    <p:sldId id="432" r:id="rId7"/>
    <p:sldId id="434" r:id="rId8"/>
    <p:sldId id="435" r:id="rId9"/>
    <p:sldId id="436" r:id="rId10"/>
    <p:sldId id="418" r:id="rId1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3"/>
    </p:embeddedFont>
    <p:embeddedFont>
      <p:font typeface="UVN Minh Map" panose="00000400000000000000" pitchFamily="2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Arial-Rounded" panose="020B0500000000000000" pitchFamily="34" charset="-93"/>
      <p:regular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06" autoAdjust="0"/>
  </p:normalViewPr>
  <p:slideViewPr>
    <p:cSldViewPr snapToGrid="0">
      <p:cViewPr>
        <p:scale>
          <a:sx n="66" d="100"/>
          <a:sy n="66" d="100"/>
        </p:scale>
        <p:origin x="123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3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7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99" y="447664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42" y="312649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49"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62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318" y="643101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6455826" y="247424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93408" y="3608869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704489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40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8371324" y="4509488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8664774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8589135" y="4067263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7874298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6909150" y="3002106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 flipH="1">
            <a:off x="354519" y="144616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 flipH="1">
            <a:off x="809952" y="457132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 flipH="1">
            <a:off x="1560447" y="105631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 flipH="1">
            <a:off x="136701" y="821831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232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393400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1033108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7814633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2898648" y="4154358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 flipH="1">
            <a:off x="6955422" y="4162306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685749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09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4550-90E4-4F83-96C9-B31E2C4E31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16B5-A049-4ABE-A056-189B338E2E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1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0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8" y="4875879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  <p:sldLayoutId id="2147483696" r:id="rId11"/>
    <p:sldLayoutId id="2147483699" r:id="rId12"/>
    <p:sldLayoutId id="214748370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3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1" y="2279225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5" y="1867608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4311" y="3080873"/>
            <a:ext cx="675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NÉT CƠ BẢN, CÁC CHỮ SỐ, BẢNG CHỮ CÁI, DẤU THANH</a:t>
            </a:r>
          </a:p>
          <a:p>
            <a:pPr algn="ctr">
              <a:defRPr/>
            </a:pPr>
            <a:r>
              <a:rPr lang="vi-VN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13" y="1314451"/>
            <a:ext cx="5685775" cy="16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6691" r="9897" b="72282"/>
          <a:stretch/>
        </p:blipFill>
        <p:spPr bwMode="auto">
          <a:xfrm>
            <a:off x="574159" y="1237284"/>
            <a:ext cx="4408967" cy="8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4" t="67691" r="19684" b="20535"/>
          <a:stretch/>
        </p:blipFill>
        <p:spPr bwMode="auto">
          <a:xfrm>
            <a:off x="6457510" y="2876450"/>
            <a:ext cx="2088888" cy="9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2610" r="31050" b="56203"/>
          <a:stretch/>
        </p:blipFill>
        <p:spPr bwMode="auto">
          <a:xfrm>
            <a:off x="5280839" y="1224862"/>
            <a:ext cx="3232298" cy="8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4159" y="2607094"/>
            <a:ext cx="3310269" cy="1293286"/>
            <a:chOff x="574159" y="1920950"/>
            <a:chExt cx="3310269" cy="129328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2" t="47120" r="51179" b="36630"/>
            <a:stretch/>
          </p:blipFill>
          <p:spPr bwMode="auto">
            <a:xfrm>
              <a:off x="1765005" y="1920950"/>
              <a:ext cx="2119423" cy="129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1" t="32610" r="10088" b="56203"/>
            <a:stretch/>
          </p:blipFill>
          <p:spPr bwMode="auto">
            <a:xfrm>
              <a:off x="574159" y="2239926"/>
              <a:ext cx="878957" cy="8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9" t="47120" r="9327" b="36630"/>
          <a:stretch/>
        </p:blipFill>
        <p:spPr bwMode="auto">
          <a:xfrm>
            <a:off x="4097078" y="2614182"/>
            <a:ext cx="2105246" cy="12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86179" y="222044"/>
            <a:ext cx="4810809" cy="375361"/>
          </a:xfrm>
          <a:prstGeom prst="roundRect">
            <a:avLst/>
          </a:prstGeom>
          <a:solidFill>
            <a:srgbClr val="FFFFCC"/>
          </a:solidFill>
          <a:ln>
            <a:solidFill>
              <a:srgbClr val="FD0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7030A0"/>
                </a:solidFill>
                <a:latin typeface="UTM Avo" panose="02040603050506020204" pitchFamily="18" charset="0"/>
              </a:rPr>
              <a:t>Làm quen với các nét viết cơ bản</a:t>
            </a:r>
            <a:endParaRPr lang="en-US" sz="1800" b="1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547" y="2213413"/>
            <a:ext cx="1124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sổ thẳng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0005" y="2213413"/>
            <a:ext cx="954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ngang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4716" y="2223760"/>
            <a:ext cx="1187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xiên phải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2019" y="2223760"/>
            <a:ext cx="1187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xiên trái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9701" y="2223760"/>
            <a:ext cx="1187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móc xuôi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2120" y="2223759"/>
            <a:ext cx="1454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móc ngược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9755" y="2152517"/>
            <a:ext cx="897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móc </a:t>
            </a:r>
          </a:p>
          <a:p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hai đầu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977" y="3822397"/>
            <a:ext cx="975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cong hở phải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3946" y="3822397"/>
            <a:ext cx="975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cong hở trái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0248" y="3900380"/>
            <a:ext cx="1230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cong kín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1736" y="3899638"/>
            <a:ext cx="96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khuyết</a:t>
            </a:r>
          </a:p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 trên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6546" y="3896458"/>
            <a:ext cx="1492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khuyết</a:t>
            </a:r>
          </a:p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 dưới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4245" y="3900379"/>
            <a:ext cx="1109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thắt trên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4530" y="3896458"/>
            <a:ext cx="1447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002060"/>
                </a:solidFill>
                <a:latin typeface="UTM Avo" panose="02040603050506020204" pitchFamily="18" charset="0"/>
              </a:rPr>
              <a:t>Nét thắt giữa</a:t>
            </a:r>
            <a:endParaRPr lang="en-US" sz="11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4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4"/>
    </mc:Choice>
    <mc:Fallback xmlns="">
      <p:transition spd="slow" advTm="38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583" y="1748155"/>
            <a:ext cx="7704137" cy="2225675"/>
          </a:xfrm>
          <a:noFill/>
        </p:spPr>
        <p:txBody>
          <a:bodyPr/>
          <a:lstStyle/>
          <a:p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8025" dirty="0">
              <a:solidFill>
                <a:schemeClr val="bg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692" y="442950"/>
            <a:ext cx="7638666" cy="4296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8951" y="4819135"/>
            <a:ext cx="2157413" cy="5436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569308" y="-573657"/>
            <a:ext cx="5979333" cy="55696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 rot="10800000" flipV="1">
            <a:off x="2071436" y="1006655"/>
            <a:ext cx="4752655" cy="607061"/>
          </a:xfrm>
          <a:prstGeom prst="rect">
            <a:avLst/>
          </a:prstGeom>
        </p:spPr>
        <p:txBody>
          <a:bodyPr lIns="64143" tIns="32072" rIns="64143" bIns="32072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5524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Nghỉ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giờ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454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456" y="568411"/>
            <a:ext cx="7382908" cy="4152791"/>
          </a:xfrm>
        </p:spPr>
      </p:pic>
      <p:sp>
        <p:nvSpPr>
          <p:cNvPr id="3" name="Rectangle 2"/>
          <p:cNvSpPr/>
          <p:nvPr/>
        </p:nvSpPr>
        <p:spPr>
          <a:xfrm>
            <a:off x="6128951" y="4819135"/>
            <a:ext cx="2157413" cy="5436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172" y="1871406"/>
            <a:ext cx="7704137" cy="2225675"/>
          </a:xfrm>
          <a:noFill/>
        </p:spPr>
        <p:txBody>
          <a:bodyPr/>
          <a:lstStyle/>
          <a:p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b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8025" dirty="0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25" dirty="0" err="1" smtClean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endParaRPr lang="en-US" sz="8025" dirty="0">
              <a:solidFill>
                <a:schemeClr val="bg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128951" y="4819135"/>
            <a:ext cx="2157413" cy="5436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6344"/>
          <a:stretch/>
        </p:blipFill>
        <p:spPr>
          <a:xfrm>
            <a:off x="769344" y="53009"/>
            <a:ext cx="7641427" cy="4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198989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131</Words>
  <Application>Microsoft Office PowerPoint</Application>
  <PresentationFormat>On-screen Show (16:9)</PresentationFormat>
  <Paragraphs>27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UVN Minh Map</vt:lpstr>
      <vt:lpstr>UTM Avo</vt:lpstr>
      <vt:lpstr>Montserrat</vt:lpstr>
      <vt:lpstr>Arial-Rounded</vt:lpstr>
      <vt:lpstr>Arial</vt:lpstr>
      <vt:lpstr>Kalam</vt:lpstr>
      <vt:lpstr>Times New Roman</vt:lpstr>
      <vt:lpstr>Doodle Sketchbook by Slidesgo</vt:lpstr>
      <vt:lpstr>PowerPoint Presentation</vt:lpstr>
      <vt:lpstr>PowerPoint Presentation</vt:lpstr>
      <vt:lpstr>Luyện viết các nét vào vở</vt:lpstr>
      <vt:lpstr>PowerPoint Presentation</vt:lpstr>
      <vt:lpstr>PowerPoint Presentation</vt:lpstr>
      <vt:lpstr>PowerPoint Presentation</vt:lpstr>
      <vt:lpstr>Làm quen với  chữ cái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ASUS</cp:lastModifiedBy>
  <cp:revision>228</cp:revision>
  <dcterms:modified xsi:type="dcterms:W3CDTF">2022-08-30T16:05:52Z</dcterms:modified>
</cp:coreProperties>
</file>