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316" r:id="rId5"/>
    <p:sldId id="389" r:id="rId6"/>
    <p:sldId id="326" r:id="rId7"/>
    <p:sldId id="363" r:id="rId8"/>
    <p:sldId id="385" r:id="rId9"/>
    <p:sldId id="386" r:id="rId10"/>
    <p:sldId id="372" r:id="rId11"/>
    <p:sldId id="387" r:id="rId12"/>
    <p:sldId id="384" r:id="rId13"/>
    <p:sldId id="3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E84C-92F2-4E1E-ACFB-52E92347B5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E2B5-E647-4444-A4E1-5F63E30D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68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1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F1CA-3FE4-3738-338F-B78F50784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07163-AD53-F5BD-9517-27B966560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C84C0-618B-2A87-E319-E9A3CBB9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88C4D-2794-1AF7-4DBD-D866E9FA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3B60C-9B9C-82CD-6877-71D995C8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F9A7-5973-5362-59AB-1A2466C8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E3204-2F07-2260-AC3A-83059B213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EEF66-2F88-ECE7-BF25-4AC1B883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115B2-829E-71D0-8B72-E626E379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A0C3D-124E-9844-6E24-7AAA7573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E3791-C088-2D30-3B30-08148FEB6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C28A6-13A3-EFF8-F23A-5C9E5D9AF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1362-E04F-B2D7-EE9D-6FD9E31D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7D33E-A6FD-453F-1476-FA646B06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2CFE6-2B9A-69C8-9354-9D35BBCF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4480-4D7C-F9EF-DB51-0DF39540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3223-C480-DF52-01CD-B25295FCF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DE39-90A1-0E67-0F06-077AA90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7CF92-FDE4-3276-2E5C-A554D65C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E211-8EC6-1B0A-56CF-52C0C922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D9DB-7D3B-5A8A-1999-E2DD5240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39B4-5E29-816B-FEF6-EA92523E9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EA7D-0FAA-7049-949F-7A9996F2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79B7C-6DD1-C5DB-A040-6F966A3A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B498-929C-5950-1A9B-BC08CD78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2994-2258-9FDE-EB89-62AF11EF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17E8C-90FA-6CAC-6176-437EC3E52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3DF79-5D1E-BEAF-EC52-BABE94656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EBA4D-7C60-2D61-8402-57325BDD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81A8D-4E76-2EEC-6F54-E7B5D6ED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DA5EF-7DB3-6861-6176-6CA16205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7B73-650A-E33A-18E1-5E1A6610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465D7-2DB4-AD78-45F3-A2DD21C8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DD554-4F9B-D835-965E-77A455F88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306E4-BA18-0FE6-4B69-F442B3E63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B35A5-B9C6-B3A0-48DA-14C1C0037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04A28-CE6F-D0EC-6ED7-6C35EDD1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24CB0-28C4-C286-4CD6-99D24C44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215E3-ECE8-AABD-F7C1-6D000A1A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BA8B-B7F6-E25C-76CC-DE357FA4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A332C-349D-D08E-45FE-19AA410A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12A9D-D33A-8BF8-B7DF-1AA7CF4B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D51D8-8695-4018-A28E-06C13377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63AF9-BD28-6DBB-CA45-23A123EA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5BD2B-0327-CB21-8585-22EF6E21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2C34F-DD2F-E703-D8F2-AD2B1E6E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A54F-362B-5658-2137-FAABC21E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1565-F3E6-8D91-173A-D09D7982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595A2-16A7-2B3F-5CEA-92D2575AA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137CC-1715-A1D8-C084-FD381ED2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8A34F-708B-B705-5CCB-8E3EA08E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0012E-0E30-801D-0832-ADBD3A90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B5C1-EAF0-07CD-0C18-F55936B0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1C32E-4265-7848-FD23-6E02E459C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05A15-7F32-EE3C-35DC-2ED536A8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D92D8-CE5A-10E0-358C-D00A4A03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D3937-4879-A927-B3A8-A98F05A1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A0597-E0B2-59C1-5C9E-9F5AD846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4FA50-6900-9660-CFF7-F4FB0598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90406-7D2F-9B1E-A8E2-0B46B6F62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8FC18-8AF5-6F6F-D479-E519A8F6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BAC8-543B-4BD7-BFCE-5B77B5474AB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E6AD4-3572-01B3-59B7-61FA45CD7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6A1DB-A7DC-A591-EB90-915988EEA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2B95-CC05-46AB-8BD9-8C3146AE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68AE6CD4-8AC7-B030-9602-729169FD49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0" y="6088769"/>
            <a:ext cx="5199819" cy="738578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981DB3E1-D15D-E4D1-1BE4-0B8D5C1B6E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88" y="1909404"/>
            <a:ext cx="7940033" cy="4715246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6A680609-9B39-5D37-6EDF-1E6625745B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79976" y="1516"/>
            <a:ext cx="4143893" cy="2341787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5F08FC1D-90DB-C804-2156-08593858FD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975" y="2967166"/>
            <a:ext cx="4164162" cy="2944812"/>
          </a:xfrm>
          <a:prstGeom prst="rect">
            <a:avLst/>
          </a:prstGeom>
        </p:spPr>
      </p:pic>
      <p:pic>
        <p:nvPicPr>
          <p:cNvPr id="8" name="图片 2" descr="觅元素584a989cd6c5a">
            <a:extLst>
              <a:ext uri="{FF2B5EF4-FFF2-40B4-BE49-F238E27FC236}">
                <a16:creationId xmlns:a16="http://schemas.microsoft.com/office/drawing/2014/main" id="{AA237A8A-3F75-5E98-A36F-96737B44DA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859" y="835742"/>
            <a:ext cx="7169783" cy="1391010"/>
          </a:xfrm>
          <a:prstGeom prst="rect">
            <a:avLst/>
          </a:prstGeom>
        </p:spPr>
      </p:pic>
      <p:sp>
        <p:nvSpPr>
          <p:cNvPr id="9" name="文本框 10248">
            <a:extLst>
              <a:ext uri="{FF2B5EF4-FFF2-40B4-BE49-F238E27FC236}">
                <a16:creationId xmlns:a16="http://schemas.microsoft.com/office/drawing/2014/main" id="{BE8F0F0A-1230-978B-E16F-492AE4E407D7}"/>
              </a:ext>
            </a:extLst>
          </p:cNvPr>
          <p:cNvSpPr txBox="1"/>
          <p:nvPr/>
        </p:nvSpPr>
        <p:spPr>
          <a:xfrm>
            <a:off x="4219472" y="2477657"/>
            <a:ext cx="7269462" cy="23026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altLang="zh-CN" sz="4788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788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91252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4"/>
          <p:cNvSpPr>
            <a:spLocks noChangeArrowheads="1" noChangeShapeType="1" noTextEdit="1"/>
          </p:cNvSpPr>
          <p:nvPr/>
        </p:nvSpPr>
        <p:spPr bwMode="auto">
          <a:xfrm>
            <a:off x="1706155" y="2083625"/>
            <a:ext cx="8223535" cy="22653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3667"/>
              </a:avLst>
            </a:prstTxWarp>
          </a:bodyPr>
          <a:lstStyle/>
          <a:p>
            <a:r>
              <a:rPr lang="vi-VN" sz="3733" b="1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Nghỉ ngơi thư giãn</a:t>
            </a:r>
            <a:endParaRPr lang="en-US" sz="3733" b="1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7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470"/>
    </mc:Choice>
    <mc:Fallback xmlns="">
      <p:transition advTm="6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017C0F-040B-4AEB-9D8A-0CE24879E76E}"/>
              </a:ext>
            </a:extLst>
          </p:cNvPr>
          <p:cNvSpPr/>
          <p:nvPr/>
        </p:nvSpPr>
        <p:spPr>
          <a:xfrm>
            <a:off x="2163545" y="0"/>
            <a:ext cx="78649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TƯ THẾ NGỒI VÀ CÁCH CẦM BÚT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556AE-4E32-419F-8787-82F27567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58" y="1181427"/>
            <a:ext cx="8765397" cy="49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02">
        <p14:doors dir="vert"/>
      </p:transition>
    </mc:Choice>
    <mc:Fallback xmlns="">
      <p:transition spd="slow" advTm="1800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434" y="735596"/>
            <a:ext cx="6400109" cy="52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3256">
        <p14:doors dir="vert"/>
      </p:transition>
    </mc:Choice>
    <mc:Fallback xmlns="">
      <p:transition spd="slow" advTm="4325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88388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696" y="5476353"/>
            <a:ext cx="715205" cy="6420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195" y="5642417"/>
            <a:ext cx="3929252" cy="1215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445" y="4146961"/>
            <a:ext cx="2121232" cy="27632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" y="830608"/>
            <a:ext cx="3952861" cy="59027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749" y="139786"/>
            <a:ext cx="1454792" cy="13816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6134670"/>
            <a:ext cx="6006095" cy="7233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723" y="4979818"/>
            <a:ext cx="3535392" cy="193043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24059" y="1435583"/>
            <a:ext cx="1847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667" b="1" dirty="0">
              <a:solidFill>
                <a:srgbClr val="EF6492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E0D39-7242-4B1B-A225-7834FE33D5F2}"/>
              </a:ext>
            </a:extLst>
          </p:cNvPr>
          <p:cNvSpPr/>
          <p:nvPr/>
        </p:nvSpPr>
        <p:spPr>
          <a:xfrm>
            <a:off x="2264416" y="1472360"/>
            <a:ext cx="939135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Tiết</a:t>
            </a:r>
            <a:r>
              <a:rPr lang="en-US" sz="5867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sz="5867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học</a:t>
            </a:r>
            <a:r>
              <a:rPr lang="en-US" sz="5867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sz="5867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đến</a:t>
            </a:r>
            <a:r>
              <a:rPr lang="en-US" sz="5867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sz="5867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đây</a:t>
            </a:r>
            <a:r>
              <a:rPr lang="en-US" sz="5867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sz="5867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là</a:t>
            </a:r>
            <a:r>
              <a:rPr lang="en-US" sz="5867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sz="5867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kết</a:t>
            </a:r>
            <a:r>
              <a:rPr lang="en-US" sz="5867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sz="5867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thúc</a:t>
            </a:r>
            <a:r>
              <a:rPr lang="en-US" sz="5867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P001 Kieu 2 5H" panose="020B06030503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0868" y="2581697"/>
            <a:ext cx="6989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/>
              </a:rPr>
              <a:t>HẸN 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/>
              </a:rPr>
              <a:t>GẶP LẠI CÁC CON !</a:t>
            </a:r>
          </a:p>
        </p:txBody>
      </p:sp>
    </p:spTree>
    <p:extLst>
      <p:ext uri="{BB962C8B-B14F-4D97-AF65-F5344CB8AC3E}">
        <p14:creationId xmlns:p14="http://schemas.microsoft.com/office/powerpoint/2010/main" val="46451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868">
        <p15:prstTrans prst="curtains"/>
      </p:transition>
    </mc:Choice>
    <mc:Fallback xmlns="">
      <p:transition spd="slow" advTm="886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D5AD6E58-E7DA-C9A2-8D18-BF92191A1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184" y="-155470"/>
            <a:ext cx="10461991" cy="5762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5AF4854C-93D3-455E-D02E-7D96FEDEB3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863" y="3805853"/>
            <a:ext cx="5812495" cy="1801041"/>
          </a:xfrm>
          <a:prstGeom prst="rect">
            <a:avLst/>
          </a:prstGeom>
        </p:spPr>
      </p:pic>
      <p:pic>
        <p:nvPicPr>
          <p:cNvPr id="4" name="图片 20">
            <a:extLst>
              <a:ext uri="{FF2B5EF4-FFF2-40B4-BE49-F238E27FC236}">
                <a16:creationId xmlns:a16="http://schemas.microsoft.com/office/drawing/2014/main" id="{DFA008E4-3D4D-9807-6951-7CAFC8D585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5" y="120965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6705F80B-BD42-A18B-3C7D-BFE6EBD34A56}"/>
              </a:ext>
            </a:extLst>
          </p:cNvPr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E9B92-FA75-4BFB-B9CD-2A38D6D9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0924" y="3713364"/>
            <a:ext cx="4956213" cy="41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D18EE-D28C-79F4-E95D-A7A8AAE7C4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093" y="1098720"/>
            <a:ext cx="3684164" cy="5759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064E98-B01B-6E89-547D-C90E44F8F86F}"/>
              </a:ext>
            </a:extLst>
          </p:cNvPr>
          <p:cNvSpPr txBox="1"/>
          <p:nvPr/>
        </p:nvSpPr>
        <p:spPr>
          <a:xfrm>
            <a:off x="1923995" y="2291324"/>
            <a:ext cx="7764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UTM French Vanilla" panose="02040603050506020204" pitchFamily="18" charset="0"/>
              </a:rPr>
              <a:t>Bài: Luyện đọc, viết âm o, ô</a:t>
            </a:r>
            <a:endParaRPr lang="en-US" sz="4000" i="1" dirty="0">
              <a:solidFill>
                <a:srgbClr val="FF0000"/>
              </a:solidFill>
              <a:latin typeface="UTM French Vanilla" panose="02040603050506020204" pitchFamily="18" charset="0"/>
            </a:endParaRPr>
          </a:p>
        </p:txBody>
      </p:sp>
      <p:pic>
        <p:nvPicPr>
          <p:cNvPr id="10" name="Audio 3">
            <a:hlinkClick r:id="" action="ppaction://media"/>
            <a:extLst>
              <a:ext uri="{FF2B5EF4-FFF2-40B4-BE49-F238E27FC236}">
                <a16:creationId xmlns:a16="http://schemas.microsoft.com/office/drawing/2014/main" id="{890B68F7-9FDF-A341-5367-03AA594E4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BF2A1A-A74B-03C2-5745-7C360FB0F0D2}"/>
              </a:ext>
            </a:extLst>
          </p:cNvPr>
          <p:cNvSpPr/>
          <p:nvPr/>
        </p:nvSpPr>
        <p:spPr>
          <a:xfrm>
            <a:off x="3973947" y="381014"/>
            <a:ext cx="3867687" cy="615341"/>
          </a:xfrm>
          <a:prstGeom prst="rect">
            <a:avLst/>
          </a:prstGeom>
          <a:noFill/>
        </p:spPr>
        <p:txBody>
          <a:bodyPr wrap="none" lIns="60750" tIns="30375" rIns="60750" bIns="3037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07479"/>
            <a:r>
              <a:rPr lang="en-US" sz="3600" b="1" spc="33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2F06F-FC18-BDE2-244D-4B94BE588BDB}"/>
              </a:ext>
            </a:extLst>
          </p:cNvPr>
          <p:cNvSpPr txBox="1"/>
          <p:nvPr/>
        </p:nvSpPr>
        <p:spPr>
          <a:xfrm>
            <a:off x="504076" y="4505328"/>
            <a:ext cx="11497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thích, say mê trong học tập. </a:t>
            </a:r>
            <a:endParaRPr lang="vi-VN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82C2E-A71C-DC4E-5E61-31EB5CEDDBC3}"/>
              </a:ext>
            </a:extLst>
          </p:cNvPr>
          <p:cNvSpPr txBox="1"/>
          <p:nvPr/>
        </p:nvSpPr>
        <p:spPr>
          <a:xfrm>
            <a:off x="504076" y="2935668"/>
            <a:ext cx="114974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Luyện viết chữ </a:t>
            </a:r>
            <a:r>
              <a:rPr lang="en-US" sz="4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 cỏ 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</a:t>
            </a:r>
            <a:r>
              <a:rPr lang="en-GB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 con và vào vở ô li.</a:t>
            </a:r>
            <a:endParaRPr lang="vi-VN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CCD83-3901-C9BC-BE8C-15AB75651F49}"/>
              </a:ext>
            </a:extLst>
          </p:cNvPr>
          <p:cNvSpPr txBox="1"/>
          <p:nvPr/>
        </p:nvSpPr>
        <p:spPr>
          <a:xfrm>
            <a:off x="504076" y="1244676"/>
            <a:ext cx="114974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Giúp</a:t>
            </a:r>
            <a:r>
              <a:rPr lang="vi-VN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về</a:t>
            </a:r>
            <a:r>
              <a:rPr lang="vi-VN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đọc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âm </a:t>
            </a:r>
            <a:r>
              <a:rPr lang="en-US" sz="480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đọc tiếng, từ và câu có chứa âm o, ô đã học. </a:t>
            </a:r>
            <a:endParaRPr lang="vi-VN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806" y="1212670"/>
            <a:ext cx="8453967" cy="40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9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89">
        <p14:doors dir="vert"/>
      </p:transition>
    </mc:Choice>
    <mc:Fallback xmlns="">
      <p:transition spd="slow" advTm="6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DA6401-D580-4702-A804-3DA293A76F34}"/>
              </a:ext>
            </a:extLst>
          </p:cNvPr>
          <p:cNvGrpSpPr/>
          <p:nvPr/>
        </p:nvGrpSpPr>
        <p:grpSpPr>
          <a:xfrm>
            <a:off x="833477" y="1850669"/>
            <a:ext cx="4688549" cy="3598816"/>
            <a:chOff x="2420257" y="1139209"/>
            <a:chExt cx="4303486" cy="286500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667BD-CA9E-4A4F-A1A6-8536636CE21C}"/>
                </a:ext>
              </a:extLst>
            </p:cNvPr>
            <p:cNvSpPr txBox="1"/>
            <p:nvPr/>
          </p:nvSpPr>
          <p:spPr>
            <a:xfrm>
              <a:off x="3720801" y="1139209"/>
              <a:ext cx="1707293" cy="2523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GB" sz="20000" kern="0" dirty="0">
                  <a:solidFill>
                    <a:srgbClr val="E52D56"/>
                  </a:solidFill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o</a:t>
              </a:r>
            </a:p>
          </p:txBody>
        </p:sp>
      </p:grp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6122391" y="1740132"/>
            <a:ext cx="4946203" cy="370935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0000" kern="0" dirty="0">
                <a:solidFill>
                  <a:srgbClr val="E52D56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«</a:t>
            </a:r>
          </a:p>
          <a:p>
            <a:pPr algn="ctr" defTabSz="1219170">
              <a:buClr>
                <a:srgbClr val="000000"/>
              </a:buClr>
            </a:pPr>
            <a:endParaRPr lang="en-GB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504">
        <p14:doors dir="vert"/>
      </p:transition>
    </mc:Choice>
    <mc:Fallback xmlns="">
      <p:transition spd="slow" advTm="30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7E1C43-0F28-41B6-A436-CD9B6D345014}"/>
              </a:ext>
            </a:extLst>
          </p:cNvPr>
          <p:cNvSpPr txBox="1"/>
          <p:nvPr/>
        </p:nvSpPr>
        <p:spPr>
          <a:xfrm>
            <a:off x="1888564" y="1798184"/>
            <a:ext cx="2867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6B3BF9-C43D-44E0-972E-7B945F38790A}"/>
              </a:ext>
            </a:extLst>
          </p:cNvPr>
          <p:cNvSpPr txBox="1"/>
          <p:nvPr/>
        </p:nvSpPr>
        <p:spPr>
          <a:xfrm>
            <a:off x="4399000" y="1844351"/>
            <a:ext cx="18015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</a:t>
            </a:r>
          </a:p>
          <a:p>
            <a:endParaRPr lang="en-US" sz="6600" dirty="0">
              <a:solidFill>
                <a:srgbClr val="FF0000"/>
              </a:solidFill>
              <a:latin typeface="VnAvan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04AE4-C7BF-4B02-8CB2-AA5A52CD26F8}"/>
              </a:ext>
            </a:extLst>
          </p:cNvPr>
          <p:cNvSpPr txBox="1"/>
          <p:nvPr/>
        </p:nvSpPr>
        <p:spPr>
          <a:xfrm>
            <a:off x="6652890" y="1798184"/>
            <a:ext cx="2867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600" dirty="0" err="1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E1C43-0F28-41B6-A436-CD9B6D345014}"/>
              </a:ext>
            </a:extLst>
          </p:cNvPr>
          <p:cNvSpPr txBox="1"/>
          <p:nvPr/>
        </p:nvSpPr>
        <p:spPr>
          <a:xfrm>
            <a:off x="3091123" y="3326538"/>
            <a:ext cx="5483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BÐ </a:t>
            </a:r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cã</a:t>
            </a:r>
            <a:r>
              <a:rPr lang="en-US" sz="66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sz="66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c¸</a:t>
            </a:r>
            <a:r>
              <a:rPr lang="en-US" sz="6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1261" y="3702875"/>
            <a:ext cx="429890" cy="355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9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102">
        <p14:doors dir="vert"/>
      </p:transition>
    </mc:Choice>
    <mc:Fallback xmlns="">
      <p:transition spd="slow" advTm="143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34679">
            <a:off x="5055324" y="-191896"/>
            <a:ext cx="2113947" cy="1306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1193800"/>
            <a:ext cx="7569200" cy="1600438"/>
          </a:xfrm>
          <a:prstGeom prst="rect">
            <a:avLst/>
          </a:prstGeom>
          <a:noFill/>
        </p:spPr>
        <p:txBody>
          <a:bodyPr wrap="square" lIns="60750" tIns="30375" rIns="60750" bIns="30375" rtlCol="0">
            <a:spAutoFit/>
          </a:bodyPr>
          <a:lstStyle/>
          <a:p>
            <a:pPr marL="0" marR="0" lvl="0" indent="0" algn="l" defTabSz="607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vi-VN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031" y="111122"/>
            <a:ext cx="9291497" cy="4261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CE29A-9219-44D5-B820-B4646A9B9BC2}"/>
              </a:ext>
            </a:extLst>
          </p:cNvPr>
          <p:cNvSpPr/>
          <p:nvPr/>
        </p:nvSpPr>
        <p:spPr>
          <a:xfrm>
            <a:off x="3915480" y="2896758"/>
            <a:ext cx="4393633" cy="2758845"/>
          </a:xfrm>
          <a:prstGeom prst="rect">
            <a:avLst/>
          </a:prstGeom>
          <a:noFill/>
        </p:spPr>
        <p:txBody>
          <a:bodyPr wrap="none" lIns="91206" tIns="45611" rIns="91206" bIns="45611">
            <a:prstTxWarp prst="textArchUp">
              <a:avLst/>
            </a:prstTxWarp>
            <a:spAutoFit/>
          </a:bodyPr>
          <a:lstStyle/>
          <a:p>
            <a:pPr marL="0" marR="0" lvl="0" indent="0" algn="ctr" defTabSz="912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con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FDC8F-6A64-4E1B-94B9-AAD770FFB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23" y="4141526"/>
            <a:ext cx="6578154" cy="30970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382222-E154-468D-BE2A-D2047BAC555A}"/>
              </a:ext>
            </a:extLst>
          </p:cNvPr>
          <p:cNvSpPr/>
          <p:nvPr/>
        </p:nvSpPr>
        <p:spPr>
          <a:xfrm>
            <a:off x="6827520" y="5390606"/>
            <a:ext cx="3100252" cy="1847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4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36"/>
    </mc:Choice>
    <mc:Fallback xmlns="">
      <p:transition spd="slow" advClick="0" advTm="117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216" y="706443"/>
            <a:ext cx="8142515" cy="53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806">
        <p14:doors dir="vert"/>
      </p:transition>
    </mc:Choice>
    <mc:Fallback xmlns="">
      <p:transition spd="slow" advTm="3080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475" y="759289"/>
            <a:ext cx="8016011" cy="53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4189">
        <p14:doors dir="vert"/>
      </p:transition>
    </mc:Choice>
    <mc:Fallback xmlns="">
      <p:transition spd="slow" advTm="3418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6.8|17.5|36|2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</Words>
  <Application>Microsoft Office PowerPoint</Application>
  <PresentationFormat>Widescreen</PresentationFormat>
  <Paragraphs>21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#9Slide03 AllRoundGothic</vt:lpstr>
      <vt:lpstr>.VnAvant</vt:lpstr>
      <vt:lpstr>Arial</vt:lpstr>
      <vt:lpstr>Arial-Rounded</vt:lpstr>
      <vt:lpstr>Calibri</vt:lpstr>
      <vt:lpstr>Calibri Light</vt:lpstr>
      <vt:lpstr>HP001 4 hàng</vt:lpstr>
      <vt:lpstr>HP001 Kieu 2 5H</vt:lpstr>
      <vt:lpstr>Times New Roman</vt:lpstr>
      <vt:lpstr>UTM French Vanilla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3</cp:revision>
  <dcterms:created xsi:type="dcterms:W3CDTF">2022-09-18T13:46:03Z</dcterms:created>
  <dcterms:modified xsi:type="dcterms:W3CDTF">2022-09-18T13:49:42Z</dcterms:modified>
</cp:coreProperties>
</file>