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7" r:id="rId2"/>
    <p:sldId id="263" r:id="rId3"/>
    <p:sldId id="264" r:id="rId4"/>
    <p:sldId id="267" r:id="rId5"/>
    <p:sldId id="265" r:id="rId6"/>
    <p:sldId id="266" r:id="rId7"/>
    <p:sldId id="272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123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672D9-9E96-4D36-B12F-27B279500A09}" type="datetimeFigureOut">
              <a:rPr lang="en-US" smtClean="0"/>
              <a:t>08-09-22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4BFD5-39F9-47C7-9C8B-C76961E02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2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73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08-09-22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08-09-22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08-09-22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08-09-22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08-09-22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08-09-22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552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2" y="1385292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268605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9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42" y="943619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2422945"/>
            <a:ext cx="6512706" cy="313592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3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4457796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3354984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5483772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557605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5722852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33742" y="3211633"/>
            <a:ext cx="5887479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15" tIns="41057" rIns="82115" bIns="41057" anchor="ctr"/>
          <a:lstStyle/>
          <a:p>
            <a:pPr algn="ctr" defTabSz="1094654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ĐẠO ĐỨC 1</a:t>
            </a:r>
            <a:endParaRPr lang="zh-CN" altLang="en-US" sz="24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3435" y="2724859"/>
            <a:ext cx="52816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7938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8216" y="3975091"/>
            <a:ext cx="5988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8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4827" y="6038955"/>
            <a:ext cx="320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 ANH TÍ SÚN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" r="2603" b="18280"/>
          <a:stretch/>
        </p:blipFill>
        <p:spPr>
          <a:xfrm>
            <a:off x="290945" y="1371600"/>
            <a:ext cx="8615061" cy="450806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2"/>
    </mc:Choice>
    <mc:Fallback xmlns="">
      <p:transition spd="slow" advTm="8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8973" y="5868557"/>
            <a:ext cx="7061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răng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miệng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16C5D-CF8D-4D8D-9F80-24A4DABC0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8153399" cy="449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69"/>
    </mc:Choice>
    <mc:Fallback xmlns="">
      <p:transition spd="slow" advTm="56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0655" y="5775252"/>
            <a:ext cx="4976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Em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chải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răng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như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thế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nào</a:t>
            </a:r>
            <a:r>
              <a:rPr lang="en-US" sz="3200" b="1" dirty="0">
                <a:solidFill>
                  <a:srgbClr val="0000FF"/>
                </a:solidFill>
              </a:rPr>
              <a:t>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DAD71-B993-472D-9162-062014F61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4" y="1143000"/>
            <a:ext cx="8472055" cy="449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62"/>
    </mc:Choice>
    <mc:Fallback xmlns="">
      <p:transition spd="slow" advTm="7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194" y="1354785"/>
            <a:ext cx="8968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F52811-7A48-4E07-AC6F-144362126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33600"/>
            <a:ext cx="7772400" cy="426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57"/>
    </mc:Choice>
    <mc:Fallback xmlns="">
      <p:transition spd="slow" advTm="49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600" y="1472625"/>
            <a:ext cx="5149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623CA9-41B4-4A5D-8603-C3CDD7D0F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133600"/>
            <a:ext cx="6333636" cy="449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94"/>
    </mc:Choice>
    <mc:Fallback xmlns="">
      <p:transition spd="slow" advTm="46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467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4400" y="2362200"/>
            <a:ext cx="3657600" cy="3276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65902" y="2819399"/>
            <a:ext cx="34339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914400" y="2607003"/>
            <a:ext cx="2998662" cy="248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50"/>
    </mc:Choice>
    <mc:Fallback xmlns="">
      <p:transition spd="slow" advTm="19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690"/>
            <a:ext cx="9144000" cy="5147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41" y="2080570"/>
            <a:ext cx="6295524" cy="18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17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138</Words>
  <Application>Microsoft Office PowerPoint</Application>
  <PresentationFormat>On-screen Show (4:3)</PresentationFormat>
  <Paragraphs>21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宋体</vt:lpstr>
      <vt:lpstr>Arial</vt:lpstr>
      <vt:lpstr>Calibri</vt:lpstr>
      <vt:lpstr>等线</vt:lpstr>
      <vt:lpstr>HP001 TD 4H</vt:lpstr>
      <vt:lpstr>HP-089</vt:lpstr>
      <vt:lpstr>Times New Roman</vt:lpstr>
      <vt:lpstr>UVN Minh Map</vt:lpstr>
      <vt:lpstr>Office Theme</vt:lpstr>
      <vt:lpstr>PowerPoint Presentation</vt:lpstr>
      <vt:lpstr>Khởi động</vt:lpstr>
      <vt:lpstr>Khám phá</vt:lpstr>
      <vt:lpstr>Khám phá</vt:lpstr>
      <vt:lpstr>Luyện tập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24</cp:revision>
  <dcterms:created xsi:type="dcterms:W3CDTF">2006-08-16T00:00:00Z</dcterms:created>
  <dcterms:modified xsi:type="dcterms:W3CDTF">2022-09-08T08:24:39Z</dcterms:modified>
</cp:coreProperties>
</file>