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007577115" r:id="rId2"/>
    <p:sldId id="2007577119" r:id="rId3"/>
    <p:sldId id="257" r:id="rId4"/>
    <p:sldId id="2007577120" r:id="rId5"/>
    <p:sldId id="271" r:id="rId6"/>
    <p:sldId id="272" r:id="rId7"/>
    <p:sldId id="273" r:id="rId8"/>
    <p:sldId id="274" r:id="rId9"/>
    <p:sldId id="515" r:id="rId10"/>
    <p:sldId id="2007577116" r:id="rId11"/>
    <p:sldId id="496" r:id="rId12"/>
    <p:sldId id="2007577113" r:id="rId13"/>
    <p:sldId id="3398" r:id="rId14"/>
    <p:sldId id="265" r:id="rId15"/>
    <p:sldId id="2007577118" r:id="rId16"/>
    <p:sldId id="2007577121" r:id="rId17"/>
    <p:sldId id="3397" r:id="rId18"/>
    <p:sldId id="200757711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A5C8"/>
    <a:srgbClr val="2743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16C3E-25A1-41CD-9F7E-A993B2254E7B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A4E2A-122A-46DC-9EA5-80014B130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07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9951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D72F-64AB-17F8-4CF2-A3B4CB77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2A5BEA-610D-216D-EDB4-743330578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CC213-0CF3-F472-3FAF-586F5813F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08C7-AE7A-4B2D-AC7B-C041B74F576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EF040-B6D1-4BD8-89E6-A5BE5464B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93A37-33EA-F966-CC64-35B8BC8E2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AB15-9DAD-427D-9195-B68CAC71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3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D2A96-4CDB-8AF8-8B43-48B7953D2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F4219D-70D7-1643-209E-1F4C8153C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82B1E-FC8B-8779-BA3B-16AC9842F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08C7-AE7A-4B2D-AC7B-C041B74F576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D778A-94A7-C448-668B-A2ACF4AEE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00949-5A49-7B5B-5BA0-7766362B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AB15-9DAD-427D-9195-B68CAC71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4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467DA7-6C07-F4A2-A420-18455991EE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86386-35CA-AB09-8EEE-74A83AFAD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5BADE-D915-A781-071F-D9252AF40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08C7-AE7A-4B2D-AC7B-C041B74F576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6066-3EAC-087C-182B-8E06F772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1257D-5E2F-CB7E-4C8A-CE9980E0D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AB15-9DAD-427D-9195-B68CAC71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22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968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70" y="6021289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5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804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19149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27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8BD31-E92F-9670-5888-421369C5C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42643-6CA7-6BA7-44C8-21DB8B42F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579C0-6A46-5BF8-A526-28BCC1CC9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08C7-AE7A-4B2D-AC7B-C041B74F576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DBBE4-F1CD-6800-7354-A3AF67C8E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FA4EE-DA82-8F7F-86D7-838AF4CF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AB15-9DAD-427D-9195-B68CAC71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61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FC4E-1502-5991-0FAA-140C46692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2EDF2-947D-D072-615B-C8E04C107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FFFC6-F4B1-834D-FB1E-F6E6BE35D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08C7-AE7A-4B2D-AC7B-C041B74F576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A6162-317C-0D34-747B-259522FD0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60658-4FAC-8B69-573C-59474D42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AB15-9DAD-427D-9195-B68CAC71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4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BF349-1332-028B-CC9E-44EB0E45D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747E7-6D85-FA5A-841A-2BD92E732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37F78F-DDFC-9905-793A-27BC074B3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8F4D5F-8E9E-B5DA-3FAD-D0C4CB261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08C7-AE7A-4B2D-AC7B-C041B74F576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C1741-2084-6BFF-6569-41664AF00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31A89-940F-CF0E-32B8-11BC8FE32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AB15-9DAD-427D-9195-B68CAC71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8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8AF26-DAB5-1EAA-9B9E-B148D9600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AEFF9-929B-A231-C716-5636D3D27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CC1E89-4246-141B-BEEC-AC39FFB3B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7B8E6D-2DA3-B08C-3338-7F79AC8FA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90F9B5-3D4C-CF5B-27A2-69305377BB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9BEF7D-0FC9-DDC7-7CD7-BA49C4CB5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08C7-AE7A-4B2D-AC7B-C041B74F576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935380-A7C9-9641-E3F1-06298FB01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1564FA-E8B9-EEF2-B628-2EF0D0A53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AB15-9DAD-427D-9195-B68CAC71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9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A6A38-5FA7-7596-36D9-194AF49B0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40EE5-746E-A1E2-43E1-116DE1C29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08C7-AE7A-4B2D-AC7B-C041B74F576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172AC6-A659-7C5F-C42F-B16A8F8E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09813-3599-56E1-D6A2-BC7350161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AB15-9DAD-427D-9195-B68CAC71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94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8BF137-F310-1580-6EF9-501ECD0FE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08C7-AE7A-4B2D-AC7B-C041B74F576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223B86-FAF3-A3E4-5B07-41528CDFE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37455-E443-04E1-1236-201D07536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AB15-9DAD-427D-9195-B68CAC71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D38D4-6CA4-5509-698A-11349400D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95F7B-3BE6-4B6E-D620-3BA9631FC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EB2F2-D827-B65A-15D5-1391904E3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8FA90-EA8D-0174-EE77-D91684DBE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08C7-AE7A-4B2D-AC7B-C041B74F576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F49F09-CFAC-EEB6-7D85-D079FB3AB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A80F6-16D8-D692-68C1-CC70F2AE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AB15-9DAD-427D-9195-B68CAC71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66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C8C4C-6E64-EAFA-A22F-0A3F461E5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2C4455-A0AB-8350-E189-4964D466FF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20781-C27B-972F-B342-ECE2C63AB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9B66E-86E3-3D60-E276-4A580191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08C7-AE7A-4B2D-AC7B-C041B74F576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E752A-E71A-6511-E462-AAAC1BB29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BCC5A2-91FE-FCE9-564E-EE2AB1E8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AAB15-9DAD-427D-9195-B68CAC71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6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32FAB7-3B83-E04B-AAFF-7F08059BB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F8838-05A2-0461-89A9-6E2756660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23305-0B88-618B-375E-324CB87E6F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F08C7-AE7A-4B2D-AC7B-C041B74F576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45479-436A-11AA-8279-20DE6E75B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A933A-355D-519D-B682-A1146EA5B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AAB15-9DAD-427D-9195-B68CAC71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7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5.xml"/><Relationship Id="rId7" Type="http://schemas.openxmlformats.org/officeDocument/2006/relationships/image" Target="../media/image4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2.png"/><Relationship Id="rId3" Type="http://schemas.openxmlformats.org/officeDocument/2006/relationships/tags" Target="../tags/tag9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tags" Target="../tags/tag10.xml"/><Relationship Id="rId9" Type="http://schemas.openxmlformats.org/officeDocument/2006/relationships/image" Target="../media/image16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69">
            <a:extLst>
              <a:ext uri="{FF2B5EF4-FFF2-40B4-BE49-F238E27FC236}">
                <a16:creationId xmlns:a16="http://schemas.microsoft.com/office/drawing/2014/main" id="{FC3AA1AF-C8CC-BE0A-8015-81739FDECD87}"/>
              </a:ext>
            </a:extLst>
          </p:cNvPr>
          <p:cNvGrpSpPr/>
          <p:nvPr/>
        </p:nvGrpSpPr>
        <p:grpSpPr>
          <a:xfrm>
            <a:off x="-1" y="0"/>
            <a:ext cx="12191191" cy="6858000"/>
            <a:chOff x="-2531" y="-82"/>
            <a:chExt cx="23716" cy="10882"/>
          </a:xfrm>
        </p:grpSpPr>
        <p:grpSp>
          <p:nvGrpSpPr>
            <p:cNvPr id="6" name="组合 227">
              <a:extLst>
                <a:ext uri="{FF2B5EF4-FFF2-40B4-BE49-F238E27FC236}">
                  <a16:creationId xmlns:a16="http://schemas.microsoft.com/office/drawing/2014/main" id="{3B64AC5C-0863-0284-3165-CE74E808FCE1}"/>
                </a:ext>
              </a:extLst>
            </p:cNvPr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60D6B2E-75AD-4F8C-2B1E-B5E2648F7EBB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F40B42F5-0B0C-DEC2-4590-A9FD137090BE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44">
              <a:extLst>
                <a:ext uri="{FF2B5EF4-FFF2-40B4-BE49-F238E27FC236}">
                  <a16:creationId xmlns:a16="http://schemas.microsoft.com/office/drawing/2014/main" id="{CAEF88CE-F264-4CD6-BC5A-AB17ABC2A516}"/>
                </a:ext>
              </a:extLst>
            </p:cNvPr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89CA8C2D-7778-E33F-9250-E4142FC29A82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5B9183B5-1533-1B49-0932-AF41BA9769EB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图片 9" descr="组 1">
            <a:extLst>
              <a:ext uri="{FF2B5EF4-FFF2-40B4-BE49-F238E27FC236}">
                <a16:creationId xmlns:a16="http://schemas.microsoft.com/office/drawing/2014/main" id="{38CA6CF1-D456-B6CE-C85B-CD35CC29C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3" y="389255"/>
            <a:ext cx="11585575" cy="6079490"/>
          </a:xfrm>
          <a:prstGeom prst="rect">
            <a:avLst/>
          </a:prstGeom>
        </p:spPr>
      </p:pic>
      <p:pic>
        <p:nvPicPr>
          <p:cNvPr id="15" name="图片 83" descr="图层 79 副本">
            <a:extLst>
              <a:ext uri="{FF2B5EF4-FFF2-40B4-BE49-F238E27FC236}">
                <a16:creationId xmlns:a16="http://schemas.microsoft.com/office/drawing/2014/main" id="{745F2FD5-9CDC-C071-E725-821F596A6F8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-5080" y="3920490"/>
            <a:ext cx="4342765" cy="2937510"/>
          </a:xfrm>
          <a:prstGeom prst="rect">
            <a:avLst/>
          </a:prstGeom>
        </p:spPr>
      </p:pic>
      <p:pic>
        <p:nvPicPr>
          <p:cNvPr id="16" name="图片 85" descr="图层 79 副本">
            <a:extLst>
              <a:ext uri="{FF2B5EF4-FFF2-40B4-BE49-F238E27FC236}">
                <a16:creationId xmlns:a16="http://schemas.microsoft.com/office/drawing/2014/main" id="{69ADCFEE-BB37-2174-65AD-EA860BF42E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 flipV="1">
            <a:off x="7873365" y="0"/>
            <a:ext cx="4342765" cy="2937510"/>
          </a:xfrm>
          <a:prstGeom prst="rect">
            <a:avLst/>
          </a:prstGeom>
        </p:spPr>
      </p:pic>
      <p:pic>
        <p:nvPicPr>
          <p:cNvPr id="17" name="图片 1" descr="矢量智能对象-1">
            <a:extLst>
              <a:ext uri="{FF2B5EF4-FFF2-40B4-BE49-F238E27FC236}">
                <a16:creationId xmlns:a16="http://schemas.microsoft.com/office/drawing/2014/main" id="{41C5F070-7B0C-9C5A-1D16-54CBEA82F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002" y="2667077"/>
            <a:ext cx="2455894" cy="4747817"/>
          </a:xfrm>
          <a:prstGeom prst="rect">
            <a:avLst/>
          </a:prstGeom>
        </p:spPr>
      </p:pic>
      <p:pic>
        <p:nvPicPr>
          <p:cNvPr id="18" name="图片 46" descr="D:\资料\PPT\1.12\矢量智能对象.png矢量智能对象">
            <a:extLst>
              <a:ext uri="{FF2B5EF4-FFF2-40B4-BE49-F238E27FC236}">
                <a16:creationId xmlns:a16="http://schemas.microsoft.com/office/drawing/2014/main" id="{A9230ECD-C50E-6D6B-A21B-4AC1D8DD94E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29281" y="388862"/>
            <a:ext cx="2262719" cy="4601201"/>
          </a:xfrm>
          <a:prstGeom prst="rect">
            <a:avLst/>
          </a:prstGeom>
        </p:spPr>
      </p:pic>
      <p:pic>
        <p:nvPicPr>
          <p:cNvPr id="19" name="图片 2" descr="矢量智能对象">
            <a:extLst>
              <a:ext uri="{FF2B5EF4-FFF2-40B4-BE49-F238E27FC236}">
                <a16:creationId xmlns:a16="http://schemas.microsoft.com/office/drawing/2014/main" id="{779B3F52-8D4A-2EDD-F2C3-0D2FBB7D5C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8246" y="217171"/>
            <a:ext cx="1273810" cy="732155"/>
          </a:xfrm>
          <a:prstGeom prst="rect">
            <a:avLst/>
          </a:prstGeom>
        </p:spPr>
      </p:pic>
      <p:pic>
        <p:nvPicPr>
          <p:cNvPr id="20" name="图片 4" descr="矢量智能对象">
            <a:extLst>
              <a:ext uri="{FF2B5EF4-FFF2-40B4-BE49-F238E27FC236}">
                <a16:creationId xmlns:a16="http://schemas.microsoft.com/office/drawing/2014/main" id="{FE14E23B-FA2D-2D0F-D9D4-D04B058B13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340000">
            <a:off x="2707269" y="5545137"/>
            <a:ext cx="1273810" cy="732155"/>
          </a:xfrm>
          <a:prstGeom prst="rect">
            <a:avLst/>
          </a:prstGeom>
        </p:spPr>
      </p:pic>
      <p:grpSp>
        <p:nvGrpSpPr>
          <p:cNvPr id="21" name="组合 105">
            <a:extLst>
              <a:ext uri="{FF2B5EF4-FFF2-40B4-BE49-F238E27FC236}">
                <a16:creationId xmlns:a16="http://schemas.microsoft.com/office/drawing/2014/main" id="{DD561948-DC23-625C-7E52-6B6F3D94C3BB}"/>
              </a:ext>
            </a:extLst>
          </p:cNvPr>
          <p:cNvGrpSpPr/>
          <p:nvPr/>
        </p:nvGrpSpPr>
        <p:grpSpPr>
          <a:xfrm>
            <a:off x="809" y="-97117"/>
            <a:ext cx="1452245" cy="1750060"/>
            <a:chOff x="2680" y="947"/>
            <a:chExt cx="2287" cy="2756"/>
          </a:xfrm>
        </p:grpSpPr>
        <p:pic>
          <p:nvPicPr>
            <p:cNvPr id="22" name="图片 101" descr="图层 2">
              <a:extLst>
                <a:ext uri="{FF2B5EF4-FFF2-40B4-BE49-F238E27FC236}">
                  <a16:creationId xmlns:a16="http://schemas.microsoft.com/office/drawing/2014/main" id="{AFF448F4-34D2-1759-104E-7CFBD160D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3" name="图片 102" descr="图层 2">
              <a:extLst>
                <a:ext uri="{FF2B5EF4-FFF2-40B4-BE49-F238E27FC236}">
                  <a16:creationId xmlns:a16="http://schemas.microsoft.com/office/drawing/2014/main" id="{45A521BB-77FF-38D4-29C5-EBAB3D568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grpSp>
        <p:nvGrpSpPr>
          <p:cNvPr id="24" name="组合 38">
            <a:extLst>
              <a:ext uri="{FF2B5EF4-FFF2-40B4-BE49-F238E27FC236}">
                <a16:creationId xmlns:a16="http://schemas.microsoft.com/office/drawing/2014/main" id="{D0D054C7-BFDC-6B39-5472-6184600A95DE}"/>
              </a:ext>
            </a:extLst>
          </p:cNvPr>
          <p:cNvGrpSpPr/>
          <p:nvPr/>
        </p:nvGrpSpPr>
        <p:grpSpPr>
          <a:xfrm>
            <a:off x="9637871" y="5221838"/>
            <a:ext cx="1452245" cy="1750060"/>
            <a:chOff x="2680" y="947"/>
            <a:chExt cx="2287" cy="2756"/>
          </a:xfrm>
        </p:grpSpPr>
        <p:pic>
          <p:nvPicPr>
            <p:cNvPr id="25" name="图片 39" descr="图层 2">
              <a:extLst>
                <a:ext uri="{FF2B5EF4-FFF2-40B4-BE49-F238E27FC236}">
                  <a16:creationId xmlns:a16="http://schemas.microsoft.com/office/drawing/2014/main" id="{E9EAA562-46B0-469D-5E25-D1579F668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6" name="图片 43" descr="图层 2">
              <a:extLst>
                <a:ext uri="{FF2B5EF4-FFF2-40B4-BE49-F238E27FC236}">
                  <a16:creationId xmlns:a16="http://schemas.microsoft.com/office/drawing/2014/main" id="{1D879BAF-7AEB-1CDC-2113-4A597EEE1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33F47E9-872F-6D05-6378-274E1B5E5E45}"/>
              </a:ext>
            </a:extLst>
          </p:cNvPr>
          <p:cNvSpPr txBox="1"/>
          <p:nvPr/>
        </p:nvSpPr>
        <p:spPr>
          <a:xfrm>
            <a:off x="1923881" y="3066651"/>
            <a:ext cx="8813492" cy="16588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solidFill>
                  <a:schemeClr val="bg1"/>
                </a:solidFill>
              </a:rPr>
              <a:t>BÀI</a:t>
            </a:r>
            <a:r>
              <a:rPr lang="en-US" sz="4400" b="1" dirty="0">
                <a:solidFill>
                  <a:schemeClr val="bg1"/>
                </a:solidFill>
              </a:rPr>
              <a:t> 69 ÔN TẬP PHÉP CỘNG, PHÉP TRỪ TRONG PHẠM VI 100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731485-1507-B3D7-AF93-19CAB10AB030}"/>
              </a:ext>
            </a:extLst>
          </p:cNvPr>
          <p:cNvSpPr txBox="1"/>
          <p:nvPr/>
        </p:nvSpPr>
        <p:spPr>
          <a:xfrm>
            <a:off x="3837821" y="1462032"/>
            <a:ext cx="45491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0D0C619-7F65-313C-F5BF-143A379CCF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78" y="887142"/>
            <a:ext cx="1433052" cy="14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4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H_Other_3">
            <a:extLst>
              <a:ext uri="{FF2B5EF4-FFF2-40B4-BE49-F238E27FC236}">
                <a16:creationId xmlns:a16="http://schemas.microsoft.com/office/drawing/2014/main" id="{FD40B6A2-DA62-CF6A-C299-0CF39AE738CD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805303" flipH="1">
            <a:off x="1099720" y="4089142"/>
            <a:ext cx="781717" cy="673687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91426" tIns="45718" rIns="91426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1218990">
              <a:lnSpc>
                <a:spcPct val="130000"/>
              </a:lnSpc>
              <a:buClrTx/>
              <a:defRPr/>
            </a:pPr>
            <a:endParaRPr lang="zh-CN" altLang="en-US" sz="2400" kern="120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MH_Other_4">
            <a:extLst>
              <a:ext uri="{FF2B5EF4-FFF2-40B4-BE49-F238E27FC236}">
                <a16:creationId xmlns:a16="http://schemas.microsoft.com/office/drawing/2014/main" id="{B37A5E55-9654-5F32-0F9E-9DC144F096E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483403" y="3673918"/>
            <a:ext cx="1039388" cy="1195924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miter lim="800000"/>
          </a:ln>
        </p:spPr>
        <p:txBody>
          <a:bodyPr lIns="91426" tIns="45718" rIns="431925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1218990">
              <a:buClrTx/>
              <a:defRPr/>
            </a:pPr>
            <a:r>
              <a:rPr lang="en-US" altLang="zh-CN" sz="2800" kern="120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  <a:cs typeface="+mn-cs"/>
              </a:rPr>
              <a:t>2</a:t>
            </a:r>
            <a:endParaRPr lang="zh-CN" altLang="en-US" sz="2800" kern="12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1" name="MH_Other_5">
            <a:extLst>
              <a:ext uri="{FF2B5EF4-FFF2-40B4-BE49-F238E27FC236}">
                <a16:creationId xmlns:a16="http://schemas.microsoft.com/office/drawing/2014/main" id="{679827FA-5302-E6FF-B0BD-6D51C9BA4CBC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805303" flipH="1">
            <a:off x="1097980" y="2361807"/>
            <a:ext cx="781717" cy="673687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91426" tIns="45718" rIns="91426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1218990">
              <a:lnSpc>
                <a:spcPct val="130000"/>
              </a:lnSpc>
              <a:buClrTx/>
              <a:defRPr/>
            </a:pPr>
            <a:endParaRPr lang="zh-CN" altLang="en-US" sz="2400" kern="120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MH_Other_6">
            <a:extLst>
              <a:ext uri="{FF2B5EF4-FFF2-40B4-BE49-F238E27FC236}">
                <a16:creationId xmlns:a16="http://schemas.microsoft.com/office/drawing/2014/main" id="{623415CE-9ADE-08D1-7288-36BFE5E87977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483401" y="2015390"/>
            <a:ext cx="1039387" cy="1197665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8" rIns="431925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1218990">
              <a:buClrTx/>
            </a:pPr>
            <a:r>
              <a:rPr lang="en-US" altLang="zh-CN" sz="2800" kern="120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  <a:cs typeface="+mn-cs"/>
              </a:rPr>
              <a:t>1</a:t>
            </a:r>
            <a:endParaRPr lang="zh-CN" altLang="en-US" sz="2800" kern="12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3" name="图片 69">
            <a:extLst>
              <a:ext uri="{FF2B5EF4-FFF2-40B4-BE49-F238E27FC236}">
                <a16:creationId xmlns:a16="http://schemas.microsoft.com/office/drawing/2014/main" id="{7C4BD33B-FF10-706F-ED55-A527D14881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25" y="2157929"/>
            <a:ext cx="3214612" cy="4933995"/>
          </a:xfrm>
          <a:prstGeom prst="rect">
            <a:avLst/>
          </a:prstGeom>
        </p:spPr>
      </p:pic>
      <p:pic>
        <p:nvPicPr>
          <p:cNvPr id="24" name="图片 70">
            <a:extLst>
              <a:ext uri="{FF2B5EF4-FFF2-40B4-BE49-F238E27FC236}">
                <a16:creationId xmlns:a16="http://schemas.microsoft.com/office/drawing/2014/main" id="{2AEAD670-35A2-148F-9074-CD50D08DF7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4" y="5689522"/>
            <a:ext cx="1497157" cy="1007463"/>
          </a:xfrm>
          <a:prstGeom prst="rect">
            <a:avLst/>
          </a:prstGeom>
        </p:spPr>
      </p:pic>
      <p:sp>
        <p:nvSpPr>
          <p:cNvPr id="25" name="TextBox 14">
            <a:extLst>
              <a:ext uri="{FF2B5EF4-FFF2-40B4-BE49-F238E27FC236}">
                <a16:creationId xmlns:a16="http://schemas.microsoft.com/office/drawing/2014/main" id="{ED2289FC-039B-6B5C-24F3-16B5608F76FA}"/>
              </a:ext>
            </a:extLst>
          </p:cNvPr>
          <p:cNvSpPr txBox="1"/>
          <p:nvPr/>
        </p:nvSpPr>
        <p:spPr>
          <a:xfrm>
            <a:off x="2204672" y="994181"/>
            <a:ext cx="5954463" cy="861750"/>
          </a:xfrm>
          <a:prstGeom prst="rect">
            <a:avLst/>
          </a:prstGeom>
          <a:noFill/>
        </p:spPr>
        <p:txBody>
          <a:bodyPr wrap="none" lIns="121894" tIns="60948" rIns="121894" bIns="60948" rtlCol="0">
            <a:spAutoFit/>
          </a:bodyPr>
          <a:lstStyle/>
          <a:p>
            <a:r>
              <a:rPr lang="en-US" altLang="zh-CN" sz="4800" b="1">
                <a:ln w="19050">
                  <a:noFill/>
                </a:ln>
                <a:solidFill>
                  <a:srgbClr val="2AADDA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4800" b="1" dirty="0">
              <a:ln w="19050">
                <a:noFill/>
              </a:ln>
              <a:solidFill>
                <a:srgbClr val="2AADDA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31B474F5-62E0-369A-46C9-39CE954A26D5}"/>
              </a:ext>
            </a:extLst>
          </p:cNvPr>
          <p:cNvSpPr>
            <a:spLocks/>
          </p:cNvSpPr>
          <p:nvPr/>
        </p:nvSpPr>
        <p:spPr bwMode="auto">
          <a:xfrm>
            <a:off x="1810589" y="2362280"/>
            <a:ext cx="7743958" cy="133810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nhớ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vi 100 </a:t>
            </a:r>
            <a:endParaRPr lang="en-US" sz="3200" b="1" spc="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Lato Light" charset="0"/>
            </a:endParaRPr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3BD91FF9-7D9C-2973-550F-AFB06ECC3CE5}"/>
              </a:ext>
            </a:extLst>
          </p:cNvPr>
          <p:cNvSpPr>
            <a:spLocks/>
          </p:cNvSpPr>
          <p:nvPr/>
        </p:nvSpPr>
        <p:spPr bwMode="auto">
          <a:xfrm>
            <a:off x="1889267" y="3940499"/>
            <a:ext cx="6951752" cy="8333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pc="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Lato Light" charset="0"/>
            </a:endParaRP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5DDBDBD0-E6A7-7547-D37E-84B8897ABB5E}"/>
              </a:ext>
            </a:extLst>
          </p:cNvPr>
          <p:cNvSpPr>
            <a:spLocks/>
          </p:cNvSpPr>
          <p:nvPr/>
        </p:nvSpPr>
        <p:spPr bwMode="auto">
          <a:xfrm>
            <a:off x="1889267" y="5115300"/>
            <a:ext cx="6951752" cy="8333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pc="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Lato Light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7BCDB9-BF69-5A13-F5B1-460642B0BC85}"/>
              </a:ext>
            </a:extLst>
          </p:cNvPr>
          <p:cNvSpPr/>
          <p:nvPr/>
        </p:nvSpPr>
        <p:spPr>
          <a:xfrm>
            <a:off x="1810589" y="4188331"/>
            <a:ext cx="74266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377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  <p:bldP spid="22" grpId="0" animBg="1"/>
      <p:bldP spid="26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28303D8E-DD38-45C8-8A1E-4B17237D4AF1}"/>
              </a:ext>
            </a:extLst>
          </p:cNvPr>
          <p:cNvGrpSpPr/>
          <p:nvPr/>
        </p:nvGrpSpPr>
        <p:grpSpPr>
          <a:xfrm>
            <a:off x="1610682" y="1676874"/>
            <a:ext cx="9333375" cy="4499429"/>
            <a:chOff x="2583543" y="1640114"/>
            <a:chExt cx="7346269" cy="35414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53C263-D1F2-4B2C-8B8F-E7F140793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084" t="1092" b="2083"/>
            <a:stretch/>
          </p:blipFill>
          <p:spPr>
            <a:xfrm>
              <a:off x="2728686" y="1640114"/>
              <a:ext cx="7201126" cy="3541486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AF70BF2-AC98-47CE-B399-255772F783B4}"/>
                </a:ext>
              </a:extLst>
            </p:cNvPr>
            <p:cNvSpPr/>
            <p:nvPr/>
          </p:nvSpPr>
          <p:spPr>
            <a:xfrm>
              <a:off x="2583543" y="1640114"/>
              <a:ext cx="827314" cy="20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D002F484-2CAA-4BB0-B4F9-A9B2F2F20329}"/>
              </a:ext>
            </a:extLst>
          </p:cNvPr>
          <p:cNvSpPr/>
          <p:nvPr/>
        </p:nvSpPr>
        <p:spPr>
          <a:xfrm>
            <a:off x="1795085" y="51756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DBCF07-1F9B-481F-B383-40CB9EC5AC12}"/>
              </a:ext>
            </a:extLst>
          </p:cNvPr>
          <p:cNvGrpSpPr/>
          <p:nvPr/>
        </p:nvGrpSpPr>
        <p:grpSpPr>
          <a:xfrm>
            <a:off x="2359552" y="517562"/>
            <a:ext cx="1199109" cy="523220"/>
            <a:chOff x="1931814" y="1440654"/>
            <a:chExt cx="1199109" cy="52322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02510B7-4262-4584-94B7-1FB883196263}"/>
                </a:ext>
              </a:extLst>
            </p:cNvPr>
            <p:cNvGrpSpPr/>
            <p:nvPr/>
          </p:nvGrpSpPr>
          <p:grpSpPr>
            <a:xfrm>
              <a:off x="1931814" y="1440654"/>
              <a:ext cx="1054112" cy="523220"/>
              <a:chOff x="1931814" y="1440654"/>
              <a:chExt cx="1054112" cy="523220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8C194FD-6B5C-4A21-A9BB-14EB816EF1B7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908969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1BAAB29-F971-42D1-AADD-DE124905D2A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10169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Đ, S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14B9FC-1086-45B2-900C-6EB54A7C15AE}"/>
                </a:ext>
              </a:extLst>
            </p:cNvPr>
            <p:cNvSpPr txBox="1"/>
            <p:nvPr/>
          </p:nvSpPr>
          <p:spPr>
            <a:xfrm>
              <a:off x="2804932" y="147143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936EF6-3905-475B-927B-3EC597D2D9B0}"/>
              </a:ext>
            </a:extLst>
          </p:cNvPr>
          <p:cNvSpPr/>
          <p:nvPr/>
        </p:nvSpPr>
        <p:spPr>
          <a:xfrm>
            <a:off x="4942397" y="272806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D65549B-A881-413B-AB14-0511C865599C}"/>
              </a:ext>
            </a:extLst>
          </p:cNvPr>
          <p:cNvSpPr/>
          <p:nvPr/>
        </p:nvSpPr>
        <p:spPr>
          <a:xfrm>
            <a:off x="9434568" y="270169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0DA0631-6C40-4188-B39F-2E3709F49EB8}"/>
              </a:ext>
            </a:extLst>
          </p:cNvPr>
          <p:cNvSpPr/>
          <p:nvPr/>
        </p:nvSpPr>
        <p:spPr>
          <a:xfrm>
            <a:off x="4993143" y="473829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C10978-7628-4821-A26D-113E8AC7768E}"/>
              </a:ext>
            </a:extLst>
          </p:cNvPr>
          <p:cNvSpPr/>
          <p:nvPr/>
        </p:nvSpPr>
        <p:spPr>
          <a:xfrm>
            <a:off x="9463143" y="473051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A5939AD-1355-4FD7-A1E4-F087980A5B20}"/>
              </a:ext>
            </a:extLst>
          </p:cNvPr>
          <p:cNvSpPr/>
          <p:nvPr/>
        </p:nvSpPr>
        <p:spPr>
          <a:xfrm>
            <a:off x="875173" y="56427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9A9CE0-6758-421A-A3B8-0F99C9F3FD26}"/>
              </a:ext>
            </a:extLst>
          </p:cNvPr>
          <p:cNvSpPr txBox="1"/>
          <p:nvPr/>
        </p:nvSpPr>
        <p:spPr>
          <a:xfrm>
            <a:off x="1312496" y="564278"/>
            <a:ext cx="293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5A22AF-FF20-4F45-AE68-516D3113AF47}"/>
              </a:ext>
            </a:extLst>
          </p:cNvPr>
          <p:cNvGrpSpPr/>
          <p:nvPr/>
        </p:nvGrpSpPr>
        <p:grpSpPr>
          <a:xfrm>
            <a:off x="2148405" y="1058567"/>
            <a:ext cx="7304981" cy="658837"/>
            <a:chOff x="1824226" y="3918824"/>
            <a:chExt cx="7304981" cy="65883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2898AAE-513C-4704-8ABC-387B76667257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 + 55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1FD6EC-EBC8-4DA4-A952-C7025B15A970}"/>
                </a:ext>
              </a:extLst>
            </p:cNvPr>
            <p:cNvSpPr/>
            <p:nvPr/>
          </p:nvSpPr>
          <p:spPr>
            <a:xfrm>
              <a:off x="4859079" y="3918825"/>
              <a:ext cx="1394934" cy="6588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 + 49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063F0D-4A89-4AD8-A779-EB029A67745C}"/>
                </a:ext>
              </a:extLst>
            </p:cNvPr>
            <p:cNvSpPr/>
            <p:nvPr/>
          </p:nvSpPr>
          <p:spPr>
            <a:xfrm>
              <a:off x="7734273" y="3918824"/>
              <a:ext cx="1394934" cy="6588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37 + 53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6679768-07C6-4CA7-92BC-AC55C81173C4}"/>
              </a:ext>
            </a:extLst>
          </p:cNvPr>
          <p:cNvGrpSpPr/>
          <p:nvPr/>
        </p:nvGrpSpPr>
        <p:grpSpPr>
          <a:xfrm>
            <a:off x="2247952" y="1706352"/>
            <a:ext cx="837249" cy="1312215"/>
            <a:chOff x="1933616" y="4498692"/>
            <a:chExt cx="837249" cy="131221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887D34-89EB-49C5-8C24-CEF56D0FF07A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55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97549C-2408-43CF-B00B-544C115195E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750501-0FDE-403E-972E-20483173F050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B8AD8A-9641-4BFD-8B7E-ED9683EC61BE}"/>
              </a:ext>
            </a:extLst>
          </p:cNvPr>
          <p:cNvGrpSpPr/>
          <p:nvPr/>
        </p:nvGrpSpPr>
        <p:grpSpPr>
          <a:xfrm>
            <a:off x="5346788" y="1699302"/>
            <a:ext cx="837249" cy="1312215"/>
            <a:chOff x="1933616" y="4498692"/>
            <a:chExt cx="837249" cy="131221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C69644-5A42-434A-BB52-A10D9682021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D83BE4-ADEB-46F2-B721-147CD88852E3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939CD7-37B6-4305-B2B7-E137F89A4E90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E875C6-4922-4E1C-9AD4-1C9DEA27F783}"/>
              </a:ext>
            </a:extLst>
          </p:cNvPr>
          <p:cNvGrpSpPr/>
          <p:nvPr/>
        </p:nvGrpSpPr>
        <p:grpSpPr>
          <a:xfrm>
            <a:off x="8285975" y="1706352"/>
            <a:ext cx="837249" cy="1312215"/>
            <a:chOff x="1933616" y="4498692"/>
            <a:chExt cx="837249" cy="131221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FDF389-3A87-4D1C-B9B0-D6900A71267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37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53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B516A0-05E8-4AC6-A63D-23E192F77F46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A91576A-5FFF-45F8-8814-ED64195C84F7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79C5EE7-DFF3-45C1-ACDF-F2174375FB98}"/>
              </a:ext>
            </a:extLst>
          </p:cNvPr>
          <p:cNvSpPr txBox="1"/>
          <p:nvPr/>
        </p:nvSpPr>
        <p:spPr>
          <a:xfrm>
            <a:off x="2445282" y="304744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E57C05-E210-48BF-BDFE-37D4F01345E1}"/>
              </a:ext>
            </a:extLst>
          </p:cNvPr>
          <p:cNvSpPr txBox="1"/>
          <p:nvPr/>
        </p:nvSpPr>
        <p:spPr>
          <a:xfrm>
            <a:off x="5544118" y="301656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5C257F-7801-431A-AE78-AFE18ABA81B1}"/>
              </a:ext>
            </a:extLst>
          </p:cNvPr>
          <p:cNvSpPr txBox="1"/>
          <p:nvPr/>
        </p:nvSpPr>
        <p:spPr>
          <a:xfrm>
            <a:off x="8509809" y="3047442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1CA7CE-72CB-45BF-A795-E05DB9798184}"/>
              </a:ext>
            </a:extLst>
          </p:cNvPr>
          <p:cNvSpPr txBox="1"/>
          <p:nvPr/>
        </p:nvSpPr>
        <p:spPr>
          <a:xfrm>
            <a:off x="1239014" y="130229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96D253-724F-4086-A87E-B54FFBB78D5D}"/>
              </a:ext>
            </a:extLst>
          </p:cNvPr>
          <p:cNvSpPr txBox="1"/>
          <p:nvPr/>
        </p:nvSpPr>
        <p:spPr>
          <a:xfrm>
            <a:off x="1239014" y="399526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8B60B5-A1DC-4BB4-B3AF-14C8AFB15B7E}"/>
              </a:ext>
            </a:extLst>
          </p:cNvPr>
          <p:cNvGrpSpPr/>
          <p:nvPr/>
        </p:nvGrpSpPr>
        <p:grpSpPr>
          <a:xfrm>
            <a:off x="2148405" y="3850122"/>
            <a:ext cx="7525382" cy="658837"/>
            <a:chOff x="1824226" y="3918824"/>
            <a:chExt cx="7525382" cy="65883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D94A9D2-8C88-40F2-9B82-AF3484AA15F4}"/>
                </a:ext>
              </a:extLst>
            </p:cNvPr>
            <p:cNvSpPr/>
            <p:nvPr/>
          </p:nvSpPr>
          <p:spPr>
            <a:xfrm>
              <a:off x="1824226" y="3918826"/>
              <a:ext cx="1484702" cy="65883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61 – 18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6E834CF-F02C-4757-8D76-DA73471466BE}"/>
                </a:ext>
              </a:extLst>
            </p:cNvPr>
            <p:cNvSpPr/>
            <p:nvPr/>
          </p:nvSpPr>
          <p:spPr>
            <a:xfrm>
              <a:off x="4830051" y="3918825"/>
              <a:ext cx="1484702" cy="65883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53 – 26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D9B0F09-3535-4868-9151-67627F0AD88F}"/>
                </a:ext>
              </a:extLst>
            </p:cNvPr>
            <p:cNvSpPr/>
            <p:nvPr/>
          </p:nvSpPr>
          <p:spPr>
            <a:xfrm>
              <a:off x="7864906" y="3918824"/>
              <a:ext cx="1484702" cy="65883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92 – 84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3C13457-311F-4A5C-A450-8860C5FDEBAE}"/>
              </a:ext>
            </a:extLst>
          </p:cNvPr>
          <p:cNvGrpSpPr/>
          <p:nvPr/>
        </p:nvGrpSpPr>
        <p:grpSpPr>
          <a:xfrm>
            <a:off x="2247952" y="4497906"/>
            <a:ext cx="837249" cy="1312215"/>
            <a:chOff x="1933616" y="4498692"/>
            <a:chExt cx="837249" cy="131221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892E219-83D9-4174-B0ED-491C98A45243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61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18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26B635-F1AD-443F-B543-B73E9306322E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119FFA6-1CC5-4E04-B455-81548DBDD76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BE92B00-9454-4A12-B414-B02030A31967}"/>
              </a:ext>
            </a:extLst>
          </p:cNvPr>
          <p:cNvGrpSpPr/>
          <p:nvPr/>
        </p:nvGrpSpPr>
        <p:grpSpPr>
          <a:xfrm>
            <a:off x="5317760" y="4490856"/>
            <a:ext cx="837249" cy="1312215"/>
            <a:chOff x="1933616" y="4498692"/>
            <a:chExt cx="837249" cy="131221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32DEB8-B168-4067-A481-46D0A0A5289D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53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048A6A-4B0C-460D-BDCC-5636202BD423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C39C3C1-0050-4D8B-8FBE-14944FA60682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01C496A-A575-49AE-BA77-A027DFBA243A}"/>
              </a:ext>
            </a:extLst>
          </p:cNvPr>
          <p:cNvGrpSpPr/>
          <p:nvPr/>
        </p:nvGrpSpPr>
        <p:grpSpPr>
          <a:xfrm>
            <a:off x="8387573" y="4497906"/>
            <a:ext cx="837249" cy="1312215"/>
            <a:chOff x="1933616" y="4498692"/>
            <a:chExt cx="837249" cy="131221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4D97911-5B8D-4D37-95FD-DDAB786835CC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92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84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D75FFC-B0AC-486F-B73F-850DE5538582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046A185-3D99-4686-B6EA-48751D195CC4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45FCC31-3CC0-45EE-9270-515E52CF2949}"/>
              </a:ext>
            </a:extLst>
          </p:cNvPr>
          <p:cNvSpPr txBox="1"/>
          <p:nvPr/>
        </p:nvSpPr>
        <p:spPr>
          <a:xfrm>
            <a:off x="2445282" y="583899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E5F0D19-2E90-4735-A2F2-A635CC2C6C3D}"/>
              </a:ext>
            </a:extLst>
          </p:cNvPr>
          <p:cNvSpPr txBox="1"/>
          <p:nvPr/>
        </p:nvSpPr>
        <p:spPr>
          <a:xfrm>
            <a:off x="5515090" y="580812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1A647F-4D6C-4F44-BBC2-21575DA46985}"/>
              </a:ext>
            </a:extLst>
          </p:cNvPr>
          <p:cNvSpPr txBox="1"/>
          <p:nvPr/>
        </p:nvSpPr>
        <p:spPr>
          <a:xfrm>
            <a:off x="8611407" y="583899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31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0" grpId="0"/>
      <p:bldP spid="21" grpId="0"/>
      <p:bldP spid="22" grpId="0"/>
      <p:bldP spid="23" grpId="0"/>
      <p:bldP spid="24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42A4C9AA-D02F-46B1-BFF2-9ED23A2CDDB9}"/>
              </a:ext>
            </a:extLst>
          </p:cNvPr>
          <p:cNvSpPr/>
          <p:nvPr/>
        </p:nvSpPr>
        <p:spPr>
          <a:xfrm>
            <a:off x="933158" y="8355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CC7E1-1081-434E-80D7-CCA51FAC3D9D}"/>
              </a:ext>
            </a:extLst>
          </p:cNvPr>
          <p:cNvSpPr txBox="1"/>
          <p:nvPr/>
        </p:nvSpPr>
        <p:spPr>
          <a:xfrm>
            <a:off x="1370480" y="620337"/>
            <a:ext cx="9805846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66CEE2-7B66-46FF-84D9-C6E0DBD1C345}"/>
              </a:ext>
            </a:extLst>
          </p:cNvPr>
          <p:cNvGrpSpPr/>
          <p:nvPr/>
        </p:nvGrpSpPr>
        <p:grpSpPr>
          <a:xfrm>
            <a:off x="747667" y="2578084"/>
            <a:ext cx="10696666" cy="1961257"/>
            <a:chOff x="638109" y="2448371"/>
            <a:chExt cx="10696666" cy="19612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FFB975-78C8-411B-9D53-61E8C42E0F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7963" t="36268"/>
            <a:stretch/>
          </p:blipFill>
          <p:spPr>
            <a:xfrm>
              <a:off x="638109" y="2448371"/>
              <a:ext cx="10696666" cy="196125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43C56A2-5614-484B-A0D8-BB06853231BF}"/>
                </a:ext>
              </a:extLst>
            </p:cNvPr>
            <p:cNvSpPr txBox="1"/>
            <p:nvPr/>
          </p:nvSpPr>
          <p:spPr>
            <a:xfrm>
              <a:off x="1075431" y="2969409"/>
              <a:ext cx="1595198" cy="584775"/>
            </a:xfrm>
            <a:prstGeom prst="rect">
              <a:avLst/>
            </a:prstGeom>
            <a:solidFill>
              <a:srgbClr val="B1ECF7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37 + 40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7686368-FA4B-4D23-8C61-057247AB6490}"/>
                </a:ext>
              </a:extLst>
            </p:cNvPr>
            <p:cNvSpPr txBox="1"/>
            <p:nvPr/>
          </p:nvSpPr>
          <p:spPr>
            <a:xfrm>
              <a:off x="3782346" y="2969408"/>
              <a:ext cx="1595198" cy="584775"/>
            </a:xfrm>
            <a:prstGeom prst="rect">
              <a:avLst/>
            </a:prstGeom>
            <a:solidFill>
              <a:srgbClr val="FECB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88 – 18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0B52B1-FF26-4181-A722-E1C15AB44CCB}"/>
                </a:ext>
              </a:extLst>
            </p:cNvPr>
            <p:cNvSpPr txBox="1"/>
            <p:nvPr/>
          </p:nvSpPr>
          <p:spPr>
            <a:xfrm>
              <a:off x="6656175" y="2969407"/>
              <a:ext cx="1341197" cy="584775"/>
            </a:xfrm>
            <a:prstGeom prst="rect">
              <a:avLst/>
            </a:prstGeom>
            <a:solidFill>
              <a:srgbClr val="9DED8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70 + 5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76C918-3854-4695-BA83-954228A71DD8}"/>
                </a:ext>
              </a:extLst>
            </p:cNvPr>
            <p:cNvSpPr txBox="1"/>
            <p:nvPr/>
          </p:nvSpPr>
          <p:spPr>
            <a:xfrm>
              <a:off x="9094573" y="2907723"/>
              <a:ext cx="1776627" cy="584775"/>
            </a:xfrm>
            <a:prstGeom prst="rect">
              <a:avLst/>
            </a:prstGeom>
            <a:solidFill>
              <a:srgbClr val="FEEA88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100 – 20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240EB56-9BC1-40E4-89C3-AD600FCDCEF5}"/>
              </a:ext>
            </a:extLst>
          </p:cNvPr>
          <p:cNvSpPr txBox="1"/>
          <p:nvPr/>
        </p:nvSpPr>
        <p:spPr>
          <a:xfrm>
            <a:off x="1662628" y="2156443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5644E3-BB48-405F-AEBB-9CE03AEE0287}"/>
              </a:ext>
            </a:extLst>
          </p:cNvPr>
          <p:cNvSpPr txBox="1"/>
          <p:nvPr/>
        </p:nvSpPr>
        <p:spPr>
          <a:xfrm>
            <a:off x="4369543" y="215523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9F84A8-111D-471E-9757-41346E0E1789}"/>
              </a:ext>
            </a:extLst>
          </p:cNvPr>
          <p:cNvSpPr txBox="1"/>
          <p:nvPr/>
        </p:nvSpPr>
        <p:spPr>
          <a:xfrm>
            <a:off x="7076458" y="215523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6BF1F7-3658-48F5-AB1C-01B1C18C9662}"/>
              </a:ext>
            </a:extLst>
          </p:cNvPr>
          <p:cNvSpPr txBox="1"/>
          <p:nvPr/>
        </p:nvSpPr>
        <p:spPr>
          <a:xfrm>
            <a:off x="9772484" y="215523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5AF830-6CCE-47CD-A374-9DC03F95E087}"/>
              </a:ext>
            </a:extLst>
          </p:cNvPr>
          <p:cNvGrpSpPr/>
          <p:nvPr/>
        </p:nvGrpSpPr>
        <p:grpSpPr>
          <a:xfrm>
            <a:off x="3891959" y="3908031"/>
            <a:ext cx="1470808" cy="1775136"/>
            <a:chOff x="3782401" y="3967004"/>
            <a:chExt cx="1470808" cy="1775136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2C7A473-0D05-4CDF-9B7F-67EEA51F8F1D}"/>
                </a:ext>
              </a:extLst>
            </p:cNvPr>
            <p:cNvCxnSpPr>
              <a:cxnSpLocks/>
            </p:cNvCxnSpPr>
            <p:nvPr/>
          </p:nvCxnSpPr>
          <p:spPr>
            <a:xfrm>
              <a:off x="4517805" y="3967004"/>
              <a:ext cx="0" cy="11272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66ED3DF-2D71-4C54-99C1-749E34BA482C}"/>
                </a:ext>
              </a:extLst>
            </p:cNvPr>
            <p:cNvSpPr txBox="1"/>
            <p:nvPr/>
          </p:nvSpPr>
          <p:spPr>
            <a:xfrm>
              <a:off x="3782401" y="5218920"/>
              <a:ext cx="14708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  <a:sym typeface="Wingdings" panose="05000000000000000000" pitchFamily="2" charset="2"/>
                </a:rPr>
                <a:t>Bé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  <a:sym typeface="Wingdings" panose="05000000000000000000" pitchFamily="2" charset="2"/>
                </a:rPr>
                <a:t>nhất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8DE8855-EB45-4C1A-ABFA-2FB95F624AAD}"/>
              </a:ext>
            </a:extLst>
          </p:cNvPr>
          <p:cNvGrpSpPr/>
          <p:nvPr/>
        </p:nvGrpSpPr>
        <p:grpSpPr>
          <a:xfrm>
            <a:off x="9357038" y="3874839"/>
            <a:ext cx="1623717" cy="1775136"/>
            <a:chOff x="3782400" y="3967004"/>
            <a:chExt cx="1623717" cy="1775136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90E9D33-53F2-41DF-8591-E73751907D56}"/>
                </a:ext>
              </a:extLst>
            </p:cNvPr>
            <p:cNvCxnSpPr>
              <a:cxnSpLocks/>
            </p:cNvCxnSpPr>
            <p:nvPr/>
          </p:nvCxnSpPr>
          <p:spPr>
            <a:xfrm>
              <a:off x="4517805" y="3967004"/>
              <a:ext cx="0" cy="11272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A38A5AD-97C2-406B-8425-00D50F56DD9C}"/>
                </a:ext>
              </a:extLst>
            </p:cNvPr>
            <p:cNvSpPr txBox="1"/>
            <p:nvPr/>
          </p:nvSpPr>
          <p:spPr>
            <a:xfrm>
              <a:off x="3782400" y="5218920"/>
              <a:ext cx="16237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  <a:sym typeface="Wingdings" panose="05000000000000000000" pitchFamily="2" charset="2"/>
                </a:rPr>
                <a:t>Lớn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  <a:sym typeface="Wingdings" panose="05000000000000000000" pitchFamily="2" charset="2"/>
                </a:rPr>
                <a:t>nhất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E7491B-96BB-CD1C-D80B-BB8378037246}"/>
              </a:ext>
            </a:extLst>
          </p:cNvPr>
          <p:cNvCxnSpPr>
            <a:endCxn id="14" idx="3"/>
          </p:cNvCxnSpPr>
          <p:nvPr/>
        </p:nvCxnSpPr>
        <p:spPr>
          <a:xfrm>
            <a:off x="6816436" y="1272919"/>
            <a:ext cx="4359890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FAD9025-1612-07E0-8B3B-E5203446398B}"/>
              </a:ext>
            </a:extLst>
          </p:cNvPr>
          <p:cNvCxnSpPr>
            <a:cxnSpLocks/>
          </p:cNvCxnSpPr>
          <p:nvPr/>
        </p:nvCxnSpPr>
        <p:spPr>
          <a:xfrm>
            <a:off x="2864157" y="1896094"/>
            <a:ext cx="600055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C454951-0580-0EB2-BBD6-AA4B62C758A7}"/>
              </a:ext>
            </a:extLst>
          </p:cNvPr>
          <p:cNvCxnSpPr>
            <a:cxnSpLocks/>
          </p:cNvCxnSpPr>
          <p:nvPr/>
        </p:nvCxnSpPr>
        <p:spPr>
          <a:xfrm>
            <a:off x="1490257" y="1895814"/>
            <a:ext cx="12113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FF12A7-7E23-446D-ABD7-2C53A6B2E97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6434" y="2615592"/>
            <a:ext cx="5500871" cy="357469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F044CA-4BC6-4588-BFEF-DBACD5D931A7}"/>
              </a:ext>
            </a:extLst>
          </p:cNvPr>
          <p:cNvSpPr/>
          <p:nvPr/>
        </p:nvSpPr>
        <p:spPr>
          <a:xfrm>
            <a:off x="729708" y="776481"/>
            <a:ext cx="437322" cy="48730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E5D22-72C8-4F4A-8C57-458A7D8DD69F}"/>
              </a:ext>
            </a:extLst>
          </p:cNvPr>
          <p:cNvSpPr txBox="1"/>
          <p:nvPr/>
        </p:nvSpPr>
        <p:spPr>
          <a:xfrm>
            <a:off x="1167030" y="613844"/>
            <a:ext cx="10770275" cy="2113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ạ?”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nay,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B2B356-6B09-44C4-B4B2-2C5844BFB062}"/>
              </a:ext>
            </a:extLst>
          </p:cNvPr>
          <p:cNvSpPr txBox="1"/>
          <p:nvPr/>
        </p:nvSpPr>
        <p:spPr>
          <a:xfrm>
            <a:off x="729708" y="3028987"/>
            <a:ext cx="5494946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toán: Năm nay, bà 58 tuổi, ông hơn bà 5 tuổi. Hỏi ông năm nay bao nhiêu tuổi?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CA560C-6653-8910-C883-A5CD29E7770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130086"/>
            <a:ext cx="5500871" cy="3574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2601E7-BF4F-DB8F-90A8-9B4496740453}"/>
              </a:ext>
            </a:extLst>
          </p:cNvPr>
          <p:cNvSpPr txBox="1"/>
          <p:nvPr/>
        </p:nvSpPr>
        <p:spPr>
          <a:xfrm>
            <a:off x="923931" y="2130086"/>
            <a:ext cx="4658583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Tuổi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       58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+ 5 = 63 (</a:t>
            </a:r>
            <a:r>
              <a:rPr kumimoji="0" lang="en-US" sz="2800" b="0" i="1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tuổi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                  Đáp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63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tuổi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02EEB96-9774-8282-1E99-6133292E163C}"/>
              </a:ext>
            </a:extLst>
          </p:cNvPr>
          <p:cNvSpPr/>
          <p:nvPr/>
        </p:nvSpPr>
        <p:spPr>
          <a:xfrm>
            <a:off x="729708" y="776481"/>
            <a:ext cx="437322" cy="48730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0D2160-D240-F26B-D94B-94E219F77AA0}"/>
              </a:ext>
            </a:extLst>
          </p:cNvPr>
          <p:cNvSpPr txBox="1"/>
          <p:nvPr/>
        </p:nvSpPr>
        <p:spPr>
          <a:xfrm>
            <a:off x="1306875" y="613844"/>
            <a:ext cx="907796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toán: Năm nay, bà 58 tuổi, ông hơn bà 5 tuổi. Hỏi ông năm nay bao nhiêu tuổi?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54FCBE-7DA6-2F25-04A1-8E9F4C9E83A2}"/>
              </a:ext>
            </a:extLst>
          </p:cNvPr>
          <p:cNvCxnSpPr/>
          <p:nvPr/>
        </p:nvCxnSpPr>
        <p:spPr>
          <a:xfrm>
            <a:off x="4970206" y="1263788"/>
            <a:ext cx="16665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1D0CB7-DDBE-7993-EEDE-8B1AEAA57FF8}"/>
              </a:ext>
            </a:extLst>
          </p:cNvPr>
          <p:cNvCxnSpPr>
            <a:cxnSpLocks/>
          </p:cNvCxnSpPr>
          <p:nvPr/>
        </p:nvCxnSpPr>
        <p:spPr>
          <a:xfrm>
            <a:off x="6961238" y="1263788"/>
            <a:ext cx="32446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FB6C0E-B6B2-925A-46DC-BCF1C987306B}"/>
              </a:ext>
            </a:extLst>
          </p:cNvPr>
          <p:cNvCxnSpPr>
            <a:cxnSpLocks/>
          </p:cNvCxnSpPr>
          <p:nvPr/>
        </p:nvCxnSpPr>
        <p:spPr>
          <a:xfrm>
            <a:off x="2079521" y="1884939"/>
            <a:ext cx="474898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9BE3ACC6-F38E-2CB4-EA9E-E1438085C096}"/>
              </a:ext>
            </a:extLst>
          </p:cNvPr>
          <p:cNvSpPr/>
          <p:nvPr/>
        </p:nvSpPr>
        <p:spPr>
          <a:xfrm>
            <a:off x="7639667" y="562935"/>
            <a:ext cx="914398" cy="9143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8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FE5DAE6-60EE-934E-D0B0-8375E7A4A3D0}"/>
              </a:ext>
            </a:extLst>
          </p:cNvPr>
          <p:cNvSpPr/>
          <p:nvPr/>
        </p:nvSpPr>
        <p:spPr>
          <a:xfrm>
            <a:off x="596973" y="725513"/>
            <a:ext cx="437322" cy="48730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1FFD8C-4EEE-9AD7-B593-7AEACF447E0D}"/>
              </a:ext>
            </a:extLst>
          </p:cNvPr>
          <p:cNvSpPr txBox="1"/>
          <p:nvPr/>
        </p:nvSpPr>
        <p:spPr>
          <a:xfrm>
            <a:off x="1034295" y="725513"/>
            <a:ext cx="10779164" cy="2113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ạ?”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nay,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3B0A4-B3AE-036D-EE3D-CE93508F39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7952" y="2705272"/>
            <a:ext cx="5500871" cy="3574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22224B-0507-DDB7-6CB4-1C131A778DA0}"/>
              </a:ext>
            </a:extLst>
          </p:cNvPr>
          <p:cNvSpPr txBox="1"/>
          <p:nvPr/>
        </p:nvSpPr>
        <p:spPr>
          <a:xfrm>
            <a:off x="1167030" y="3254941"/>
            <a:ext cx="362304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Vậy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63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tuổi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25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162630-F0D0-407A-9C39-F658B71D8061}"/>
              </a:ext>
            </a:extLst>
          </p:cNvPr>
          <p:cNvSpPr txBox="1"/>
          <p:nvPr/>
        </p:nvSpPr>
        <p:spPr>
          <a:xfrm>
            <a:off x="6804736" y="2285253"/>
            <a:ext cx="3809814" cy="18477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= 24 + 7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=    31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55CF8E-0EC4-43B2-89B4-24D8F815419C}"/>
              </a:ext>
            </a:extLst>
          </p:cNvPr>
          <p:cNvSpPr txBox="1"/>
          <p:nvPr/>
        </p:nvSpPr>
        <p:spPr>
          <a:xfrm>
            <a:off x="1372015" y="2250264"/>
            <a:ext cx="3809814" cy="18477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= 83 – 8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=    75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F89C391-EDD5-456D-A816-17EA09E1FD01}"/>
              </a:ext>
            </a:extLst>
          </p:cNvPr>
          <p:cNvSpPr/>
          <p:nvPr/>
        </p:nvSpPr>
        <p:spPr>
          <a:xfrm>
            <a:off x="1361727" y="689086"/>
            <a:ext cx="441100" cy="53365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E4E4E6-973F-44A4-8AD2-29C88B3177AE}"/>
              </a:ext>
            </a:extLst>
          </p:cNvPr>
          <p:cNvSpPr txBox="1"/>
          <p:nvPr/>
        </p:nvSpPr>
        <p:spPr>
          <a:xfrm>
            <a:off x="1905953" y="655835"/>
            <a:ext cx="9741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Tính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84CDDC-3718-4C9F-B327-A067FBB6556A}"/>
              </a:ext>
            </a:extLst>
          </p:cNvPr>
          <p:cNvGrpSpPr/>
          <p:nvPr/>
        </p:nvGrpSpPr>
        <p:grpSpPr>
          <a:xfrm>
            <a:off x="749002" y="1551709"/>
            <a:ext cx="5083277" cy="1037582"/>
            <a:chOff x="690716" y="1493474"/>
            <a:chExt cx="5083277" cy="1037582"/>
          </a:xfrm>
        </p:grpSpPr>
        <p:pic>
          <p:nvPicPr>
            <p:cNvPr id="9" name="Picture 2" descr="Blue Strip Cartoon Title Ribbon, Blue, Blue Ribbon, Blue Title Box PNG  Transparent Clipart Image and PSD File for Free Download">
              <a:extLst>
                <a:ext uri="{FF2B5EF4-FFF2-40B4-BE49-F238E27FC236}">
                  <a16:creationId xmlns:a16="http://schemas.microsoft.com/office/drawing/2014/main" id="{0B65F752-76EF-4AED-8667-6730046D59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9" t="42863" r="7984" b="40928"/>
            <a:stretch/>
          </p:blipFill>
          <p:spPr bwMode="auto">
            <a:xfrm>
              <a:off x="690716" y="1493474"/>
              <a:ext cx="5083277" cy="1037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609179-AF39-40D6-9B08-44DBF09DDEA2}"/>
                </a:ext>
              </a:extLst>
            </p:cNvPr>
            <p:cNvSpPr txBox="1"/>
            <p:nvPr/>
          </p:nvSpPr>
          <p:spPr>
            <a:xfrm>
              <a:off x="1861389" y="1752125"/>
              <a:ext cx="27419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54 + 29 – 8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18CAF7-74C5-4B70-B076-9E9F62292F69}"/>
              </a:ext>
            </a:extLst>
          </p:cNvPr>
          <p:cNvGrpSpPr/>
          <p:nvPr/>
        </p:nvGrpSpPr>
        <p:grpSpPr>
          <a:xfrm>
            <a:off x="6154286" y="1302166"/>
            <a:ext cx="5083277" cy="1446016"/>
            <a:chOff x="6096000" y="1243931"/>
            <a:chExt cx="5083277" cy="1446016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E0C06A93-108C-42AA-A682-D95E65C46D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243931"/>
              <a:ext cx="5083277" cy="1446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085F68-5C8B-40C2-A0DA-0B993AB19284}"/>
                </a:ext>
              </a:extLst>
            </p:cNvPr>
            <p:cNvSpPr txBox="1"/>
            <p:nvPr/>
          </p:nvSpPr>
          <p:spPr>
            <a:xfrm>
              <a:off x="7266673" y="1787093"/>
              <a:ext cx="27419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 62 – 38 + 7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396DA86-6CCA-4757-BA69-2DF6110917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683"/>
          <a:stretch/>
        </p:blipFill>
        <p:spPr>
          <a:xfrm>
            <a:off x="9552401" y="3824926"/>
            <a:ext cx="1890597" cy="241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 animBg="1"/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3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69">
            <a:extLst>
              <a:ext uri="{FF2B5EF4-FFF2-40B4-BE49-F238E27FC236}">
                <a16:creationId xmlns:a16="http://schemas.microsoft.com/office/drawing/2014/main" id="{DB67C97E-039D-D2EA-E775-A3AD1EAE0B91}"/>
              </a:ext>
            </a:extLst>
          </p:cNvPr>
          <p:cNvGrpSpPr/>
          <p:nvPr/>
        </p:nvGrpSpPr>
        <p:grpSpPr>
          <a:xfrm>
            <a:off x="-5715" y="-52070"/>
            <a:ext cx="12221210" cy="6910070"/>
            <a:chOff x="-2531" y="-82"/>
            <a:chExt cx="23716" cy="10882"/>
          </a:xfrm>
        </p:grpSpPr>
        <p:grpSp>
          <p:nvGrpSpPr>
            <p:cNvPr id="6" name="组合 54">
              <a:extLst>
                <a:ext uri="{FF2B5EF4-FFF2-40B4-BE49-F238E27FC236}">
                  <a16:creationId xmlns:a16="http://schemas.microsoft.com/office/drawing/2014/main" id="{5B7F6F67-BEF3-3096-75BF-7B9F95592630}"/>
                </a:ext>
              </a:extLst>
            </p:cNvPr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84CAE893-6E63-55E0-8E2C-0CE9A3DFB07F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D67D7BC7-CCB7-B711-D819-7AC9E90257CF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57">
              <a:extLst>
                <a:ext uri="{FF2B5EF4-FFF2-40B4-BE49-F238E27FC236}">
                  <a16:creationId xmlns:a16="http://schemas.microsoft.com/office/drawing/2014/main" id="{33A9EFAC-382D-A893-0D44-A0DC04A73912}"/>
                </a:ext>
              </a:extLst>
            </p:cNvPr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3ACAFAAB-0650-77BB-3267-68D5375BD747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B062B321-002B-B673-D007-C5276FD40F80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2" name="组合 173">
            <a:extLst>
              <a:ext uri="{FF2B5EF4-FFF2-40B4-BE49-F238E27FC236}">
                <a16:creationId xmlns:a16="http://schemas.microsoft.com/office/drawing/2014/main" id="{9DF9F1E3-860C-4141-5ACE-C342C264CA61}"/>
              </a:ext>
            </a:extLst>
          </p:cNvPr>
          <p:cNvGrpSpPr/>
          <p:nvPr/>
        </p:nvGrpSpPr>
        <p:grpSpPr>
          <a:xfrm>
            <a:off x="-5715" y="0"/>
            <a:ext cx="12221210" cy="6858000"/>
            <a:chOff x="-9" y="0"/>
            <a:chExt cx="19246" cy="10800"/>
          </a:xfrm>
        </p:grpSpPr>
        <p:grpSp>
          <p:nvGrpSpPr>
            <p:cNvPr id="13" name="组合 167">
              <a:extLst>
                <a:ext uri="{FF2B5EF4-FFF2-40B4-BE49-F238E27FC236}">
                  <a16:creationId xmlns:a16="http://schemas.microsoft.com/office/drawing/2014/main" id="{D3FAE91B-1715-B562-506C-485C3C8BE56C}"/>
                </a:ext>
              </a:extLst>
            </p:cNvPr>
            <p:cNvGrpSpPr/>
            <p:nvPr/>
          </p:nvGrpSpPr>
          <p:grpSpPr>
            <a:xfrm>
              <a:off x="-8" y="0"/>
              <a:ext cx="19245" cy="10800"/>
              <a:chOff x="-8" y="0"/>
              <a:chExt cx="19245" cy="10800"/>
            </a:xfrm>
          </p:grpSpPr>
          <p:pic>
            <p:nvPicPr>
              <p:cNvPr id="17" name="图片 168" descr="图层 79 副本">
                <a:extLst>
                  <a:ext uri="{FF2B5EF4-FFF2-40B4-BE49-F238E27FC236}">
                    <a16:creationId xmlns:a16="http://schemas.microsoft.com/office/drawing/2014/main" id="{407E49F7-C960-B322-3485-61DED264AEA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-8" y="6174"/>
                <a:ext cx="6839" cy="4626"/>
              </a:xfrm>
              <a:prstGeom prst="rect">
                <a:avLst/>
              </a:prstGeom>
            </p:spPr>
          </p:pic>
          <p:pic>
            <p:nvPicPr>
              <p:cNvPr id="18" name="图片 169" descr="图层 79 副本">
                <a:extLst>
                  <a:ext uri="{FF2B5EF4-FFF2-40B4-BE49-F238E27FC236}">
                    <a16:creationId xmlns:a16="http://schemas.microsoft.com/office/drawing/2014/main" id="{0EC7FB5C-43B8-8204-1005-F07C63F26DB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12399" y="0"/>
                <a:ext cx="6839" cy="4626"/>
              </a:xfrm>
              <a:prstGeom prst="rect">
                <a:avLst/>
              </a:prstGeom>
            </p:spPr>
          </p:pic>
        </p:grpSp>
        <p:grpSp>
          <p:nvGrpSpPr>
            <p:cNvPr id="14" name="组合 170">
              <a:extLst>
                <a:ext uri="{FF2B5EF4-FFF2-40B4-BE49-F238E27FC236}">
                  <a16:creationId xmlns:a16="http://schemas.microsoft.com/office/drawing/2014/main" id="{6C752A6E-00C1-B5F5-0B2E-3ACFEE2611DA}"/>
                </a:ext>
              </a:extLst>
            </p:cNvPr>
            <p:cNvGrpSpPr/>
            <p:nvPr/>
          </p:nvGrpSpPr>
          <p:grpSpPr>
            <a:xfrm flipH="1">
              <a:off x="-9" y="0"/>
              <a:ext cx="19209" cy="10782"/>
              <a:chOff x="29" y="0"/>
              <a:chExt cx="19209" cy="10782"/>
            </a:xfrm>
          </p:grpSpPr>
          <p:pic>
            <p:nvPicPr>
              <p:cNvPr id="15" name="图片 171" descr="图层 79 副本">
                <a:extLst>
                  <a:ext uri="{FF2B5EF4-FFF2-40B4-BE49-F238E27FC236}">
                    <a16:creationId xmlns:a16="http://schemas.microsoft.com/office/drawing/2014/main" id="{288D322F-1775-E3D9-47DD-9AD0CAC133F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9" y="6156"/>
                <a:ext cx="6839" cy="4626"/>
              </a:xfrm>
              <a:prstGeom prst="rect">
                <a:avLst/>
              </a:prstGeom>
            </p:spPr>
          </p:pic>
          <p:pic>
            <p:nvPicPr>
              <p:cNvPr id="16" name="图片 172" descr="图层 79 副本">
                <a:extLst>
                  <a:ext uri="{FF2B5EF4-FFF2-40B4-BE49-F238E27FC236}">
                    <a16:creationId xmlns:a16="http://schemas.microsoft.com/office/drawing/2014/main" id="{DEAE0CDC-274A-4A8C-4E6A-42E0482F784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12399" y="0"/>
                <a:ext cx="6839" cy="4626"/>
              </a:xfrm>
              <a:prstGeom prst="rect">
                <a:avLst/>
              </a:prstGeom>
            </p:spPr>
          </p:pic>
        </p:grpSp>
      </p:grpSp>
      <p:grpSp>
        <p:nvGrpSpPr>
          <p:cNvPr id="19" name="组合 164">
            <a:extLst>
              <a:ext uri="{FF2B5EF4-FFF2-40B4-BE49-F238E27FC236}">
                <a16:creationId xmlns:a16="http://schemas.microsoft.com/office/drawing/2014/main" id="{ECAB7481-AC13-0CC0-267A-D137BE833814}"/>
              </a:ext>
            </a:extLst>
          </p:cNvPr>
          <p:cNvGrpSpPr/>
          <p:nvPr/>
        </p:nvGrpSpPr>
        <p:grpSpPr>
          <a:xfrm>
            <a:off x="1183005" y="-505119"/>
            <a:ext cx="9665970" cy="6485890"/>
            <a:chOff x="1989" y="-27"/>
            <a:chExt cx="15222" cy="10214"/>
          </a:xfrm>
        </p:grpSpPr>
        <p:pic>
          <p:nvPicPr>
            <p:cNvPr id="20" name="图片 9" descr="组 1">
              <a:extLst>
                <a:ext uri="{FF2B5EF4-FFF2-40B4-BE49-F238E27FC236}">
                  <a16:creationId xmlns:a16="http://schemas.microsoft.com/office/drawing/2014/main" id="{AB257D65-73AF-B0B5-C0FC-CDCDE8545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9" y="2199"/>
              <a:ext cx="15222" cy="7988"/>
            </a:xfrm>
            <a:prstGeom prst="rect">
              <a:avLst/>
            </a:prstGeom>
          </p:spPr>
        </p:pic>
        <p:grpSp>
          <p:nvGrpSpPr>
            <p:cNvPr id="21" name="组合 14">
              <a:extLst>
                <a:ext uri="{FF2B5EF4-FFF2-40B4-BE49-F238E27FC236}">
                  <a16:creationId xmlns:a16="http://schemas.microsoft.com/office/drawing/2014/main" id="{17CA093F-B3B0-221F-A7F5-516686B410C4}"/>
                </a:ext>
              </a:extLst>
            </p:cNvPr>
            <p:cNvGrpSpPr/>
            <p:nvPr/>
          </p:nvGrpSpPr>
          <p:grpSpPr>
            <a:xfrm>
              <a:off x="7070" y="-27"/>
              <a:ext cx="5061" cy="2226"/>
              <a:chOff x="7491" y="-27"/>
              <a:chExt cx="5061" cy="2226"/>
            </a:xfrm>
          </p:grpSpPr>
          <p:cxnSp>
            <p:nvCxnSpPr>
              <p:cNvPr id="22" name="直接连接符 6">
                <a:extLst>
                  <a:ext uri="{FF2B5EF4-FFF2-40B4-BE49-F238E27FC236}">
                    <a16:creationId xmlns:a16="http://schemas.microsoft.com/office/drawing/2014/main" id="{27ECA28B-1B43-4E2F-DCAC-F81D8D93A8A1}"/>
                  </a:ext>
                </a:extLst>
              </p:cNvPr>
              <p:cNvCxnSpPr/>
              <p:nvPr/>
            </p:nvCxnSpPr>
            <p:spPr>
              <a:xfrm flipV="1">
                <a:off x="7491" y="-27"/>
                <a:ext cx="2531" cy="222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8">
                <a:extLst>
                  <a:ext uri="{FF2B5EF4-FFF2-40B4-BE49-F238E27FC236}">
                    <a16:creationId xmlns:a16="http://schemas.microsoft.com/office/drawing/2014/main" id="{B364C9CB-0587-475D-668F-30614C3C0E04}"/>
                  </a:ext>
                </a:extLst>
              </p:cNvPr>
              <p:cNvCxnSpPr/>
              <p:nvPr/>
            </p:nvCxnSpPr>
            <p:spPr>
              <a:xfrm flipH="1" flipV="1">
                <a:off x="10022" y="-27"/>
                <a:ext cx="2531" cy="222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4" name="图片 20" descr="E:\设计\PPT\图片1.png图片1">
            <a:extLst>
              <a:ext uri="{FF2B5EF4-FFF2-40B4-BE49-F238E27FC236}">
                <a16:creationId xmlns:a16="http://schemas.microsoft.com/office/drawing/2014/main" id="{7C2B267C-4A67-E665-F900-CC0A05B033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07340" y="204470"/>
            <a:ext cx="7162800" cy="6767830"/>
          </a:xfrm>
          <a:prstGeom prst="rect">
            <a:avLst/>
          </a:prstGeom>
        </p:spPr>
      </p:pic>
      <p:grpSp>
        <p:nvGrpSpPr>
          <p:cNvPr id="25" name="组合 105">
            <a:extLst>
              <a:ext uri="{FF2B5EF4-FFF2-40B4-BE49-F238E27FC236}">
                <a16:creationId xmlns:a16="http://schemas.microsoft.com/office/drawing/2014/main" id="{6D079487-AA06-7129-BFDF-25263FA6DAC6}"/>
              </a:ext>
            </a:extLst>
          </p:cNvPr>
          <p:cNvGrpSpPr/>
          <p:nvPr/>
        </p:nvGrpSpPr>
        <p:grpSpPr>
          <a:xfrm>
            <a:off x="1183005" y="365125"/>
            <a:ext cx="1452245" cy="1750060"/>
            <a:chOff x="2680" y="947"/>
            <a:chExt cx="2287" cy="2756"/>
          </a:xfrm>
        </p:grpSpPr>
        <p:pic>
          <p:nvPicPr>
            <p:cNvPr id="26" name="图片 101" descr="图层 2">
              <a:extLst>
                <a:ext uri="{FF2B5EF4-FFF2-40B4-BE49-F238E27FC236}">
                  <a16:creationId xmlns:a16="http://schemas.microsoft.com/office/drawing/2014/main" id="{A1EFFBC9-9A35-C048-B858-8762ED0A3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7" name="图片 102" descr="图层 2">
              <a:extLst>
                <a:ext uri="{FF2B5EF4-FFF2-40B4-BE49-F238E27FC236}">
                  <a16:creationId xmlns:a16="http://schemas.microsoft.com/office/drawing/2014/main" id="{1A8B96B1-F3B9-42E7-9EE6-9A5C14B45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28" name="图片 103" descr="图层 2">
            <a:extLst>
              <a:ext uri="{FF2B5EF4-FFF2-40B4-BE49-F238E27FC236}">
                <a16:creationId xmlns:a16="http://schemas.microsoft.com/office/drawing/2014/main" id="{06315366-27A9-809A-5FED-999C8240C8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2175" y="661035"/>
            <a:ext cx="649605" cy="1177290"/>
          </a:xfrm>
          <a:prstGeom prst="rect">
            <a:avLst/>
          </a:prstGeom>
        </p:spPr>
      </p:pic>
      <p:pic>
        <p:nvPicPr>
          <p:cNvPr id="29" name="图片 59" descr="矢量智能对象">
            <a:extLst>
              <a:ext uri="{FF2B5EF4-FFF2-40B4-BE49-F238E27FC236}">
                <a16:creationId xmlns:a16="http://schemas.microsoft.com/office/drawing/2014/main" id="{06504104-ACA7-B06A-FF71-DAAAA0C56B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55175" y="5582285"/>
            <a:ext cx="1273810" cy="732155"/>
          </a:xfrm>
          <a:prstGeom prst="rect">
            <a:avLst/>
          </a:prstGeom>
        </p:spPr>
      </p:pic>
      <p:pic>
        <p:nvPicPr>
          <p:cNvPr id="30" name="图片 60" descr="矢量智能对象">
            <a:extLst>
              <a:ext uri="{FF2B5EF4-FFF2-40B4-BE49-F238E27FC236}">
                <a16:creationId xmlns:a16="http://schemas.microsoft.com/office/drawing/2014/main" id="{D70D0B4C-DCAD-22DE-4B69-C770047F29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8340000">
            <a:off x="3537585" y="5253990"/>
            <a:ext cx="1273810" cy="732155"/>
          </a:xfrm>
          <a:prstGeom prst="rect">
            <a:avLst/>
          </a:prstGeom>
        </p:spPr>
      </p:pic>
      <p:pic>
        <p:nvPicPr>
          <p:cNvPr id="31" name="图片 61" descr="矢量智能对象-5">
            <a:extLst>
              <a:ext uri="{FF2B5EF4-FFF2-40B4-BE49-F238E27FC236}">
                <a16:creationId xmlns:a16="http://schemas.microsoft.com/office/drawing/2014/main" id="{A165B6FF-576A-AE76-CFEE-8E7716964F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6225" y="5305425"/>
            <a:ext cx="688340" cy="393700"/>
          </a:xfrm>
          <a:prstGeom prst="rect">
            <a:avLst/>
          </a:prstGeom>
        </p:spPr>
      </p:pic>
      <p:pic>
        <p:nvPicPr>
          <p:cNvPr id="32" name="图片 84" descr="矢量智能对象-4">
            <a:extLst>
              <a:ext uri="{FF2B5EF4-FFF2-40B4-BE49-F238E27FC236}">
                <a16:creationId xmlns:a16="http://schemas.microsoft.com/office/drawing/2014/main" id="{0F1FB862-BB05-A6CE-44D3-9BCC7FE40B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3630" y="714375"/>
            <a:ext cx="694055" cy="8382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A0A5EF5-FDB4-0DD1-999E-31F4FC9EA0D2}"/>
              </a:ext>
            </a:extLst>
          </p:cNvPr>
          <p:cNvSpPr txBox="1"/>
          <p:nvPr/>
        </p:nvSpPr>
        <p:spPr>
          <a:xfrm>
            <a:off x="3990657" y="1542565"/>
            <a:ext cx="5373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 ĐỘNG TIẾP NỐI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8EDAEF-72CF-6141-ACAC-CF4D9F982D97}"/>
              </a:ext>
            </a:extLst>
          </p:cNvPr>
          <p:cNvSpPr txBox="1"/>
          <p:nvPr/>
        </p:nvSpPr>
        <p:spPr>
          <a:xfrm>
            <a:off x="6283726" y="2680386"/>
            <a:ext cx="4162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Ôn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E4C67E-2E72-B591-196A-06128331D774}"/>
              </a:ext>
            </a:extLst>
          </p:cNvPr>
          <p:cNvSpPr txBox="1"/>
          <p:nvPr/>
        </p:nvSpPr>
        <p:spPr>
          <a:xfrm>
            <a:off x="6283728" y="4117276"/>
            <a:ext cx="3831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Chuẩn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839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8112D0-1EA7-4CA7-95BB-2C1B3EBAB039}"/>
              </a:ext>
            </a:extLst>
          </p:cNvPr>
          <p:cNvSpPr txBox="1"/>
          <p:nvPr/>
        </p:nvSpPr>
        <p:spPr>
          <a:xfrm>
            <a:off x="-731838" y="2286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Ở mỗi câu hỏi, các em sẽ có thời gian 10 giây</a:t>
            </a:r>
            <a:b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</a:br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Để trả lời, em sẽ giơ thẻ màu tương ứng với </a:t>
            </a:r>
          </a:p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64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66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65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63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Câu hỏi 1:</a:t>
              </a:r>
            </a:p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56 + 7 = 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69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68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16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15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Câu hỏi 2:</a:t>
              </a:r>
            </a:p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75 – 6 = 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72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92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82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62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Câu hỏi 3:</a:t>
              </a:r>
            </a:p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47 + 35 = 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30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35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45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25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Câu hỏi 4:</a:t>
              </a:r>
            </a:p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63 – 28 = 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951"/>
            <a:ext cx="4046704" cy="2329333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7404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ctr"/>
              <a:r>
                <a:rPr lang="en-US" sz="4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đã chọn vòng cổ</a:t>
              </a:r>
            </a:p>
            <a:p>
              <a:pPr algn="ctr"/>
              <a:r>
                <a:rPr lang="en-US" sz="4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F14DBC-7180-C557-B404-0F9530886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1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61DD69-0C3A-D477-09C3-C32D87A50CA7}"/>
              </a:ext>
            </a:extLst>
          </p:cNvPr>
          <p:cNvSpPr txBox="1"/>
          <p:nvPr/>
        </p:nvSpPr>
        <p:spPr>
          <a:xfrm>
            <a:off x="1913953" y="698711"/>
            <a:ext cx="7963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Thứ sáu ngày 6 tháng 5 năm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FC282C-B857-781E-6033-BF36FD36CFF7}"/>
              </a:ext>
            </a:extLst>
          </p:cNvPr>
          <p:cNvSpPr txBox="1"/>
          <p:nvPr/>
        </p:nvSpPr>
        <p:spPr>
          <a:xfrm>
            <a:off x="3960395" y="1370194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26A727-FF4B-7768-435C-E2D44DFB4429}"/>
              </a:ext>
            </a:extLst>
          </p:cNvPr>
          <p:cNvSpPr txBox="1"/>
          <p:nvPr/>
        </p:nvSpPr>
        <p:spPr>
          <a:xfrm>
            <a:off x="1540729" y="1896214"/>
            <a:ext cx="95585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Bài 69: Ôn tập phép cộng, phép trừ trong phạm vi 100 (tiết 2)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896</Words>
  <Application>Microsoft Office PowerPoint</Application>
  <PresentationFormat>Widescreen</PresentationFormat>
  <Paragraphs>174</Paragraphs>
  <Slides>18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HP001 4 hàng</vt:lpstr>
      <vt:lpstr>iCiel Cadena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2</cp:revision>
  <dcterms:created xsi:type="dcterms:W3CDTF">2022-05-03T14:26:32Z</dcterms:created>
  <dcterms:modified xsi:type="dcterms:W3CDTF">2022-05-03T14:55:36Z</dcterms:modified>
</cp:coreProperties>
</file>