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73" r:id="rId3"/>
    <p:sldMasterId id="2147483809" r:id="rId4"/>
    <p:sldMasterId id="2147483827" r:id="rId5"/>
    <p:sldMasterId id="2147483873" r:id="rId6"/>
    <p:sldMasterId id="2147483899" r:id="rId7"/>
    <p:sldMasterId id="2147483913" r:id="rId8"/>
    <p:sldMasterId id="2147483928" r:id="rId9"/>
  </p:sldMasterIdLst>
  <p:notesMasterIdLst>
    <p:notesMasterId r:id="rId19"/>
  </p:notesMasterIdLst>
  <p:sldIdLst>
    <p:sldId id="2007577115" r:id="rId10"/>
    <p:sldId id="515" r:id="rId11"/>
    <p:sldId id="260" r:id="rId12"/>
    <p:sldId id="2007577111" r:id="rId13"/>
    <p:sldId id="2007577107" r:id="rId14"/>
    <p:sldId id="3398" r:id="rId15"/>
    <p:sldId id="262" r:id="rId16"/>
    <p:sldId id="2007577113" r:id="rId17"/>
    <p:sldId id="20075771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0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6.gi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7.svg"/><Relationship Id="rId4" Type="http://schemas.openxmlformats.org/officeDocument/2006/relationships/image" Target="../media/image6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2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5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33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66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062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84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715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7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091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9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12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44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2247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3295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3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62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1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68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8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5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5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181672"/>
      </p:ext>
    </p:extLst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32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800377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8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601"/>
              </a:spcBef>
              <a:spcAft>
                <a:spcPts val="0"/>
              </a:spcAft>
              <a:buSzPts val="1600"/>
              <a:buChar char="○"/>
              <a:defRPr sz="1579"/>
            </a:lvl2pPr>
            <a:lvl3pPr lvl="2">
              <a:spcBef>
                <a:spcPts val="1601"/>
              </a:spcBef>
              <a:spcAft>
                <a:spcPts val="0"/>
              </a:spcAft>
              <a:buSzPts val="1600"/>
              <a:buChar char="■"/>
              <a:defRPr sz="1579"/>
            </a:lvl3pPr>
            <a:lvl4pPr lvl="3">
              <a:spcBef>
                <a:spcPts val="1601"/>
              </a:spcBef>
              <a:spcAft>
                <a:spcPts val="0"/>
              </a:spcAft>
              <a:buSzPts val="1600"/>
              <a:buChar char="●"/>
              <a:defRPr sz="1579"/>
            </a:lvl4pPr>
            <a:lvl5pPr lvl="4">
              <a:spcBef>
                <a:spcPts val="1601"/>
              </a:spcBef>
              <a:spcAft>
                <a:spcPts val="0"/>
              </a:spcAft>
              <a:buSzPts val="1600"/>
              <a:buChar char="○"/>
              <a:defRPr sz="1579"/>
            </a:lvl5pPr>
            <a:lvl6pPr lvl="5">
              <a:spcBef>
                <a:spcPts val="1601"/>
              </a:spcBef>
              <a:spcAft>
                <a:spcPts val="0"/>
              </a:spcAft>
              <a:buSzPts val="1600"/>
              <a:buChar char="■"/>
              <a:defRPr sz="1579"/>
            </a:lvl6pPr>
            <a:lvl7pPr lvl="6">
              <a:spcBef>
                <a:spcPts val="1601"/>
              </a:spcBef>
              <a:spcAft>
                <a:spcPts val="0"/>
              </a:spcAft>
              <a:buSzPts val="1600"/>
              <a:buChar char="●"/>
              <a:defRPr sz="1579"/>
            </a:lvl7pPr>
            <a:lvl8pPr lvl="7">
              <a:spcBef>
                <a:spcPts val="1601"/>
              </a:spcBef>
              <a:spcAft>
                <a:spcPts val="0"/>
              </a:spcAft>
              <a:buSzPts val="1600"/>
              <a:buChar char="○"/>
              <a:defRPr sz="1579"/>
            </a:lvl8pPr>
            <a:lvl9pPr lvl="8">
              <a:spcBef>
                <a:spcPts val="1601"/>
              </a:spcBef>
              <a:spcAft>
                <a:spcPts val="1601"/>
              </a:spcAft>
              <a:buSzPts val="1600"/>
              <a:buChar char="■"/>
              <a:defRPr sz="1579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5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6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4"/>
            <a:ext cx="92436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50" y="5782695"/>
            <a:ext cx="92436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2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1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2"/>
          </a:p>
        </p:txBody>
      </p:sp>
    </p:spTree>
    <p:extLst>
      <p:ext uri="{BB962C8B-B14F-4D97-AF65-F5344CB8AC3E}">
        <p14:creationId xmlns:p14="http://schemas.microsoft.com/office/powerpoint/2010/main" val="2073760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63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51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4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2022/5/3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03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71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53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9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10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11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87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42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9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7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6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6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67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5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68.jp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2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2022/5/3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92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tranthao121004@gmail.com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8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1661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  <p:sldLayoutId id="2147483952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5.emf"/><Relationship Id="rId4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8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68: ÔN TẬP CÁC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TRONG PHẠM VI 1000 ( TIẾT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2)</a:t>
            </a:r>
            <a:endParaRPr kumimoji="0" lang="en-US" sz="4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827210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9">
            <a:extLst>
              <a:ext uri="{FF2B5EF4-FFF2-40B4-BE49-F238E27FC236}">
                <a16:creationId xmlns:a16="http://schemas.microsoft.com/office/drawing/2014/main" id="{2CA2CD7E-E524-41F3-A80F-BDC4A99181D5}"/>
              </a:ext>
            </a:extLst>
          </p:cNvPr>
          <p:cNvGrpSpPr/>
          <p:nvPr/>
        </p:nvGrpSpPr>
        <p:grpSpPr>
          <a:xfrm>
            <a:off x="1740374" y="1027978"/>
            <a:ext cx="6222527" cy="1132304"/>
            <a:chOff x="4064069" y="320220"/>
            <a:chExt cx="3721876" cy="1033905"/>
          </a:xfrm>
        </p:grpSpPr>
        <p:pic>
          <p:nvPicPr>
            <p:cNvPr id="16" name="图形 1">
              <a:extLst>
                <a:ext uri="{FF2B5EF4-FFF2-40B4-BE49-F238E27FC236}">
                  <a16:creationId xmlns:a16="http://schemas.microsoft.com/office/drawing/2014/main" id="{B97A3DC6-0406-40A3-BE6E-1227B435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431619" y="320220"/>
              <a:ext cx="3354326" cy="10339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F7FBD224-33D1-48A7-B0FF-E449290E6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4069" y="334402"/>
              <a:ext cx="589959" cy="1019723"/>
            </a:xfrm>
            <a:prstGeom prst="rect">
              <a:avLst/>
            </a:prstGeom>
          </p:spPr>
        </p:pic>
        <p:sp>
          <p:nvSpPr>
            <p:cNvPr id="18" name="文本框 4">
              <a:extLst>
                <a:ext uri="{FF2B5EF4-FFF2-40B4-BE49-F238E27FC236}">
                  <a16:creationId xmlns:a16="http://schemas.microsoft.com/office/drawing/2014/main" id="{C84CC594-07CF-4347-90B0-A384E9A14CE5}"/>
                </a:ext>
              </a:extLst>
            </p:cNvPr>
            <p:cNvSpPr txBox="1"/>
            <p:nvPr/>
          </p:nvSpPr>
          <p:spPr>
            <a:xfrm>
              <a:off x="4620643" y="576179"/>
              <a:ext cx="2953675" cy="59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YÊU CẦU CẦN ĐẠT</a:t>
              </a:r>
              <a:endParaRPr lang="zh-CN" alt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A45CA841-7B07-4490-A546-CE61B7F08DF3}"/>
              </a:ext>
            </a:extLst>
          </p:cNvPr>
          <p:cNvSpPr/>
          <p:nvPr/>
        </p:nvSpPr>
        <p:spPr>
          <a:xfrm>
            <a:off x="1922023" y="2250191"/>
            <a:ext cx="7662404" cy="921549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685783">
              <a:defRPr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việc sắp xếp 4 số theo thứ tự từ bé đến lớn.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31C0A31-A8C6-4428-8BFC-B0AB4F8F8A73}"/>
              </a:ext>
            </a:extLst>
          </p:cNvPr>
          <p:cNvSpPr/>
          <p:nvPr/>
        </p:nvSpPr>
        <p:spPr>
          <a:xfrm>
            <a:off x="1922023" y="3305533"/>
            <a:ext cx="7662404" cy="815908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685783">
              <a:defRPr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được số lớn nhất, số bé  nhất trong 4 số đã cho.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D53EA539-9DCC-4014-B0CA-BF8D8EF567EE}"/>
              </a:ext>
            </a:extLst>
          </p:cNvPr>
          <p:cNvSpPr/>
          <p:nvPr/>
        </p:nvSpPr>
        <p:spPr>
          <a:xfrm>
            <a:off x="1922023" y="4266101"/>
            <a:ext cx="7662404" cy="1244575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685783">
              <a:defRPr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viết số thành tổng các trăm, chục, đơn vị.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970054-BFBF-40D9-8F1A-6D9219AEF134}"/>
              </a:ext>
            </a:extLst>
          </p:cNvPr>
          <p:cNvSpPr/>
          <p:nvPr/>
        </p:nvSpPr>
        <p:spPr>
          <a:xfrm>
            <a:off x="3074261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A3F12-F746-4DA4-9481-F3B2EE8A6AC6}"/>
              </a:ext>
            </a:extLst>
          </p:cNvPr>
          <p:cNvSpPr txBox="1"/>
          <p:nvPr/>
        </p:nvSpPr>
        <p:spPr>
          <a:xfrm>
            <a:off x="3511584" y="662249"/>
            <a:ext cx="768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A005A99-4721-4B16-BEB7-A45B9A9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477" y="44577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DBB8B-2CCC-4100-B7B5-A4E4EE2D2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52" y="1316048"/>
            <a:ext cx="5722814" cy="5215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871C0-EF9B-462F-AC5D-6B9D7BBB99B9}"/>
              </a:ext>
            </a:extLst>
          </p:cNvPr>
          <p:cNvSpPr txBox="1"/>
          <p:nvPr/>
        </p:nvSpPr>
        <p:spPr>
          <a:xfrm>
            <a:off x="6622949" y="118546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DE606-CE96-4A95-9AFC-D812567C635C}"/>
              </a:ext>
            </a:extLst>
          </p:cNvPr>
          <p:cNvSpPr txBox="1"/>
          <p:nvPr/>
        </p:nvSpPr>
        <p:spPr>
          <a:xfrm>
            <a:off x="6785780" y="3545958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791CB-C5B2-415C-AB7D-9DEC3371244C}"/>
              </a:ext>
            </a:extLst>
          </p:cNvPr>
          <p:cNvSpPr txBox="1"/>
          <p:nvPr/>
        </p:nvSpPr>
        <p:spPr>
          <a:xfrm>
            <a:off x="6622949" y="130188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3A4AE-3B5B-49DB-BB44-C443884F0923}"/>
              </a:ext>
            </a:extLst>
          </p:cNvPr>
          <p:cNvSpPr txBox="1"/>
          <p:nvPr/>
        </p:nvSpPr>
        <p:spPr>
          <a:xfrm>
            <a:off x="6991292" y="3545957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7" grpId="0"/>
      <p:bldP spid="7" grpId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55A084D-4556-410B-A46C-85C7A189CC2E}"/>
              </a:ext>
            </a:extLst>
          </p:cNvPr>
          <p:cNvSpPr/>
          <p:nvPr/>
        </p:nvSpPr>
        <p:spPr>
          <a:xfrm>
            <a:off x="835505" y="5302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87C94-EDA0-4A8B-A777-71BE00EF9A4F}"/>
              </a:ext>
            </a:extLst>
          </p:cNvPr>
          <p:cNvSpPr txBox="1"/>
          <p:nvPr/>
        </p:nvSpPr>
        <p:spPr>
          <a:xfrm>
            <a:off x="1272827" y="509588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B1747A-4929-478D-A611-F799804D0EB1}"/>
              </a:ext>
            </a:extLst>
          </p:cNvPr>
          <p:cNvGrpSpPr/>
          <p:nvPr/>
        </p:nvGrpSpPr>
        <p:grpSpPr>
          <a:xfrm>
            <a:off x="617790" y="1328095"/>
            <a:ext cx="4354837" cy="685800"/>
            <a:chOff x="1508519" y="4738254"/>
            <a:chExt cx="4354837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E0413C-BF6E-41DC-B9B8-4EC99B85AA7F}"/>
                </a:ext>
              </a:extLst>
            </p:cNvPr>
            <p:cNvSpPr/>
            <p:nvPr/>
          </p:nvSpPr>
          <p:spPr>
            <a:xfrm>
              <a:off x="1508519" y="4738254"/>
              <a:ext cx="435483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2B7160-709D-4433-9670-0EE3B4E0A0D3}"/>
                </a:ext>
              </a:extLst>
            </p:cNvPr>
            <p:cNvSpPr txBox="1"/>
            <p:nvPr/>
          </p:nvSpPr>
          <p:spPr>
            <a:xfrm>
              <a:off x="1659615" y="4819544"/>
              <a:ext cx="4113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346 = 300 + 40 + 6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E6B919-53B8-4804-866B-7E139DFB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330" y="1066719"/>
            <a:ext cx="6887687" cy="25545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1F5D9F-3598-4E37-9791-7D002CA2C0E3}"/>
              </a:ext>
            </a:extLst>
          </p:cNvPr>
          <p:cNvGrpSpPr/>
          <p:nvPr/>
        </p:nvGrpSpPr>
        <p:grpSpPr>
          <a:xfrm>
            <a:off x="1523628" y="3702597"/>
            <a:ext cx="3477049" cy="685800"/>
            <a:chOff x="1508519" y="4738254"/>
            <a:chExt cx="3477049" cy="685800"/>
          </a:xfrm>
          <a:solidFill>
            <a:srgbClr val="FDDD82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7DADCAD-FD6E-421F-B173-571338530E28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A7D37-C55E-4881-A4C5-510375DCF171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525 = 500 + 20 + 5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08B78-23D4-41CB-9CA5-64DBE4825635}"/>
              </a:ext>
            </a:extLst>
          </p:cNvPr>
          <p:cNvGrpSpPr/>
          <p:nvPr/>
        </p:nvGrpSpPr>
        <p:grpSpPr>
          <a:xfrm>
            <a:off x="1543369" y="4683990"/>
            <a:ext cx="3477049" cy="685800"/>
            <a:chOff x="1508519" y="4738254"/>
            <a:chExt cx="3477049" cy="685800"/>
          </a:xfrm>
          <a:solidFill>
            <a:srgbClr val="C4EBFC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F449B6F-E2E4-423E-B8C0-4F0A2BCEBCFE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6D642-27E0-4FA5-9C6A-5C84B8969450}"/>
                </a:ext>
              </a:extLst>
            </p:cNvPr>
            <p:cNvSpPr txBox="1"/>
            <p:nvPr/>
          </p:nvSpPr>
          <p:spPr>
            <a:xfrm>
              <a:off x="2044630" y="4841053"/>
              <a:ext cx="24048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106 = 100 + 6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AE0E8-7B86-4D30-8D8C-1688F1348B05}"/>
              </a:ext>
            </a:extLst>
          </p:cNvPr>
          <p:cNvGrpSpPr/>
          <p:nvPr/>
        </p:nvGrpSpPr>
        <p:grpSpPr>
          <a:xfrm>
            <a:off x="7234999" y="3702597"/>
            <a:ext cx="3477049" cy="685800"/>
            <a:chOff x="1508519" y="4738254"/>
            <a:chExt cx="3477049" cy="6858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B0A691F-0871-4F34-8D23-CC782ADFC69F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D3148-EC41-4E2B-97C9-5B9CDA5077E6}"/>
                </a:ext>
              </a:extLst>
            </p:cNvPr>
            <p:cNvSpPr txBox="1"/>
            <p:nvPr/>
          </p:nvSpPr>
          <p:spPr>
            <a:xfrm>
              <a:off x="1977191" y="4849435"/>
              <a:ext cx="270458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810 = 800 + 10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496EE-1F2A-4D56-938A-58301CF15251}"/>
              </a:ext>
            </a:extLst>
          </p:cNvPr>
          <p:cNvGrpSpPr/>
          <p:nvPr/>
        </p:nvGrpSpPr>
        <p:grpSpPr>
          <a:xfrm>
            <a:off x="7234998" y="4683990"/>
            <a:ext cx="3477049" cy="685800"/>
            <a:chOff x="1508519" y="4738254"/>
            <a:chExt cx="3477049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0EA8C24-44B8-4A74-8C5D-31058624D9A5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88A2F3-0D80-42E0-A03F-4A1B55D4932E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433 = 400 + 30 + 3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6DC2B-5D6F-49AE-87DF-7F0901A3A62C}"/>
              </a:ext>
            </a:extLst>
          </p:cNvPr>
          <p:cNvGrpSpPr/>
          <p:nvPr/>
        </p:nvGrpSpPr>
        <p:grpSpPr>
          <a:xfrm>
            <a:off x="4437620" y="5605602"/>
            <a:ext cx="3477049" cy="685800"/>
            <a:chOff x="1508519" y="4738254"/>
            <a:chExt cx="3477049" cy="6858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8DF91FC-54D8-4F92-8BE4-C09277BA0EBC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092D33-F836-43DB-98F6-C36697F6863C}"/>
                </a:ext>
              </a:extLst>
            </p:cNvPr>
            <p:cNvSpPr txBox="1"/>
            <p:nvPr/>
          </p:nvSpPr>
          <p:spPr>
            <a:xfrm>
              <a:off x="1659615" y="4819544"/>
              <a:ext cx="311495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777 = 700 +70 + 7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43740" y="570627"/>
            <a:ext cx="10448260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5800288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052897" y="1864630"/>
              <a:ext cx="2968558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CC77FBB-5914-458F-A3BD-FC8E63FE8A42}"/>
              </a:ext>
            </a:extLst>
          </p:cNvPr>
          <p:cNvSpPr/>
          <p:nvPr/>
        </p:nvSpPr>
        <p:spPr>
          <a:xfrm>
            <a:off x="2289083" y="6843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5F805-6D2C-408B-976F-4255CFEC884B}"/>
              </a:ext>
            </a:extLst>
          </p:cNvPr>
          <p:cNvSpPr txBox="1"/>
          <p:nvPr/>
        </p:nvSpPr>
        <p:spPr>
          <a:xfrm>
            <a:off x="2726405" y="659622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4FE291-30F1-4FAC-A547-47C4CA254E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80" r="658" b="2041"/>
          <a:stretch/>
        </p:blipFill>
        <p:spPr>
          <a:xfrm>
            <a:off x="1589891" y="1396968"/>
            <a:ext cx="8447314" cy="473527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7513A21-BC57-44FD-B33C-70FCF8196761}"/>
              </a:ext>
            </a:extLst>
          </p:cNvPr>
          <p:cNvSpPr/>
          <p:nvPr/>
        </p:nvSpPr>
        <p:spPr>
          <a:xfrm>
            <a:off x="6605182" y="3089023"/>
            <a:ext cx="711200" cy="1480457"/>
          </a:xfrm>
          <a:custGeom>
            <a:avLst/>
            <a:gdLst>
              <a:gd name="connsiteX0" fmla="*/ 711200 w 711200"/>
              <a:gd name="connsiteY0" fmla="*/ 0 h 1480457"/>
              <a:gd name="connsiteX1" fmla="*/ 551543 w 711200"/>
              <a:gd name="connsiteY1" fmla="*/ 841829 h 1480457"/>
              <a:gd name="connsiteX2" fmla="*/ 0 w 711200"/>
              <a:gd name="connsiteY2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480457">
                <a:moveTo>
                  <a:pt x="711200" y="0"/>
                </a:moveTo>
                <a:cubicBezTo>
                  <a:pt x="690638" y="297543"/>
                  <a:pt x="670076" y="595086"/>
                  <a:pt x="551543" y="841829"/>
                </a:cubicBezTo>
                <a:cubicBezTo>
                  <a:pt x="433010" y="1088572"/>
                  <a:pt x="216505" y="1284514"/>
                  <a:pt x="0" y="14804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CD8C82-D8EF-4519-B2BA-EED23950C8BC}"/>
              </a:ext>
            </a:extLst>
          </p:cNvPr>
          <p:cNvSpPr/>
          <p:nvPr/>
        </p:nvSpPr>
        <p:spPr>
          <a:xfrm>
            <a:off x="4357007" y="3713863"/>
            <a:ext cx="548335" cy="1103086"/>
          </a:xfrm>
          <a:custGeom>
            <a:avLst/>
            <a:gdLst>
              <a:gd name="connsiteX0" fmla="*/ 127420 w 548335"/>
              <a:gd name="connsiteY0" fmla="*/ 1045029 h 1045029"/>
              <a:gd name="connsiteX1" fmla="*/ 25820 w 548335"/>
              <a:gd name="connsiteY1" fmla="*/ 348343 h 1045029"/>
              <a:gd name="connsiteX2" fmla="*/ 548335 w 54833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335" h="1045029">
                <a:moveTo>
                  <a:pt x="127420" y="1045029"/>
                </a:moveTo>
                <a:cubicBezTo>
                  <a:pt x="41543" y="783771"/>
                  <a:pt x="-44333" y="522514"/>
                  <a:pt x="25820" y="348343"/>
                </a:cubicBezTo>
                <a:cubicBezTo>
                  <a:pt x="95972" y="174171"/>
                  <a:pt x="322153" y="87085"/>
                  <a:pt x="54833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16A1D49-FBEE-480A-98F4-D282D31A4107}"/>
              </a:ext>
            </a:extLst>
          </p:cNvPr>
          <p:cNvSpPr/>
          <p:nvPr/>
        </p:nvSpPr>
        <p:spPr>
          <a:xfrm>
            <a:off x="6605182" y="3684109"/>
            <a:ext cx="648752" cy="1162594"/>
          </a:xfrm>
          <a:custGeom>
            <a:avLst/>
            <a:gdLst>
              <a:gd name="connsiteX0" fmla="*/ 537029 w 648752"/>
              <a:gd name="connsiteY0" fmla="*/ 1103085 h 1103085"/>
              <a:gd name="connsiteX1" fmla="*/ 609600 w 648752"/>
              <a:gd name="connsiteY1" fmla="*/ 508000 h 1103085"/>
              <a:gd name="connsiteX2" fmla="*/ 0 w 648752"/>
              <a:gd name="connsiteY2" fmla="*/ 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52" h="1103085">
                <a:moveTo>
                  <a:pt x="537029" y="1103085"/>
                </a:moveTo>
                <a:cubicBezTo>
                  <a:pt x="618067" y="897466"/>
                  <a:pt x="699105" y="691847"/>
                  <a:pt x="609600" y="508000"/>
                </a:cubicBezTo>
                <a:cubicBezTo>
                  <a:pt x="520095" y="324152"/>
                  <a:pt x="260047" y="16207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0BA97A4-92CD-4402-B193-FA7BB4BE6B8F}"/>
              </a:ext>
            </a:extLst>
          </p:cNvPr>
          <p:cNvSpPr/>
          <p:nvPr/>
        </p:nvSpPr>
        <p:spPr>
          <a:xfrm>
            <a:off x="835382" y="810824"/>
            <a:ext cx="10334625" cy="404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242" name="图片 2">
            <a:extLst>
              <a:ext uri="{FF2B5EF4-FFF2-40B4-BE49-F238E27FC236}">
                <a16:creationId xmlns:a16="http://schemas.microsoft.com/office/drawing/2014/main" id="{214AD91C-54DE-4B20-86A1-1EB2F12F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84" b="-2"/>
          <a:stretch>
            <a:fillRect/>
          </a:stretch>
        </p:blipFill>
        <p:spPr bwMode="auto">
          <a:xfrm>
            <a:off x="1385889" y="3706193"/>
            <a:ext cx="8863898" cy="31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F141E1-2890-4B08-8A13-9188E5E1B346}"/>
              </a:ext>
            </a:extLst>
          </p:cNvPr>
          <p:cNvGrpSpPr/>
          <p:nvPr/>
        </p:nvGrpSpPr>
        <p:grpSpPr>
          <a:xfrm>
            <a:off x="2548929" y="1295347"/>
            <a:ext cx="1140569" cy="658835"/>
            <a:chOff x="1931814" y="1428481"/>
            <a:chExt cx="924572" cy="5353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5D971D-E959-47A6-97C4-82E1C5FC71E3}"/>
                </a:ext>
              </a:extLst>
            </p:cNvPr>
            <p:cNvGrpSpPr/>
            <p:nvPr/>
          </p:nvGrpSpPr>
          <p:grpSpPr>
            <a:xfrm>
              <a:off x="1931814" y="1440654"/>
              <a:ext cx="679493" cy="523220"/>
              <a:chOff x="1931814" y="1440654"/>
              <a:chExt cx="6794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AF29017-F51B-496C-8319-B1A71726F56F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598581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ECE14B-B164-453F-B222-9561528B73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42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9F27D-9AF9-4CBF-93BA-C2E98AA2F6D2}"/>
                </a:ext>
              </a:extLst>
            </p:cNvPr>
            <p:cNvSpPr txBox="1"/>
            <p:nvPr/>
          </p:nvSpPr>
          <p:spPr>
            <a:xfrm>
              <a:off x="2530395" y="1428481"/>
              <a:ext cx="325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35EC9B3-C469-44F4-8217-DF1E82D62685}"/>
              </a:ext>
            </a:extLst>
          </p:cNvPr>
          <p:cNvSpPr/>
          <p:nvPr/>
        </p:nvSpPr>
        <p:spPr>
          <a:xfrm>
            <a:off x="1887425" y="1418789"/>
            <a:ext cx="424797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0E3798-0D6B-4EDE-80B4-DA0A203A38C6}"/>
              </a:ext>
            </a:extLst>
          </p:cNvPr>
          <p:cNvGrpSpPr/>
          <p:nvPr/>
        </p:nvGrpSpPr>
        <p:grpSpPr>
          <a:xfrm>
            <a:off x="1451976" y="2501499"/>
            <a:ext cx="9288047" cy="658835"/>
            <a:chOff x="1575361" y="1332501"/>
            <a:chExt cx="9561891" cy="6588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F40BB-710A-440E-8C2C-F9FCD558D23F}"/>
                </a:ext>
              </a:extLst>
            </p:cNvPr>
            <p:cNvSpPr txBox="1"/>
            <p:nvPr/>
          </p:nvSpPr>
          <p:spPr>
            <a:xfrm>
              <a:off x="1575361" y="1332501"/>
              <a:ext cx="9561891" cy="658835"/>
            </a:xfrm>
            <a:prstGeom prst="rect">
              <a:avLst/>
            </a:prstGeom>
            <a:solidFill>
              <a:srgbClr val="FEF79C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100 +       = 106 		b) 600 + 30 +      = 634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1030C7E-76A7-4F75-80B2-EDC3BFDDC8F8}"/>
                </a:ext>
              </a:extLst>
            </p:cNvPr>
            <p:cNvSpPr/>
            <p:nvPr/>
          </p:nvSpPr>
          <p:spPr>
            <a:xfrm>
              <a:off x="3595115" y="1432746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B9DCF23-4FC8-475B-8AA3-1E650018BDBD}"/>
                </a:ext>
              </a:extLst>
            </p:cNvPr>
            <p:cNvSpPr/>
            <p:nvPr/>
          </p:nvSpPr>
          <p:spPr>
            <a:xfrm>
              <a:off x="9084570" y="1418232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DD94C1-1B6B-4FE0-9BDD-6513897F9217}"/>
              </a:ext>
            </a:extLst>
          </p:cNvPr>
          <p:cNvSpPr/>
          <p:nvPr/>
        </p:nvSpPr>
        <p:spPr>
          <a:xfrm>
            <a:off x="3460940" y="2641126"/>
            <a:ext cx="4288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0F793D-135A-4C05-97AA-F612453C8051}"/>
              </a:ext>
            </a:extLst>
          </p:cNvPr>
          <p:cNvSpPr/>
          <p:nvPr/>
        </p:nvSpPr>
        <p:spPr>
          <a:xfrm>
            <a:off x="8768387" y="2613811"/>
            <a:ext cx="4288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7E4EC0A-E32C-4474-B28B-11A5F8488E50}"/>
              </a:ext>
            </a:extLst>
          </p:cNvPr>
          <p:cNvSpPr/>
          <p:nvPr/>
        </p:nvSpPr>
        <p:spPr>
          <a:xfrm>
            <a:off x="1206470" y="148366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B6937-E8E3-4850-9E03-DD4E15D2ECFB}"/>
              </a:ext>
            </a:extLst>
          </p:cNvPr>
          <p:cNvSpPr txBox="1"/>
          <p:nvPr/>
        </p:nvSpPr>
        <p:spPr>
          <a:xfrm>
            <a:off x="1746918" y="1450409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E94EA-CB7A-4001-9E66-300A3060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515" y="2013972"/>
            <a:ext cx="5181600" cy="1752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AF9F9E5-510D-4360-8B38-7216846FFD06}"/>
              </a:ext>
            </a:extLst>
          </p:cNvPr>
          <p:cNvGrpSpPr/>
          <p:nvPr/>
        </p:nvGrpSpPr>
        <p:grpSpPr>
          <a:xfrm>
            <a:off x="8164314" y="206567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793CD92-1A5B-463D-B690-10D5EBD48894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BC723C-4621-429A-B74F-5D7043C0F3F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405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C5270B-403B-4584-B647-0FE3AC82AAC0}"/>
              </a:ext>
            </a:extLst>
          </p:cNvPr>
          <p:cNvGrpSpPr/>
          <p:nvPr/>
        </p:nvGrpSpPr>
        <p:grpSpPr>
          <a:xfrm>
            <a:off x="8127105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18BC314-D5A8-4151-9AB7-DA8FEEB5B44A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9BA53D-793C-487B-BB31-30B485105052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450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592D1D-2B6B-4FC2-8B6E-219663D5D1BD}"/>
              </a:ext>
            </a:extLst>
          </p:cNvPr>
          <p:cNvGrpSpPr/>
          <p:nvPr/>
        </p:nvGrpSpPr>
        <p:grpSpPr>
          <a:xfrm>
            <a:off x="9765463" y="205797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D2FF721-6F70-4545-A2FF-4DF0A67554AF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F46B76-2307-4F55-97DF-B6CB30DC3C34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504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73006D-01B1-4604-BD90-67C61A4FC69A}"/>
              </a:ext>
            </a:extLst>
          </p:cNvPr>
          <p:cNvGrpSpPr/>
          <p:nvPr/>
        </p:nvGrpSpPr>
        <p:grpSpPr>
          <a:xfrm>
            <a:off x="9765463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D7B49D-6DE3-489D-A185-0D4E08A7370B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03AC5B-0A87-41A4-8C34-CFF9EE972E8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540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2954EAC-1CD2-4C6E-ABF8-1D00D256CCDA}"/>
              </a:ext>
            </a:extLst>
          </p:cNvPr>
          <p:cNvSpPr txBox="1"/>
          <p:nvPr/>
        </p:nvSpPr>
        <p:spPr>
          <a:xfrm>
            <a:off x="929419" y="3766345"/>
            <a:ext cx="1063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DB696-121C-4F0D-B817-7BAC26222BBA}"/>
              </a:ext>
            </a:extLst>
          </p:cNvPr>
          <p:cNvSpPr txBox="1"/>
          <p:nvPr/>
        </p:nvSpPr>
        <p:spPr>
          <a:xfrm>
            <a:off x="3805924" y="4221169"/>
            <a:ext cx="43664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540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405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các số trong phạm vi 1000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Ôn tập các số trong phạm vi 1000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7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336</Words>
  <Application>Microsoft Office PowerPoint</Application>
  <PresentationFormat>Widescreen</PresentationFormat>
  <Paragraphs>53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微软雅黑</vt:lpstr>
      <vt:lpstr>宋体</vt:lpstr>
      <vt:lpstr>#9Slide03 Arima Madurai Medium</vt:lpstr>
      <vt:lpstr>Arial</vt:lpstr>
      <vt:lpstr>Arial-Rounded</vt:lpstr>
      <vt:lpstr>Calibri</vt:lpstr>
      <vt:lpstr>等线</vt:lpstr>
      <vt:lpstr>黑体</vt:lpstr>
      <vt:lpstr>Times New Roman</vt:lpstr>
      <vt:lpstr>Utm AVO</vt:lpstr>
      <vt:lpstr>UTM Cookies</vt:lpstr>
      <vt:lpstr>Wingdings</vt:lpstr>
      <vt:lpstr>字魂59号-创粗黑</vt:lpstr>
      <vt:lpstr>迷你简卡通</vt:lpstr>
      <vt:lpstr>Office Theme</vt:lpstr>
      <vt:lpstr>2_Office 主题</vt:lpstr>
      <vt:lpstr>第一PPT，www.1ppt.com</vt:lpstr>
      <vt:lpstr>Office 主题​​</vt:lpstr>
      <vt:lpstr>https://www.freeppt7.com</vt:lpstr>
      <vt:lpstr>3_Office 主题</vt:lpstr>
      <vt:lpstr>2_Office Theme</vt:lpstr>
      <vt:lpstr>1_第一PPT，www.1ppt.com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45</cp:revision>
  <dcterms:created xsi:type="dcterms:W3CDTF">2021-07-20T01:55:21Z</dcterms:created>
  <dcterms:modified xsi:type="dcterms:W3CDTF">2022-05-03T13:48:50Z</dcterms:modified>
</cp:coreProperties>
</file>