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27" r:id="rId3"/>
  </p:sldMasterIdLst>
  <p:notesMasterIdLst>
    <p:notesMasterId r:id="rId12"/>
  </p:notesMasterIdLst>
  <p:sldIdLst>
    <p:sldId id="307" r:id="rId4"/>
    <p:sldId id="284" r:id="rId5"/>
    <p:sldId id="306" r:id="rId6"/>
    <p:sldId id="301" r:id="rId7"/>
    <p:sldId id="305" r:id="rId8"/>
    <p:sldId id="302" r:id="rId9"/>
    <p:sldId id="303" r:id="rId10"/>
    <p:sldId id="30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F5998-F617-43F1-AADD-F2514CB094A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9720A-8861-4775-A48C-1BA708683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8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5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6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4"/>
            <a:ext cx="9243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50" y="5782695"/>
            <a:ext cx="9243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1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7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1966369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30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415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894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5389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8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33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2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1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4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347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751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6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6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49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67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453455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61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755266"/>
      </p:ext>
    </p:extLst>
  </p:cSld>
  <p:clrMapOvr>
    <a:masterClrMapping/>
  </p:clrMapOvr>
  <p:transition spd="med" advClick="0" advTm="10000"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8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2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0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21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2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4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7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3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7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8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5888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www.1ppt.com/excel/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5ECC-05DB-4A25-8E6A-E61FCA6F561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56C03-FDBE-437B-B3E2-8C9625E282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Hương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Thảo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emf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13" y="61189"/>
            <a:ext cx="1765968" cy="1765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3327377" y="663014"/>
            <a:ext cx="6504922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83127" y="2644170"/>
            <a:ext cx="119804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BÀI 67: THỰC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HÀNH VÀ TRẢI NGHIỆM THU THẬP, PHÂN LOẠI VÀ KIỂM ĐẾM SỐ LIỆU</a:t>
            </a:r>
            <a:endParaRPr kumimoji="0" lang="en-US" sz="4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721078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9">
            <a:extLst>
              <a:ext uri="{FF2B5EF4-FFF2-40B4-BE49-F238E27FC236}">
                <a16:creationId xmlns:a16="http://schemas.microsoft.com/office/drawing/2014/main" id="{2CA2CD7E-E524-41F3-A80F-BDC4A99181D5}"/>
              </a:ext>
            </a:extLst>
          </p:cNvPr>
          <p:cNvGrpSpPr/>
          <p:nvPr/>
        </p:nvGrpSpPr>
        <p:grpSpPr>
          <a:xfrm>
            <a:off x="1740374" y="1027978"/>
            <a:ext cx="6222527" cy="1132304"/>
            <a:chOff x="4064069" y="320220"/>
            <a:chExt cx="3721876" cy="1033905"/>
          </a:xfrm>
        </p:grpSpPr>
        <p:pic>
          <p:nvPicPr>
            <p:cNvPr id="16" name="图形 1">
              <a:extLst>
                <a:ext uri="{FF2B5EF4-FFF2-40B4-BE49-F238E27FC236}">
                  <a16:creationId xmlns:a16="http://schemas.microsoft.com/office/drawing/2014/main" id="{B97A3DC6-0406-40A3-BE6E-1227B435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3354326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F7FBD224-33D1-48A7-B0FF-E449290E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18" name="文本框 4">
              <a:extLst>
                <a:ext uri="{FF2B5EF4-FFF2-40B4-BE49-F238E27FC236}">
                  <a16:creationId xmlns:a16="http://schemas.microsoft.com/office/drawing/2014/main" id="{C84CC594-07CF-4347-90B0-A384E9A14CE5}"/>
                </a:ext>
              </a:extLst>
            </p:cNvPr>
            <p:cNvSpPr txBox="1"/>
            <p:nvPr/>
          </p:nvSpPr>
          <p:spPr>
            <a:xfrm>
              <a:off x="4620643" y="576179"/>
              <a:ext cx="2953675" cy="59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YÊU CẦU CẦN ĐẠT</a:t>
              </a:r>
              <a:endParaRPr lang="zh-CN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45CA841-7B07-4490-A546-CE61B7F08DF3}"/>
              </a:ext>
            </a:extLst>
          </p:cNvPr>
          <p:cNvSpPr/>
          <p:nvPr/>
        </p:nvSpPr>
        <p:spPr>
          <a:xfrm>
            <a:off x="1922023" y="2250191"/>
            <a:ext cx="7662404" cy="2057114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685783"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Thực hành thu thập, phân loại, ghi chép, kiểm đếm được một số đối tượng thống kê trong trường lớp.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67392" cy="570588"/>
            <a:chOff x="1296327" y="1647588"/>
            <a:chExt cx="1668867" cy="570588"/>
          </a:xfrm>
        </p:grpSpPr>
        <p:grpSp>
          <p:nvGrpSpPr>
            <p:cNvPr id="5" name="Group 4"/>
            <p:cNvGrpSpPr/>
            <p:nvPr/>
          </p:nvGrpSpPr>
          <p:grpSpPr>
            <a:xfrm>
              <a:off x="1968778" y="1694956"/>
              <a:ext cx="996416" cy="523220"/>
              <a:chOff x="1968778" y="1694956"/>
              <a:chExt cx="996416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968778" y="1694956"/>
                <a:ext cx="996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err="1"/>
                  <a:t>Số</a:t>
                </a:r>
                <a:r>
                  <a:rPr lang="en-US" sz="2800"/>
                  <a:t> </a:t>
                </a:r>
                <a:r>
                  <a:rPr lang="en-US" sz="2800" smtClean="0"/>
                  <a:t>?</a:t>
                </a:r>
                <a:endParaRPr lang="en-US" sz="2800" dirty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32817" y="1931831"/>
            <a:ext cx="671259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0377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01" y="1146234"/>
            <a:ext cx="10526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Quan sát lớp học của em đếm và ghi lại số lượng mỗi loại đồ vật.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1851082" y="60426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85217" y="623014"/>
            <a:ext cx="108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sp>
        <p:nvSpPr>
          <p:cNvPr id="18" name="Oval 17"/>
          <p:cNvSpPr/>
          <p:nvPr/>
        </p:nvSpPr>
        <p:spPr>
          <a:xfrm>
            <a:off x="1148282" y="51700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9461" y="2517919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bàn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8974" y="2511298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ghế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76228" y="2517919"/>
            <a:ext cx="1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cửa ra vào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97155" y="3243749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38577" y="327025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73217" y="327025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02837" y="3293163"/>
            <a:ext cx="182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bảng lớp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92350" y="3286542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cửa sổ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69604" y="3293163"/>
            <a:ext cx="1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đồng hồ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911721" y="1021330"/>
            <a:ext cx="5667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khóa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Môn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Toán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Tiếng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93490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,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,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26728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5201" y="2495007"/>
            <a:ext cx="85411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00979" y="2495007"/>
            <a:ext cx="85411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4690" y="4333461"/>
            <a:ext cx="12094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49100" y="5625548"/>
            <a:ext cx="2369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46418" y="5625548"/>
            <a:ext cx="1343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6800" y="4386470"/>
            <a:ext cx="2829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mây</a:t>
            </a:r>
            <a:r>
              <a:rPr lang="en-US" sz="2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t>HOẠT ĐỘNG TIẾP NỐI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về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Thực hành trải nghiệm, thu thập, kiểm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đếm </a:t>
            </a: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 liệu.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4082013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Ôn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tập các số trong phạm vi 100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(tiết 1)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2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304</Words>
  <Application>Microsoft Office PowerPoint</Application>
  <PresentationFormat>Widescreen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宋体</vt:lpstr>
      <vt:lpstr>#9Slide03 Arima Madurai Medium</vt:lpstr>
      <vt:lpstr>Arial</vt:lpstr>
      <vt:lpstr>Arial-Rounded</vt:lpstr>
      <vt:lpstr>Calibri</vt:lpstr>
      <vt:lpstr>Times New Roman</vt:lpstr>
      <vt:lpstr>Utm AVO</vt:lpstr>
      <vt:lpstr>UTM Cookies</vt:lpstr>
      <vt:lpstr>迷你简卡通</vt:lpstr>
      <vt:lpstr>Office Theme</vt:lpstr>
      <vt:lpstr>2_Office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102</cp:revision>
  <dcterms:created xsi:type="dcterms:W3CDTF">2021-06-02T01:34:28Z</dcterms:created>
  <dcterms:modified xsi:type="dcterms:W3CDTF">2022-05-03T13:43:12Z</dcterms:modified>
</cp:coreProperties>
</file>