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5" r:id="rId2"/>
    <p:sldMasterId id="2147483750" r:id="rId3"/>
  </p:sldMasterIdLst>
  <p:notesMasterIdLst>
    <p:notesMasterId r:id="rId12"/>
  </p:notesMasterIdLst>
  <p:sldIdLst>
    <p:sldId id="304" r:id="rId4"/>
    <p:sldId id="303" r:id="rId5"/>
    <p:sldId id="296" r:id="rId6"/>
    <p:sldId id="284" r:id="rId7"/>
    <p:sldId id="297" r:id="rId8"/>
    <p:sldId id="299" r:id="rId9"/>
    <p:sldId id="300" r:id="rId10"/>
    <p:sldId id="305"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D1EB"/>
    <a:srgbClr val="AED574"/>
    <a:srgbClr val="F15441"/>
    <a:srgbClr val="FFC000"/>
    <a:srgbClr val="F89D7E"/>
    <a:srgbClr val="FFF685"/>
    <a:srgbClr val="F06858"/>
    <a:srgbClr val="9BBB59"/>
    <a:srgbClr val="F8B1A9"/>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0372C-4D04-4259-9239-CEB77C33280A}" type="datetimeFigureOut">
              <a:rPr lang="en-US" smtClean="0"/>
              <a:t>03/05/2022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BDFB7-3D6D-4E54-9AFC-A1830CB93FA8}" type="slidenum">
              <a:rPr lang="en-US" smtClean="0"/>
              <a:t>‹#›</a:t>
            </a:fld>
            <a:endParaRPr lang="en-US"/>
          </a:p>
        </p:txBody>
      </p:sp>
    </p:spTree>
    <p:extLst>
      <p:ext uri="{BB962C8B-B14F-4D97-AF65-F5344CB8AC3E}">
        <p14:creationId xmlns:p14="http://schemas.microsoft.com/office/powerpoint/2010/main" val="820622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b6f96fd3f7_0_1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b6f96fd3f7_0_1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896619" y="1603301"/>
            <a:ext cx="9867486" cy="4770499"/>
            <a:chOff x="741115" y="865258"/>
            <a:chExt cx="7691377" cy="4010102"/>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3129031" y="865258"/>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015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356;p30">
            <a:extLst>
              <a:ext uri="{FF2B5EF4-FFF2-40B4-BE49-F238E27FC236}">
                <a16:creationId xmlns:a16="http://schemas.microsoft.com/office/drawing/2014/main" id="{FF3093F1-70FF-4A92-A939-256BC49F43A6}"/>
              </a:ext>
            </a:extLst>
          </p:cNvPr>
          <p:cNvGrpSpPr/>
          <p:nvPr userDrawn="1"/>
        </p:nvGrpSpPr>
        <p:grpSpPr>
          <a:xfrm>
            <a:off x="896619" y="1566374"/>
            <a:ext cx="9867486" cy="4807426"/>
            <a:chOff x="741115" y="853968"/>
            <a:chExt cx="7691377" cy="4021392"/>
          </a:xfrm>
          <a:solidFill>
            <a:schemeClr val="accent3"/>
          </a:solidFill>
        </p:grpSpPr>
        <p:sp>
          <p:nvSpPr>
            <p:cNvPr id="294" name="Google Shape;2357;p30">
              <a:extLst>
                <a:ext uri="{FF2B5EF4-FFF2-40B4-BE49-F238E27FC236}">
                  <a16:creationId xmlns:a16="http://schemas.microsoft.com/office/drawing/2014/main" id="{378B6936-B094-4FA3-9256-C7AF5859717D}"/>
                </a:ext>
              </a:extLst>
            </p:cNvPr>
            <p:cNvSpPr/>
            <p:nvPr/>
          </p:nvSpPr>
          <p:spPr>
            <a:xfrm>
              <a:off x="3121100" y="853968"/>
              <a:ext cx="3397427"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296"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26"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27"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2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22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TextBox 291">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en-US" sz="11500" dirty="0">
                <a:ln>
                  <a:solidFill>
                    <a:schemeClr val="accent6">
                      <a:lumMod val="50000"/>
                    </a:schemeClr>
                  </a:solidFill>
                </a:ln>
                <a:solidFill>
                  <a:schemeClr val="accent6">
                    <a:lumMod val="60000"/>
                    <a:lumOff val="40000"/>
                  </a:schemeClr>
                </a:solidFill>
                <a:latin typeface="+mj-lt"/>
              </a:rPr>
              <a:t>TRÒ</a:t>
            </a:r>
            <a:r>
              <a:rPr lang="en-US" sz="11500" baseline="0" dirty="0">
                <a:ln>
                  <a:solidFill>
                    <a:schemeClr val="accent6">
                      <a:lumMod val="50000"/>
                    </a:schemeClr>
                  </a:solidFill>
                </a:ln>
                <a:solidFill>
                  <a:schemeClr val="accent6">
                    <a:lumMod val="60000"/>
                    <a:lumOff val="40000"/>
                  </a:schemeClr>
                </a:solidFill>
                <a:latin typeface="+mj-lt"/>
              </a:rPr>
              <a:t> CHƠI</a:t>
            </a:r>
            <a:endParaRPr lang="vi-VN" sz="11500" dirty="0">
              <a:ln>
                <a:solidFill>
                  <a:schemeClr val="accent6">
                    <a:lumMod val="50000"/>
                  </a:schemeClr>
                </a:solidFill>
              </a:ln>
              <a:solidFill>
                <a:schemeClr val="accent6">
                  <a:lumMod val="60000"/>
                  <a:lumOff val="40000"/>
                </a:schemeClr>
              </a:solidFill>
              <a:latin typeface="+mj-lt"/>
            </a:endParaRPr>
          </a:p>
        </p:txBody>
      </p:sp>
      <p:grpSp>
        <p:nvGrpSpPr>
          <p:cNvPr id="293" name="Google Shape;631;p30">
            <a:extLst>
              <a:ext uri="{FF2B5EF4-FFF2-40B4-BE49-F238E27FC236}">
                <a16:creationId xmlns:a16="http://schemas.microsoft.com/office/drawing/2014/main" id="{CD1EBE97-8F9B-460E-9BC5-FD02CD5043DA}"/>
              </a:ext>
            </a:extLst>
          </p:cNvPr>
          <p:cNvGrpSpPr/>
          <p:nvPr userDrawn="1"/>
        </p:nvGrpSpPr>
        <p:grpSpPr>
          <a:xfrm flipH="1">
            <a:off x="7919467" y="3656003"/>
            <a:ext cx="1245605" cy="2486166"/>
            <a:chOff x="961250" y="234750"/>
            <a:chExt cx="1222525" cy="2320700"/>
          </a:xfrm>
        </p:grpSpPr>
        <p:sp>
          <p:nvSpPr>
            <p:cNvPr id="294"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3117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barn(inVertical)">
                                      <p:cBhvr>
                                        <p:cTn id="10" dur="500"/>
                                        <p:tgtEl>
                                          <p:spTgt spid="2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7"/>
                                        </p:tgtEl>
                                        <p:attrNameLst>
                                          <p:attrName>style.visibility</p:attrName>
                                        </p:attrNameLst>
                                      </p:cBhvr>
                                      <p:to>
                                        <p:strVal val="visible"/>
                                      </p:to>
                                    </p:set>
                                    <p:animEffect transition="in" filter="barn(inVertical)">
                                      <p:cBhvr>
                                        <p:cTn id="13" dur="500"/>
                                        <p:tgtEl>
                                          <p:spTgt spid="227"/>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28"/>
                                        </p:tgtEl>
                                        <p:attrNameLst>
                                          <p:attrName>style.visibility</p:attrName>
                                        </p:attrNameLst>
                                      </p:cBhvr>
                                      <p:to>
                                        <p:strVal val="visible"/>
                                      </p:to>
                                    </p:set>
                                    <p:anim calcmode="lin" valueType="num">
                                      <p:cBhvr>
                                        <p:cTn id="17" dur="1000" fill="hold"/>
                                        <p:tgtEl>
                                          <p:spTgt spid="228"/>
                                        </p:tgtEl>
                                        <p:attrNameLst>
                                          <p:attrName>ppt_w</p:attrName>
                                        </p:attrNameLst>
                                      </p:cBhvr>
                                      <p:tavLst>
                                        <p:tav tm="0">
                                          <p:val>
                                            <p:fltVal val="0"/>
                                          </p:val>
                                        </p:tav>
                                        <p:tav tm="100000">
                                          <p:val>
                                            <p:strVal val="#ppt_w"/>
                                          </p:val>
                                        </p:tav>
                                      </p:tavLst>
                                    </p:anim>
                                    <p:anim calcmode="lin" valueType="num">
                                      <p:cBhvr>
                                        <p:cTn id="18" dur="1000" fill="hold"/>
                                        <p:tgtEl>
                                          <p:spTgt spid="228"/>
                                        </p:tgtEl>
                                        <p:attrNameLst>
                                          <p:attrName>ppt_h</p:attrName>
                                        </p:attrNameLst>
                                      </p:cBhvr>
                                      <p:tavLst>
                                        <p:tav tm="0">
                                          <p:val>
                                            <p:fltVal val="0"/>
                                          </p:val>
                                        </p:tav>
                                        <p:tav tm="100000">
                                          <p:val>
                                            <p:strVal val="#ppt_h"/>
                                          </p:val>
                                        </p:tav>
                                      </p:tavLst>
                                    </p:anim>
                                    <p:anim calcmode="lin" valueType="num">
                                      <p:cBhvr>
                                        <p:cTn id="19" dur="1000" fill="hold"/>
                                        <p:tgtEl>
                                          <p:spTgt spid="228"/>
                                        </p:tgtEl>
                                        <p:attrNameLst>
                                          <p:attrName>style.rotation</p:attrName>
                                        </p:attrNameLst>
                                      </p:cBhvr>
                                      <p:tavLst>
                                        <p:tav tm="0">
                                          <p:val>
                                            <p:fltVal val="90"/>
                                          </p:val>
                                        </p:tav>
                                        <p:tav tm="100000">
                                          <p:val>
                                            <p:fltVal val="0"/>
                                          </p:val>
                                        </p:tav>
                                      </p:tavLst>
                                    </p:anim>
                                    <p:animEffect transition="in" filter="fade">
                                      <p:cBhvr>
                                        <p:cTn id="20" dur="1000"/>
                                        <p:tgtEl>
                                          <p:spTgt spid="22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92"/>
                                        </p:tgtEl>
                                        <p:attrNameLst>
                                          <p:attrName>style.visibility</p:attrName>
                                        </p:attrNameLst>
                                      </p:cBhvr>
                                      <p:to>
                                        <p:strVal val="visible"/>
                                      </p:to>
                                    </p:set>
                                    <p:animEffect transition="in" filter="randombar(horizontal)">
                                      <p:cBhvr>
                                        <p:cTn id="24" dur="500"/>
                                        <p:tgtEl>
                                          <p:spTgt spid="292"/>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226" grpId="0" animBg="1"/>
      <p:bldP spid="227" grpId="0" animBg="1"/>
      <p:bldP spid="29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2436305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4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365644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744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8"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1601"/>
              </a:spcBef>
              <a:spcAft>
                <a:spcPts val="0"/>
              </a:spcAft>
              <a:buSzPts val="1600"/>
              <a:buChar char="○"/>
              <a:defRPr sz="1579"/>
            </a:lvl2pPr>
            <a:lvl3pPr lvl="2">
              <a:spcBef>
                <a:spcPts val="1601"/>
              </a:spcBef>
              <a:spcAft>
                <a:spcPts val="0"/>
              </a:spcAft>
              <a:buSzPts val="1600"/>
              <a:buChar char="■"/>
              <a:defRPr sz="1579"/>
            </a:lvl3pPr>
            <a:lvl4pPr lvl="3">
              <a:spcBef>
                <a:spcPts val="1601"/>
              </a:spcBef>
              <a:spcAft>
                <a:spcPts val="0"/>
              </a:spcAft>
              <a:buSzPts val="1600"/>
              <a:buChar char="●"/>
              <a:defRPr sz="1579"/>
            </a:lvl4pPr>
            <a:lvl5pPr lvl="4">
              <a:spcBef>
                <a:spcPts val="1601"/>
              </a:spcBef>
              <a:spcAft>
                <a:spcPts val="0"/>
              </a:spcAft>
              <a:buSzPts val="1600"/>
              <a:buChar char="○"/>
              <a:defRPr sz="1579"/>
            </a:lvl5pPr>
            <a:lvl6pPr lvl="5">
              <a:spcBef>
                <a:spcPts val="1601"/>
              </a:spcBef>
              <a:spcAft>
                <a:spcPts val="0"/>
              </a:spcAft>
              <a:buSzPts val="1600"/>
              <a:buChar char="■"/>
              <a:defRPr sz="1579"/>
            </a:lvl6pPr>
            <a:lvl7pPr lvl="6">
              <a:spcBef>
                <a:spcPts val="1601"/>
              </a:spcBef>
              <a:spcAft>
                <a:spcPts val="0"/>
              </a:spcAft>
              <a:buSzPts val="1600"/>
              <a:buChar char="●"/>
              <a:defRPr sz="1579"/>
            </a:lvl7pPr>
            <a:lvl8pPr lvl="7">
              <a:spcBef>
                <a:spcPts val="1601"/>
              </a:spcBef>
              <a:spcAft>
                <a:spcPts val="0"/>
              </a:spcAft>
              <a:buSzPts val="1600"/>
              <a:buChar char="○"/>
              <a:defRPr sz="1579"/>
            </a:lvl8pPr>
            <a:lvl9pPr lvl="8">
              <a:spcBef>
                <a:spcPts val="1601"/>
              </a:spcBef>
              <a:spcAft>
                <a:spcPts val="1601"/>
              </a:spcAft>
              <a:buSzPts val="1600"/>
              <a:buChar char="■"/>
              <a:defRPr sz="1579"/>
            </a:lvl9pPr>
          </a:lstStyle>
          <a:p>
            <a:endParaRPr/>
          </a:p>
        </p:txBody>
      </p:sp>
      <p:sp>
        <p:nvSpPr>
          <p:cNvPr id="125" name="Google Shape;125;p7"/>
          <p:cNvSpPr txBox="1">
            <a:spLocks noGrp="1"/>
          </p:cNvSpPr>
          <p:nvPr>
            <p:ph type="title"/>
          </p:nvPr>
        </p:nvSpPr>
        <p:spPr>
          <a:xfrm>
            <a:off x="950968"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5"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91505" tIns="91505" rIns="91505" bIns="91505" anchor="ctr" anchorCtr="0">
            <a:noAutofit/>
          </a:bodyPr>
          <a:lstStyle/>
          <a:p>
            <a:pPr marL="0" lvl="0" indent="0" algn="l" rtl="0">
              <a:spcBef>
                <a:spcPts val="0"/>
              </a:spcBef>
              <a:spcAft>
                <a:spcPts val="0"/>
              </a:spcAft>
              <a:buNone/>
            </a:pPr>
            <a:endParaRPr sz="1052"/>
          </a:p>
        </p:txBody>
      </p:sp>
      <p:sp>
        <p:nvSpPr>
          <p:cNvPr id="127" name="Google Shape;127;p7"/>
          <p:cNvSpPr/>
          <p:nvPr/>
        </p:nvSpPr>
        <p:spPr>
          <a:xfrm flipH="1">
            <a:off x="10990933" y="2290936"/>
            <a:ext cx="1201067"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91505" tIns="91505" rIns="91505" bIns="91505" anchor="ctr" anchorCtr="0">
            <a:noAutofit/>
          </a:bodyPr>
          <a:lstStyle/>
          <a:p>
            <a:pPr marL="0" lvl="0" indent="0" algn="l" rtl="0">
              <a:spcBef>
                <a:spcPts val="0"/>
              </a:spcBef>
              <a:spcAft>
                <a:spcPts val="0"/>
              </a:spcAft>
              <a:buNone/>
            </a:pPr>
            <a:endParaRPr sz="1052"/>
          </a:p>
        </p:txBody>
      </p:sp>
      <p:sp>
        <p:nvSpPr>
          <p:cNvPr id="128" name="Google Shape;128;p7"/>
          <p:cNvSpPr/>
          <p:nvPr/>
        </p:nvSpPr>
        <p:spPr>
          <a:xfrm flipH="1">
            <a:off x="11472614" y="3994784"/>
            <a:ext cx="92436"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505" tIns="91505" rIns="91505" bIns="91505" anchor="ctr" anchorCtr="0">
            <a:noAutofit/>
          </a:bodyPr>
          <a:lstStyle/>
          <a:p>
            <a:pPr marL="0" lvl="0" indent="0" algn="l" rtl="0">
              <a:spcBef>
                <a:spcPts val="0"/>
              </a:spcBef>
              <a:spcAft>
                <a:spcPts val="0"/>
              </a:spcAft>
              <a:buNone/>
            </a:pPr>
            <a:endParaRPr sz="1052"/>
          </a:p>
        </p:txBody>
      </p:sp>
      <p:sp>
        <p:nvSpPr>
          <p:cNvPr id="129" name="Google Shape;129;p7"/>
          <p:cNvSpPr/>
          <p:nvPr/>
        </p:nvSpPr>
        <p:spPr>
          <a:xfrm flipH="1">
            <a:off x="10682850" y="5782695"/>
            <a:ext cx="92436"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91505" tIns="91505" rIns="91505" bIns="91505" anchor="ctr" anchorCtr="0">
            <a:noAutofit/>
          </a:bodyPr>
          <a:lstStyle/>
          <a:p>
            <a:pPr marL="0" lvl="0" indent="0" algn="l" rtl="0">
              <a:spcBef>
                <a:spcPts val="0"/>
              </a:spcBef>
              <a:spcAft>
                <a:spcPts val="0"/>
              </a:spcAft>
              <a:buNone/>
            </a:pPr>
            <a:endParaRPr sz="1052"/>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91505" tIns="91505" rIns="91505" bIns="91505" anchor="ctr" anchorCtr="0">
            <a:noAutofit/>
          </a:bodyPr>
          <a:lstStyle/>
          <a:p>
            <a:pPr marL="0" lvl="0" indent="0" algn="l" rtl="0">
              <a:spcBef>
                <a:spcPts val="0"/>
              </a:spcBef>
              <a:spcAft>
                <a:spcPts val="0"/>
              </a:spcAft>
              <a:buNone/>
            </a:pPr>
            <a:endParaRPr sz="1052"/>
          </a:p>
        </p:txBody>
      </p:sp>
      <p:sp>
        <p:nvSpPr>
          <p:cNvPr id="131" name="Google Shape;131;p7"/>
          <p:cNvSpPr/>
          <p:nvPr/>
        </p:nvSpPr>
        <p:spPr>
          <a:xfrm flipH="1">
            <a:off x="10489853" y="5310636"/>
            <a:ext cx="92532"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91505" tIns="91505" rIns="91505" bIns="91505" anchor="ctr" anchorCtr="0">
            <a:noAutofit/>
          </a:bodyPr>
          <a:lstStyle/>
          <a:p>
            <a:pPr marL="0" lvl="0" indent="0" algn="l" rtl="0">
              <a:spcBef>
                <a:spcPts val="0"/>
              </a:spcBef>
              <a:spcAft>
                <a:spcPts val="0"/>
              </a:spcAft>
              <a:buNone/>
            </a:pPr>
            <a:endParaRPr sz="1052"/>
          </a:p>
        </p:txBody>
      </p:sp>
      <p:sp>
        <p:nvSpPr>
          <p:cNvPr id="132" name="Google Shape;132;p7"/>
          <p:cNvSpPr/>
          <p:nvPr/>
        </p:nvSpPr>
        <p:spPr>
          <a:xfrm flipH="1">
            <a:off x="11738881" y="3554544"/>
            <a:ext cx="208389"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505" tIns="91505" rIns="91505" bIns="91505" anchor="ctr" anchorCtr="0">
            <a:noAutofit/>
          </a:bodyPr>
          <a:lstStyle/>
          <a:p>
            <a:pPr marL="0" lvl="0" indent="0" algn="l" rtl="0">
              <a:spcBef>
                <a:spcPts val="0"/>
              </a:spcBef>
              <a:spcAft>
                <a:spcPts val="0"/>
              </a:spcAft>
              <a:buNone/>
            </a:pPr>
            <a:endParaRPr sz="1052"/>
          </a:p>
        </p:txBody>
      </p:sp>
      <p:sp>
        <p:nvSpPr>
          <p:cNvPr id="133" name="Google Shape;133;p7"/>
          <p:cNvSpPr/>
          <p:nvPr/>
        </p:nvSpPr>
        <p:spPr>
          <a:xfrm flipH="1">
            <a:off x="9743487" y="6347204"/>
            <a:ext cx="208389"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505" tIns="91505" rIns="91505" bIns="91505" anchor="ctr" anchorCtr="0">
            <a:noAutofit/>
          </a:bodyPr>
          <a:lstStyle/>
          <a:p>
            <a:pPr marL="0" lvl="0" indent="0" algn="l" rtl="0">
              <a:spcBef>
                <a:spcPts val="0"/>
              </a:spcBef>
              <a:spcAft>
                <a:spcPts val="0"/>
              </a:spcAft>
              <a:buNone/>
            </a:pPr>
            <a:endParaRPr sz="1052"/>
          </a:p>
        </p:txBody>
      </p:sp>
    </p:spTree>
    <p:extLst>
      <p:ext uri="{BB962C8B-B14F-4D97-AF65-F5344CB8AC3E}">
        <p14:creationId xmlns:p14="http://schemas.microsoft.com/office/powerpoint/2010/main" val="3476887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47" name="Google Shape;2356;p30"/>
          <p:cNvGrpSpPr/>
          <p:nvPr userDrawn="1"/>
        </p:nvGrpSpPr>
        <p:grpSpPr>
          <a:xfrm>
            <a:off x="896619" y="1603301"/>
            <a:ext cx="9867486" cy="4770499"/>
            <a:chOff x="741115" y="865258"/>
            <a:chExt cx="7691377" cy="4010102"/>
          </a:xfrm>
          <a:solidFill>
            <a:schemeClr val="accent5">
              <a:lumMod val="75000"/>
            </a:schemeClr>
          </a:solidFill>
        </p:grpSpPr>
        <p:sp>
          <p:nvSpPr>
            <p:cNvPr id="148" name="Google Shape;2357;p30"/>
            <p:cNvSpPr/>
            <p:nvPr/>
          </p:nvSpPr>
          <p:spPr>
            <a:xfrm>
              <a:off x="3129031" y="865258"/>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49" name="Google Shape;2358;p30"/>
            <p:cNvGrpSpPr/>
            <p:nvPr/>
          </p:nvGrpSpPr>
          <p:grpSpPr>
            <a:xfrm>
              <a:off x="741115" y="1203950"/>
              <a:ext cx="7691377" cy="3671410"/>
              <a:chOff x="741115" y="1203950"/>
              <a:chExt cx="7691377" cy="3671410"/>
            </a:xfrm>
            <a:grpFill/>
          </p:grpSpPr>
          <p:sp>
            <p:nvSpPr>
              <p:cNvPr id="150" name="Google Shape;2359;p30"/>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151" name="Google Shape;2360;p30"/>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62394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F79646">
                    <a:lumMod val="50000"/>
                  </a:srgbClr>
                </a:solidFill>
                <a:effectLst/>
                <a:uLnTx/>
                <a:uFillTx/>
                <a:latin typeface="UTM Cookies"/>
                <a:ea typeface="+mn-ea"/>
                <a:cs typeface="Arial"/>
                <a:sym typeface="Arial"/>
              </a:rPr>
              <a:t>KHÁM PHÁ</a:t>
            </a:r>
          </a:p>
        </p:txBody>
      </p:sp>
    </p:spTree>
    <p:extLst>
      <p:ext uri="{BB962C8B-B14F-4D97-AF65-F5344CB8AC3E}">
        <p14:creationId xmlns:p14="http://schemas.microsoft.com/office/powerpoint/2010/main" val="22683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Arial"/>
                <a:sym typeface="Arial"/>
              </a:rPr>
              <a:t>HOẠT ĐỘNG</a:t>
            </a:r>
          </a:p>
        </p:txBody>
      </p:sp>
    </p:spTree>
    <p:extLst>
      <p:ext uri="{BB962C8B-B14F-4D97-AF65-F5344CB8AC3E}">
        <p14:creationId xmlns:p14="http://schemas.microsoft.com/office/powerpoint/2010/main" val="205098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224" name="TextBox 223"/>
          <p:cNvSpPr txBox="1"/>
          <p:nvPr userDrawn="1"/>
        </p:nvSpPr>
        <p:spPr>
          <a:xfrm>
            <a:off x="3642720" y="1503378"/>
            <a:ext cx="472820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002060"/>
                </a:solidFill>
                <a:effectLst/>
                <a:uLnTx/>
                <a:uFillTx/>
                <a:latin typeface="UTM Cookies"/>
                <a:ea typeface="+mn-ea"/>
                <a:cs typeface="Arial"/>
                <a:sym typeface="Arial"/>
              </a:rPr>
              <a:t>LUYỆN TẬP</a:t>
            </a:r>
          </a:p>
        </p:txBody>
      </p:sp>
    </p:spTree>
    <p:extLst>
      <p:ext uri="{BB962C8B-B14F-4D97-AF65-F5344CB8AC3E}">
        <p14:creationId xmlns:p14="http://schemas.microsoft.com/office/powerpoint/2010/main" val="170894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7" name="Google Shape;1765;p26"/>
          <p:cNvSpPr/>
          <p:nvPr userDrawn="1"/>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224" name="TextBox 223"/>
          <p:cNvSpPr txBox="1"/>
          <p:nvPr userDrawn="1"/>
        </p:nvSpPr>
        <p:spPr>
          <a:xfrm>
            <a:off x="3642720" y="1503378"/>
            <a:ext cx="472820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smtClean="0">
                <a:ln>
                  <a:solidFill>
                    <a:srgbClr val="F79646">
                      <a:lumMod val="50000"/>
                    </a:srgbClr>
                  </a:solidFill>
                </a:ln>
                <a:solidFill>
                  <a:srgbClr val="F79646">
                    <a:lumMod val="60000"/>
                    <a:lumOff val="40000"/>
                  </a:srgbClr>
                </a:solidFill>
                <a:effectLst/>
                <a:uLnTx/>
                <a:uFillTx/>
                <a:latin typeface="UTM Cookies"/>
                <a:ea typeface="+mn-ea"/>
                <a:cs typeface="Arial"/>
                <a:sym typeface="Arial"/>
              </a:rPr>
              <a:t>TRÒ CHƠI</a:t>
            </a:r>
            <a:endParaRPr kumimoji="0" lang="vi-VN" sz="11500" b="0" i="0" u="none" strike="noStrike" kern="1200" cap="none" spc="0" normalizeH="0" baseline="0" noProof="0" dirty="0">
              <a:ln>
                <a:solidFill>
                  <a:srgbClr val="F79646">
                    <a:lumMod val="50000"/>
                  </a:srgbClr>
                </a:solidFill>
              </a:ln>
              <a:solidFill>
                <a:srgbClr val="F79646">
                  <a:lumMod val="60000"/>
                  <a:lumOff val="40000"/>
                </a:srgbClr>
              </a:solidFill>
              <a:effectLst/>
              <a:uLnTx/>
              <a:uFillTx/>
              <a:latin typeface="UTM Cookies"/>
              <a:ea typeface="+mn-ea"/>
              <a:cs typeface="Arial"/>
              <a:sym typeface="Arial"/>
            </a:endParaRPr>
          </a:p>
        </p:txBody>
      </p:sp>
      <p:grpSp>
        <p:nvGrpSpPr>
          <p:cNvPr id="225" name="Google Shape;631;p30"/>
          <p:cNvGrpSpPr/>
          <p:nvPr userDrawn="1"/>
        </p:nvGrpSpPr>
        <p:grpSpPr>
          <a:xfrm flipH="1">
            <a:off x="7919467" y="3656003"/>
            <a:ext cx="1245605" cy="2486166"/>
            <a:chOff x="961250" y="234750"/>
            <a:chExt cx="1222525" cy="2320700"/>
          </a:xfrm>
        </p:grpSpPr>
        <p:sp>
          <p:nvSpPr>
            <p:cNvPr id="226"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7"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8"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9"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0"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1"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2"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3"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4"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5"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6"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7"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8"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9"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0"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1"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2"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3"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4"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5"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6"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7"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8"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9"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50"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1"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2"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3"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4"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5"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6"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7"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8"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9"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0"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1"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2"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3"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4"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5"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6"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Tree>
    <p:extLst>
      <p:ext uri="{BB962C8B-B14F-4D97-AF65-F5344CB8AC3E}">
        <p14:creationId xmlns:p14="http://schemas.microsoft.com/office/powerpoint/2010/main" val="202384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225"/>
                                        </p:tgtEl>
                                        <p:attrNameLst>
                                          <p:attrName>style.visibility</p:attrName>
                                        </p:attrNameLst>
                                      </p:cBhvr>
                                      <p:to>
                                        <p:strVal val="visible"/>
                                      </p:to>
                                    </p:set>
                                    <p:anim calcmode="lin" valueType="num">
                                      <p:cBhvr>
                                        <p:cTn id="28" dur="1000" fill="hold"/>
                                        <p:tgtEl>
                                          <p:spTgt spid="225"/>
                                        </p:tgtEl>
                                        <p:attrNameLst>
                                          <p:attrName>ppt_w</p:attrName>
                                        </p:attrNameLst>
                                      </p:cBhvr>
                                      <p:tavLst>
                                        <p:tav tm="0">
                                          <p:val>
                                            <p:fltVal val="0"/>
                                          </p:val>
                                        </p:tav>
                                        <p:tav tm="100000">
                                          <p:val>
                                            <p:strVal val="#ppt_w"/>
                                          </p:val>
                                        </p:tav>
                                      </p:tavLst>
                                    </p:anim>
                                    <p:anim calcmode="lin" valueType="num">
                                      <p:cBhvr>
                                        <p:cTn id="29" dur="1000" fill="hold"/>
                                        <p:tgtEl>
                                          <p:spTgt spid="225"/>
                                        </p:tgtEl>
                                        <p:attrNameLst>
                                          <p:attrName>ppt_h</p:attrName>
                                        </p:attrNameLst>
                                      </p:cBhvr>
                                      <p:tavLst>
                                        <p:tav tm="0">
                                          <p:val>
                                            <p:fltVal val="0"/>
                                          </p:val>
                                        </p:tav>
                                        <p:tav tm="100000">
                                          <p:val>
                                            <p:strVal val="#ppt_h"/>
                                          </p:val>
                                        </p:tav>
                                      </p:tavLst>
                                    </p:anim>
                                    <p:anim calcmode="lin" valueType="num">
                                      <p:cBhvr>
                                        <p:cTn id="30" dur="1000" fill="hold"/>
                                        <p:tgtEl>
                                          <p:spTgt spid="225"/>
                                        </p:tgtEl>
                                        <p:attrNameLst>
                                          <p:attrName>style.rotation</p:attrName>
                                        </p:attrNameLst>
                                      </p:cBhvr>
                                      <p:tavLst>
                                        <p:tav tm="0">
                                          <p:val>
                                            <p:fltVal val="90"/>
                                          </p:val>
                                        </p:tav>
                                        <p:tav tm="100000">
                                          <p:val>
                                            <p:fltVal val="0"/>
                                          </p:val>
                                        </p:tav>
                                      </p:tavLst>
                                    </p:anim>
                                    <p:animEffect transition="in" filter="fade">
                                      <p:cBhvr>
                                        <p:cTn id="31" dur="1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275073261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pic>
        <p:nvPicPr>
          <p:cNvPr id="97" name="Picture 96" descr="C:\Users\TUAN\Downloads\Luyện tập 1.png"/>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13540649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pic>
        <p:nvPicPr>
          <p:cNvPr id="100" name="Picture 6" descr="Không có mô tả."/>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brightnessContrast contrast="-20000"/>
                    </a14:imgEffect>
                    <a14:imgEffect>
                      <a14:saturation sat="2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4232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26052376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69614607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293" name="Google Shape;2356;p30"/>
          <p:cNvGrpSpPr/>
          <p:nvPr userDrawn="1"/>
        </p:nvGrpSpPr>
        <p:grpSpPr>
          <a:xfrm>
            <a:off x="896619" y="1566374"/>
            <a:ext cx="9867486" cy="4807426"/>
            <a:chOff x="741115" y="853968"/>
            <a:chExt cx="7691377" cy="4021392"/>
          </a:xfrm>
          <a:solidFill>
            <a:schemeClr val="accent3"/>
          </a:solidFill>
        </p:grpSpPr>
        <p:sp>
          <p:nvSpPr>
            <p:cNvPr id="294" name="Google Shape;2357;p30"/>
            <p:cNvSpPr/>
            <p:nvPr/>
          </p:nvSpPr>
          <p:spPr>
            <a:xfrm>
              <a:off x="3121100" y="853968"/>
              <a:ext cx="3397427"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295" name="Google Shape;2358;p30"/>
            <p:cNvGrpSpPr/>
            <p:nvPr/>
          </p:nvGrpSpPr>
          <p:grpSpPr>
            <a:xfrm>
              <a:off x="741115" y="1203950"/>
              <a:ext cx="7691377" cy="3671410"/>
              <a:chOff x="741115" y="1203950"/>
              <a:chExt cx="7691377" cy="3671410"/>
            </a:xfrm>
            <a:grpFill/>
          </p:grpSpPr>
          <p:sp>
            <p:nvSpPr>
              <p:cNvPr id="296" name="Google Shape;2359;p30"/>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97" name="Google Shape;2360;p30"/>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98"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27634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F79646">
                    <a:lumMod val="50000"/>
                  </a:srgbClr>
                </a:solidFill>
                <a:effectLst/>
                <a:uLnTx/>
                <a:uFillTx/>
                <a:latin typeface="UTM Cookies"/>
                <a:ea typeface="+mn-ea"/>
                <a:cs typeface="Arial"/>
                <a:sym typeface="Arial"/>
              </a:rPr>
              <a:t>KHÁM PHÁ</a:t>
            </a:r>
          </a:p>
        </p:txBody>
      </p:sp>
    </p:spTree>
    <p:extLst>
      <p:ext uri="{BB962C8B-B14F-4D97-AF65-F5344CB8AC3E}">
        <p14:creationId xmlns:p14="http://schemas.microsoft.com/office/powerpoint/2010/main" val="88396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Arial"/>
                <a:sym typeface="Arial"/>
              </a:rPr>
              <a:t>HOẠT ĐỘNG</a:t>
            </a:r>
          </a:p>
        </p:txBody>
      </p:sp>
    </p:spTree>
    <p:extLst>
      <p:ext uri="{BB962C8B-B14F-4D97-AF65-F5344CB8AC3E}">
        <p14:creationId xmlns:p14="http://schemas.microsoft.com/office/powerpoint/2010/main" val="58799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224" name="TextBox 223"/>
          <p:cNvSpPr txBox="1"/>
          <p:nvPr userDrawn="1"/>
        </p:nvSpPr>
        <p:spPr>
          <a:xfrm>
            <a:off x="3604226" y="1596479"/>
            <a:ext cx="475208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a:ln>
                  <a:noFill/>
                </a:ln>
                <a:solidFill>
                  <a:srgbClr val="002060"/>
                </a:solidFill>
                <a:effectLst/>
                <a:uLnTx/>
                <a:uFillTx/>
                <a:latin typeface="UTM Cookies"/>
                <a:ea typeface="+mn-ea"/>
                <a:cs typeface="Arial"/>
                <a:sym typeface="Arial"/>
              </a:rPr>
              <a:t>LUYỆN TẬP</a:t>
            </a:r>
            <a:endParaRPr kumimoji="0" lang="vi-VN" sz="11500" b="0" i="0" u="none" strike="noStrike" kern="1200" cap="none" spc="0" normalizeH="0" baseline="0" noProof="0" dirty="0">
              <a:ln>
                <a:noFill/>
              </a:ln>
              <a:solidFill>
                <a:srgbClr val="002060"/>
              </a:solidFill>
              <a:effectLst/>
              <a:uLnTx/>
              <a:uFillTx/>
              <a:latin typeface="UTM Cookies"/>
              <a:ea typeface="+mn-ea"/>
              <a:cs typeface="Arial"/>
              <a:sym typeface="Arial"/>
            </a:endParaRPr>
          </a:p>
        </p:txBody>
      </p:sp>
    </p:spTree>
    <p:extLst>
      <p:ext uri="{BB962C8B-B14F-4D97-AF65-F5344CB8AC3E}">
        <p14:creationId xmlns:p14="http://schemas.microsoft.com/office/powerpoint/2010/main" val="70374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225" name="Google Shape;1765;p26"/>
          <p:cNvSpPr/>
          <p:nvPr userDrawn="1"/>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226"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27"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228" name="Google Shape;939;p32"/>
          <p:cNvGrpSpPr/>
          <p:nvPr userDrawn="1"/>
        </p:nvGrpSpPr>
        <p:grpSpPr>
          <a:xfrm>
            <a:off x="2204474" y="3950454"/>
            <a:ext cx="1973864" cy="2020086"/>
            <a:chOff x="2718975" y="493050"/>
            <a:chExt cx="2013175" cy="2066600"/>
          </a:xfrm>
        </p:grpSpPr>
        <p:sp>
          <p:nvSpPr>
            <p:cNvPr id="22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4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8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292" name="TextBox 291"/>
          <p:cNvSpPr txBox="1"/>
          <p:nvPr userDrawn="1"/>
        </p:nvSpPr>
        <p:spPr>
          <a:xfrm>
            <a:off x="3642720" y="1503378"/>
            <a:ext cx="472820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smtClean="0">
                <a:ln>
                  <a:solidFill>
                    <a:srgbClr val="F79646">
                      <a:lumMod val="50000"/>
                    </a:srgbClr>
                  </a:solidFill>
                </a:ln>
                <a:solidFill>
                  <a:srgbClr val="F79646">
                    <a:lumMod val="60000"/>
                    <a:lumOff val="40000"/>
                  </a:srgbClr>
                </a:solidFill>
                <a:effectLst/>
                <a:uLnTx/>
                <a:uFillTx/>
                <a:latin typeface="UTM Cookies"/>
                <a:ea typeface="+mn-ea"/>
                <a:cs typeface="Arial"/>
                <a:sym typeface="Arial"/>
              </a:rPr>
              <a:t>TRÒ CHƠI</a:t>
            </a:r>
            <a:endParaRPr kumimoji="0" lang="vi-VN" sz="11500" b="0" i="0" u="none" strike="noStrike" kern="1200" cap="none" spc="0" normalizeH="0" baseline="0" noProof="0" dirty="0">
              <a:ln>
                <a:solidFill>
                  <a:srgbClr val="F79646">
                    <a:lumMod val="50000"/>
                  </a:srgbClr>
                </a:solidFill>
              </a:ln>
              <a:solidFill>
                <a:srgbClr val="F79646">
                  <a:lumMod val="60000"/>
                  <a:lumOff val="40000"/>
                </a:srgbClr>
              </a:solidFill>
              <a:effectLst/>
              <a:uLnTx/>
              <a:uFillTx/>
              <a:latin typeface="UTM Cookies"/>
              <a:ea typeface="+mn-ea"/>
              <a:cs typeface="Arial"/>
              <a:sym typeface="Arial"/>
            </a:endParaRPr>
          </a:p>
        </p:txBody>
      </p:sp>
      <p:grpSp>
        <p:nvGrpSpPr>
          <p:cNvPr id="293" name="Google Shape;631;p30"/>
          <p:cNvGrpSpPr/>
          <p:nvPr userDrawn="1"/>
        </p:nvGrpSpPr>
        <p:grpSpPr>
          <a:xfrm flipH="1">
            <a:off x="7919467" y="3656003"/>
            <a:ext cx="1245605" cy="2486166"/>
            <a:chOff x="961250" y="234750"/>
            <a:chExt cx="1222525" cy="2320700"/>
          </a:xfrm>
        </p:grpSpPr>
        <p:sp>
          <p:nvSpPr>
            <p:cNvPr id="294"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5"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6"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7"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8"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9"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00"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01"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02"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03"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04"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05"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06"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07"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08"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09"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10"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11"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12"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13"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14"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15"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16"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17"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318"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19"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20"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21"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22"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23"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24"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25"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26"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27"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28"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29"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30"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31"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32"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33"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334"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Tree>
    <p:extLst>
      <p:ext uri="{BB962C8B-B14F-4D97-AF65-F5344CB8AC3E}">
        <p14:creationId xmlns:p14="http://schemas.microsoft.com/office/powerpoint/2010/main" val="53428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barn(inVertical)">
                                      <p:cBhvr>
                                        <p:cTn id="10" dur="500"/>
                                        <p:tgtEl>
                                          <p:spTgt spid="2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7"/>
                                        </p:tgtEl>
                                        <p:attrNameLst>
                                          <p:attrName>style.visibility</p:attrName>
                                        </p:attrNameLst>
                                      </p:cBhvr>
                                      <p:to>
                                        <p:strVal val="visible"/>
                                      </p:to>
                                    </p:set>
                                    <p:animEffect transition="in" filter="barn(inVertical)">
                                      <p:cBhvr>
                                        <p:cTn id="13" dur="500"/>
                                        <p:tgtEl>
                                          <p:spTgt spid="227"/>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28"/>
                                        </p:tgtEl>
                                        <p:attrNameLst>
                                          <p:attrName>style.visibility</p:attrName>
                                        </p:attrNameLst>
                                      </p:cBhvr>
                                      <p:to>
                                        <p:strVal val="visible"/>
                                      </p:to>
                                    </p:set>
                                    <p:anim calcmode="lin" valueType="num">
                                      <p:cBhvr>
                                        <p:cTn id="17" dur="1000" fill="hold"/>
                                        <p:tgtEl>
                                          <p:spTgt spid="228"/>
                                        </p:tgtEl>
                                        <p:attrNameLst>
                                          <p:attrName>ppt_w</p:attrName>
                                        </p:attrNameLst>
                                      </p:cBhvr>
                                      <p:tavLst>
                                        <p:tav tm="0">
                                          <p:val>
                                            <p:fltVal val="0"/>
                                          </p:val>
                                        </p:tav>
                                        <p:tav tm="100000">
                                          <p:val>
                                            <p:strVal val="#ppt_w"/>
                                          </p:val>
                                        </p:tav>
                                      </p:tavLst>
                                    </p:anim>
                                    <p:anim calcmode="lin" valueType="num">
                                      <p:cBhvr>
                                        <p:cTn id="18" dur="1000" fill="hold"/>
                                        <p:tgtEl>
                                          <p:spTgt spid="228"/>
                                        </p:tgtEl>
                                        <p:attrNameLst>
                                          <p:attrName>ppt_h</p:attrName>
                                        </p:attrNameLst>
                                      </p:cBhvr>
                                      <p:tavLst>
                                        <p:tav tm="0">
                                          <p:val>
                                            <p:fltVal val="0"/>
                                          </p:val>
                                        </p:tav>
                                        <p:tav tm="100000">
                                          <p:val>
                                            <p:strVal val="#ppt_h"/>
                                          </p:val>
                                        </p:tav>
                                      </p:tavLst>
                                    </p:anim>
                                    <p:anim calcmode="lin" valueType="num">
                                      <p:cBhvr>
                                        <p:cTn id="19" dur="1000" fill="hold"/>
                                        <p:tgtEl>
                                          <p:spTgt spid="228"/>
                                        </p:tgtEl>
                                        <p:attrNameLst>
                                          <p:attrName>style.rotation</p:attrName>
                                        </p:attrNameLst>
                                      </p:cBhvr>
                                      <p:tavLst>
                                        <p:tav tm="0">
                                          <p:val>
                                            <p:fltVal val="90"/>
                                          </p:val>
                                        </p:tav>
                                        <p:tav tm="100000">
                                          <p:val>
                                            <p:fltVal val="0"/>
                                          </p:val>
                                        </p:tav>
                                      </p:tavLst>
                                    </p:anim>
                                    <p:animEffect transition="in" filter="fade">
                                      <p:cBhvr>
                                        <p:cTn id="20" dur="1000"/>
                                        <p:tgtEl>
                                          <p:spTgt spid="22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92"/>
                                        </p:tgtEl>
                                        <p:attrNameLst>
                                          <p:attrName>style.visibility</p:attrName>
                                        </p:attrNameLst>
                                      </p:cBhvr>
                                      <p:to>
                                        <p:strVal val="visible"/>
                                      </p:to>
                                    </p:set>
                                    <p:animEffect transition="in" filter="randombar(horizontal)">
                                      <p:cBhvr>
                                        <p:cTn id="24" dur="500"/>
                                        <p:tgtEl>
                                          <p:spTgt spid="292"/>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226" grpId="0" animBg="1"/>
      <p:bldP spid="227" grpId="0" animBg="1"/>
      <p:bldP spid="292"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314114246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pic>
        <p:nvPicPr>
          <p:cNvPr id="97" name="Picture 96" descr="C:\Users\TUAN\Downloads\Luyện tập 1.png"/>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377199103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pic>
        <p:nvPicPr>
          <p:cNvPr id="97" name="Picture 6" descr="Không có mô tả."/>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brightnessContrast contrast="-20000"/>
                    </a14:imgEffect>
                    <a14:imgEffect>
                      <a14:saturation sat="2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1604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355730732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397256811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146516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073962"/>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E36C09"/>
        </a:solidFill>
        <a:effectLst/>
      </p:bgPr>
    </p:bg>
    <p:spTree>
      <p:nvGrpSpPr>
        <p:cNvPr id="1" name="Shape 13"/>
        <p:cNvGrpSpPr/>
        <p:nvPr/>
      </p:nvGrpSpPr>
      <p:grpSpPr>
        <a:xfrm>
          <a:off x="0" y="0"/>
          <a:ext cx="0" cy="0"/>
          <a:chOff x="0" y="0"/>
          <a:chExt cx="0" cy="0"/>
        </a:xfrm>
      </p:grpSpPr>
      <p:grpSp>
        <p:nvGrpSpPr>
          <p:cNvPr id="14" name="Google Shape;14;p23"/>
          <p:cNvGrpSpPr/>
          <p:nvPr/>
        </p:nvGrpSpPr>
        <p:grpSpPr>
          <a:xfrm>
            <a:off x="395894" y="219519"/>
            <a:ext cx="11613234" cy="6240131"/>
            <a:chOff x="395894" y="219519"/>
            <a:chExt cx="8518865" cy="4788281"/>
          </a:xfrm>
        </p:grpSpPr>
        <p:sp>
          <p:nvSpPr>
            <p:cNvPr id="15" name="Google Shape;15;p2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nvGrpSpPr>
            <p:cNvPr id="16" name="Google Shape;16;p23"/>
            <p:cNvGrpSpPr/>
            <p:nvPr/>
          </p:nvGrpSpPr>
          <p:grpSpPr>
            <a:xfrm>
              <a:off x="8341543" y="2282008"/>
              <a:ext cx="569676" cy="380612"/>
              <a:chOff x="8341543" y="2282008"/>
              <a:chExt cx="569676" cy="380612"/>
            </a:xfrm>
          </p:grpSpPr>
          <p:sp>
            <p:nvSpPr>
              <p:cNvPr id="17" name="Google Shape;17;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8" name="Google Shape;18;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sp>
          <p:nvSpPr>
            <p:cNvPr id="19" name="Google Shape;19;p2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nvGrpSpPr>
            <p:cNvPr id="20" name="Google Shape;20;p23"/>
            <p:cNvGrpSpPr/>
            <p:nvPr/>
          </p:nvGrpSpPr>
          <p:grpSpPr>
            <a:xfrm>
              <a:off x="8341543" y="1721094"/>
              <a:ext cx="569676" cy="380612"/>
              <a:chOff x="8341543" y="1721094"/>
              <a:chExt cx="569676" cy="380612"/>
            </a:xfrm>
          </p:grpSpPr>
          <p:sp>
            <p:nvSpPr>
              <p:cNvPr id="21" name="Google Shape;21;p2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2" name="Google Shape;22;p2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grpSp>
          <p:nvGrpSpPr>
            <p:cNvPr id="23" name="Google Shape;23;p23"/>
            <p:cNvGrpSpPr/>
            <p:nvPr/>
          </p:nvGrpSpPr>
          <p:grpSpPr>
            <a:xfrm>
              <a:off x="8346273" y="1183592"/>
              <a:ext cx="568486" cy="388014"/>
              <a:chOff x="8346273" y="1183592"/>
              <a:chExt cx="568486" cy="388014"/>
            </a:xfrm>
          </p:grpSpPr>
          <p:sp>
            <p:nvSpPr>
              <p:cNvPr id="24" name="Google Shape;24;p2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5" name="Google Shape;25;p2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grpSp>
          <p:nvGrpSpPr>
            <p:cNvPr id="26" name="Google Shape;26;p23"/>
            <p:cNvGrpSpPr/>
            <p:nvPr/>
          </p:nvGrpSpPr>
          <p:grpSpPr>
            <a:xfrm>
              <a:off x="8341543" y="606635"/>
              <a:ext cx="569676" cy="388014"/>
              <a:chOff x="8341543" y="606635"/>
              <a:chExt cx="569676" cy="388014"/>
            </a:xfrm>
          </p:grpSpPr>
          <p:sp>
            <p:nvSpPr>
              <p:cNvPr id="27" name="Google Shape;27;p2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8" name="Google Shape;28;p2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grpSp>
          <p:nvGrpSpPr>
            <p:cNvPr id="29" name="Google Shape;29;p23"/>
            <p:cNvGrpSpPr/>
            <p:nvPr/>
          </p:nvGrpSpPr>
          <p:grpSpPr>
            <a:xfrm>
              <a:off x="8341543" y="2842933"/>
              <a:ext cx="569676" cy="380612"/>
              <a:chOff x="8341543" y="2282008"/>
              <a:chExt cx="569676" cy="380612"/>
            </a:xfrm>
          </p:grpSpPr>
          <p:sp>
            <p:nvSpPr>
              <p:cNvPr id="30" name="Google Shape;30;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31" name="Google Shape;31;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grpSp>
          <p:nvGrpSpPr>
            <p:cNvPr id="32" name="Google Shape;32;p23"/>
            <p:cNvGrpSpPr/>
            <p:nvPr/>
          </p:nvGrpSpPr>
          <p:grpSpPr>
            <a:xfrm>
              <a:off x="8341543" y="3403858"/>
              <a:ext cx="569676" cy="380612"/>
              <a:chOff x="8341543" y="2282008"/>
              <a:chExt cx="569676" cy="380612"/>
            </a:xfrm>
          </p:grpSpPr>
          <p:sp>
            <p:nvSpPr>
              <p:cNvPr id="33" name="Google Shape;33;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34" name="Google Shape;34;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sp>
          <p:nvSpPr>
            <p:cNvPr id="35" name="Google Shape;35;p2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36" name="Google Shape;36;p2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grpSp>
        <p:nvGrpSpPr>
          <p:cNvPr id="37" name="Google Shape;37;p23"/>
          <p:cNvGrpSpPr/>
          <p:nvPr/>
        </p:nvGrpSpPr>
        <p:grpSpPr>
          <a:xfrm>
            <a:off x="989192" y="5645930"/>
            <a:ext cx="615189" cy="535538"/>
            <a:chOff x="2495125" y="2142250"/>
            <a:chExt cx="444275" cy="398525"/>
          </a:xfrm>
        </p:grpSpPr>
        <p:sp>
          <p:nvSpPr>
            <p:cNvPr id="38" name="Google Shape;38;p2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39" name="Google Shape;39;p2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grpSp>
        <p:nvGrpSpPr>
          <p:cNvPr id="40" name="Google Shape;40;p23"/>
          <p:cNvGrpSpPr/>
          <p:nvPr/>
        </p:nvGrpSpPr>
        <p:grpSpPr>
          <a:xfrm>
            <a:off x="10177821" y="427685"/>
            <a:ext cx="403468" cy="378112"/>
            <a:chOff x="3243875" y="2372825"/>
            <a:chExt cx="291375" cy="281375"/>
          </a:xfrm>
        </p:grpSpPr>
        <p:sp>
          <p:nvSpPr>
            <p:cNvPr id="41" name="Google Shape;41;p2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42" name="Google Shape;42;p2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43" name="Google Shape;43;p2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44" name="Google Shape;44;p2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45" name="Google Shape;45;p2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46" name="Google Shape;46;p2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47" name="Google Shape;47;p2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48" name="Google Shape;48;p2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49" name="Google Shape;49;p2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50" name="Google Shape;50;p2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grpSp>
        <p:nvGrpSpPr>
          <p:cNvPr id="51" name="Google Shape;51;p23"/>
          <p:cNvGrpSpPr/>
          <p:nvPr/>
        </p:nvGrpSpPr>
        <p:grpSpPr>
          <a:xfrm>
            <a:off x="11004071" y="1043373"/>
            <a:ext cx="230796" cy="226531"/>
            <a:chOff x="4954425" y="2036375"/>
            <a:chExt cx="166675" cy="168575"/>
          </a:xfrm>
        </p:grpSpPr>
        <p:sp>
          <p:nvSpPr>
            <p:cNvPr id="52" name="Google Shape;52;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53" name="Google Shape;53;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sp>
        <p:nvSpPr>
          <p:cNvPr id="54" name="Google Shape;54;p23"/>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55" name="Google Shape;55;p23"/>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nvGrpSpPr>
          <p:cNvPr id="56" name="Google Shape;56;p23"/>
          <p:cNvGrpSpPr/>
          <p:nvPr/>
        </p:nvGrpSpPr>
        <p:grpSpPr>
          <a:xfrm>
            <a:off x="817359" y="5192331"/>
            <a:ext cx="230796" cy="226531"/>
            <a:chOff x="4954425" y="2036375"/>
            <a:chExt cx="166675" cy="168575"/>
          </a:xfrm>
        </p:grpSpPr>
        <p:sp>
          <p:nvSpPr>
            <p:cNvPr id="57" name="Google Shape;57;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58" name="Google Shape;58;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sp>
        <p:nvSpPr>
          <p:cNvPr id="59" name="Google Shape;59;p2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60" name="Google Shape;60;p2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61" name="Google Shape;61;p2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62" name="Google Shape;62;p2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63" name="Google Shape;63;p2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64" name="Google Shape;64;p2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65" name="Google Shape;65;p2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66" name="Google Shape;66;p2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67" name="Google Shape;67;p2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68" name="Google Shape;68;p2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69" name="Google Shape;69;p2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70" name="Google Shape;70;p2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71" name="Google Shape;71;p2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72" name="Google Shape;72;p2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73" name="Google Shape;73;p2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74" name="Google Shape;74;p2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75" name="Google Shape;75;p2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76" name="Google Shape;76;p2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77" name="Google Shape;77;p2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78" name="Google Shape;78;p2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79" name="Google Shape;79;p2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80" name="Google Shape;80;p2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81" name="Google Shape;81;p2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82" name="Google Shape;82;p2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83" name="Google Shape;83;p2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84" name="Google Shape;84;p2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85" name="Google Shape;85;p2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86" name="Google Shape;86;p2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87" name="Google Shape;87;p2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88" name="Google Shape;88;p2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89" name="Google Shape;89;p2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90" name="Google Shape;90;p2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91" name="Google Shape;91;p2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92" name="Google Shape;92;p2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93" name="Google Shape;93;p2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94" name="Google Shape;94;p2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95" name="Google Shape;95;p2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96" name="Google Shape;96;p2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97" name="Google Shape;97;p2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98" name="Google Shape;98;p2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99" name="Google Shape;99;p2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00" name="Google Shape;100;p2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01" name="Google Shape;101;p2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02" name="Google Shape;102;p2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03" name="Google Shape;103;p2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nvGrpSpPr>
          <p:cNvPr id="104" name="Google Shape;104;p23"/>
          <p:cNvGrpSpPr/>
          <p:nvPr/>
        </p:nvGrpSpPr>
        <p:grpSpPr>
          <a:xfrm>
            <a:off x="745412" y="1491606"/>
            <a:ext cx="9867486" cy="4773077"/>
            <a:chOff x="623255" y="927125"/>
            <a:chExt cx="7691377" cy="3871900"/>
          </a:xfrm>
        </p:grpSpPr>
        <p:sp>
          <p:nvSpPr>
            <p:cNvPr id="105" name="Google Shape;105;p23"/>
            <p:cNvSpPr/>
            <p:nvPr/>
          </p:nvSpPr>
          <p:spPr>
            <a:xfrm>
              <a:off x="2977025" y="927125"/>
              <a:ext cx="3134100" cy="1481700"/>
            </a:xfrm>
            <a:prstGeom prst="ellipse">
              <a:avLst/>
            </a:prstGeom>
            <a:solidFill>
              <a:srgbClr val="FABF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nvGrpSpPr>
            <p:cNvPr id="106" name="Google Shape;106;p23"/>
            <p:cNvGrpSpPr/>
            <p:nvPr/>
          </p:nvGrpSpPr>
          <p:grpSpPr>
            <a:xfrm>
              <a:off x="623255" y="973375"/>
              <a:ext cx="7691377" cy="3825650"/>
              <a:chOff x="623255" y="973375"/>
              <a:chExt cx="7691377" cy="3825650"/>
            </a:xfrm>
          </p:grpSpPr>
          <p:sp>
            <p:nvSpPr>
              <p:cNvPr id="107" name="Google Shape;107;p23"/>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FABF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08" name="Google Shape;108;p23"/>
              <p:cNvSpPr/>
              <p:nvPr/>
            </p:nvSpPr>
            <p:spPr>
              <a:xfrm>
                <a:off x="1878425" y="1185100"/>
                <a:ext cx="2028300" cy="1403400"/>
              </a:xfrm>
              <a:prstGeom prst="ellipse">
                <a:avLst/>
              </a:prstGeom>
              <a:solidFill>
                <a:srgbClr val="FABF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09" name="Google Shape;109;p23"/>
              <p:cNvSpPr/>
              <p:nvPr/>
            </p:nvSpPr>
            <p:spPr>
              <a:xfrm>
                <a:off x="5585525" y="3231300"/>
                <a:ext cx="2028300" cy="1403400"/>
              </a:xfrm>
              <a:prstGeom prst="ellipse">
                <a:avLst/>
              </a:prstGeom>
              <a:solidFill>
                <a:srgbClr val="FABF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grpSp>
      <p:grpSp>
        <p:nvGrpSpPr>
          <p:cNvPr id="110" name="Google Shape;110;p23"/>
          <p:cNvGrpSpPr/>
          <p:nvPr/>
        </p:nvGrpSpPr>
        <p:grpSpPr>
          <a:xfrm>
            <a:off x="8391927" y="4047629"/>
            <a:ext cx="2301387" cy="1593766"/>
            <a:chOff x="4799733" y="3457797"/>
            <a:chExt cx="2301387" cy="1593766"/>
          </a:xfrm>
        </p:grpSpPr>
        <p:sp>
          <p:nvSpPr>
            <p:cNvPr id="111" name="Google Shape;111;p23"/>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12" name="Google Shape;112;p23"/>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13" name="Google Shape;113;p23"/>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14" name="Google Shape;114;p23"/>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15" name="Google Shape;115;p23"/>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16" name="Google Shape;116;p23"/>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17" name="Google Shape;117;p23"/>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18" name="Google Shape;118;p23"/>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19" name="Google Shape;119;p23"/>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20" name="Google Shape;120;p23"/>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21" name="Google Shape;121;p23"/>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22" name="Google Shape;122;p23"/>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23" name="Google Shape;123;p23"/>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24" name="Google Shape;124;p23"/>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25" name="Google Shape;125;p23"/>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26" name="Google Shape;126;p23"/>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27" name="Google Shape;127;p23"/>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28" name="Google Shape;128;p23"/>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29" name="Google Shape;129;p23"/>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30" name="Google Shape;130;p23"/>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31" name="Google Shape;131;p23"/>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32" name="Google Shape;132;p23"/>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33" name="Google Shape;133;p23"/>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34" name="Google Shape;134;p23"/>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35" name="Google Shape;135;p23"/>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36" name="Google Shape;136;p23"/>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37" name="Google Shape;137;p23"/>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38" name="Google Shape;138;p23"/>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39" name="Google Shape;139;p23"/>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40" name="Google Shape;140;p23"/>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41" name="Google Shape;141;p23"/>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42" name="Google Shape;142;p23"/>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43" name="Google Shape;143;p23"/>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44" name="Google Shape;144;p23"/>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45" name="Google Shape;145;p23"/>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46" name="Google Shape;146;p23"/>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47" name="Google Shape;147;p23"/>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48" name="Google Shape;148;p23"/>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49" name="Google Shape;149;p23"/>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50" name="Google Shape;150;p23"/>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51" name="Google Shape;151;p23"/>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52" name="Google Shape;152;p23"/>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53" name="Google Shape;153;p23"/>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54" name="Google Shape;154;p23"/>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55" name="Google Shape;155;p23"/>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56" name="Google Shape;156;p23"/>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57" name="Google Shape;157;p23"/>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58" name="Google Shape;158;p23"/>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59" name="Google Shape;159;p23"/>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60" name="Google Shape;160;p23"/>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61" name="Google Shape;161;p23"/>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62" name="Google Shape;162;p23"/>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63" name="Google Shape;163;p23"/>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64" name="Google Shape;164;p23"/>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65" name="Google Shape;165;p23"/>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66" name="Google Shape;166;p23"/>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grpSp>
        <p:nvGrpSpPr>
          <p:cNvPr id="167" name="Google Shape;167;p23"/>
          <p:cNvGrpSpPr/>
          <p:nvPr/>
        </p:nvGrpSpPr>
        <p:grpSpPr>
          <a:xfrm>
            <a:off x="1598355" y="3608289"/>
            <a:ext cx="2204156" cy="2018295"/>
            <a:chOff x="1598355" y="3608289"/>
            <a:chExt cx="2204156" cy="2018295"/>
          </a:xfrm>
        </p:grpSpPr>
        <p:grpSp>
          <p:nvGrpSpPr>
            <p:cNvPr id="168" name="Google Shape;168;p23"/>
            <p:cNvGrpSpPr/>
            <p:nvPr/>
          </p:nvGrpSpPr>
          <p:grpSpPr>
            <a:xfrm>
              <a:off x="1598355" y="4368136"/>
              <a:ext cx="868989" cy="1258447"/>
              <a:chOff x="3235834" y="3793115"/>
              <a:chExt cx="868989" cy="1258447"/>
            </a:xfrm>
          </p:grpSpPr>
          <p:sp>
            <p:nvSpPr>
              <p:cNvPr id="169" name="Google Shape;169;p23"/>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nvGrpSpPr>
              <p:cNvPr id="170" name="Google Shape;170;p23"/>
              <p:cNvGrpSpPr/>
              <p:nvPr/>
            </p:nvGrpSpPr>
            <p:grpSpPr>
              <a:xfrm>
                <a:off x="3235834" y="3793115"/>
                <a:ext cx="865418" cy="1258447"/>
                <a:chOff x="3235834" y="3793115"/>
                <a:chExt cx="865418" cy="1258447"/>
              </a:xfrm>
            </p:grpSpPr>
            <p:sp>
              <p:nvSpPr>
                <p:cNvPr id="171" name="Google Shape;171;p23"/>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72" name="Google Shape;172;p23"/>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73" name="Google Shape;173;p23"/>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74" name="Google Shape;174;p23"/>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75" name="Google Shape;175;p23"/>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76" name="Google Shape;176;p23"/>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77" name="Google Shape;177;p23"/>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78" name="Google Shape;178;p23"/>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79" name="Google Shape;179;p23"/>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80" name="Google Shape;180;p23"/>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81" name="Google Shape;181;p23"/>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82" name="Google Shape;182;p23"/>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83" name="Google Shape;183;p23"/>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84" name="Google Shape;184;p23"/>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85" name="Google Shape;185;p23"/>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86" name="Google Shape;186;p23"/>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87" name="Google Shape;187;p23"/>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88" name="Google Shape;188;p23"/>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89" name="Google Shape;189;p23"/>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90" name="Google Shape;190;p23"/>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91" name="Google Shape;191;p23"/>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92" name="Google Shape;192;p23"/>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93" name="Google Shape;193;p23"/>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94" name="Google Shape;194;p23"/>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grpSp>
        <p:sp>
          <p:nvSpPr>
            <p:cNvPr id="195" name="Google Shape;195;p23"/>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96" name="Google Shape;196;p23"/>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97" name="Google Shape;197;p23"/>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98" name="Google Shape;198;p23"/>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199" name="Google Shape;199;p23"/>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00" name="Google Shape;200;p23"/>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01" name="Google Shape;201;p23"/>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02" name="Google Shape;202;p23"/>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03" name="Google Shape;203;p23"/>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04" name="Google Shape;204;p23"/>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05" name="Google Shape;205;p23"/>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06" name="Google Shape;206;p23"/>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07" name="Google Shape;207;p23"/>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08" name="Google Shape;208;p23"/>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09" name="Google Shape;209;p23"/>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10" name="Google Shape;210;p23"/>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11" name="Google Shape;211;p23"/>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12" name="Google Shape;212;p23"/>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13" name="Google Shape;213;p23"/>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14" name="Google Shape;214;p23"/>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15" name="Google Shape;215;p23"/>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16" name="Google Shape;216;p23"/>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17" name="Google Shape;217;p23"/>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18" name="Google Shape;218;p23"/>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19" name="Google Shape;219;p23"/>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20" name="Google Shape;220;p23"/>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21" name="Google Shape;221;p23"/>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22" name="Google Shape;222;p23"/>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23" name="Google Shape;223;p23"/>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24" name="Google Shape;224;p23"/>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25" name="Google Shape;225;p23"/>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26" name="Google Shape;226;p23"/>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27" name="Google Shape;227;p23"/>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28" name="Google Shape;228;p23"/>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29" name="Google Shape;229;p23"/>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30" name="Google Shape;230;p23"/>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31" name="Google Shape;231;p23"/>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32" name="Google Shape;232;p23"/>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33" name="Google Shape;233;p23"/>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34" name="Google Shape;234;p23"/>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nvGrpSpPr>
            <p:cNvPr id="235" name="Google Shape;235;p23"/>
            <p:cNvGrpSpPr/>
            <p:nvPr/>
          </p:nvGrpSpPr>
          <p:grpSpPr>
            <a:xfrm>
              <a:off x="3041664" y="5111577"/>
              <a:ext cx="320455" cy="156580"/>
              <a:chOff x="2774143" y="4536556"/>
              <a:chExt cx="320455" cy="156580"/>
            </a:xfrm>
          </p:grpSpPr>
          <p:sp>
            <p:nvSpPr>
              <p:cNvPr id="236" name="Google Shape;236;p23"/>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37" name="Google Shape;237;p23"/>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38" name="Google Shape;238;p23"/>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sp>
          <p:nvSpPr>
            <p:cNvPr id="239" name="Google Shape;239;p23"/>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sp>
        <p:nvSpPr>
          <p:cNvPr id="240" name="Google Shape;240;p23"/>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nvGrpSpPr>
          <p:cNvPr id="241" name="Google Shape;241;p23"/>
          <p:cNvGrpSpPr/>
          <p:nvPr/>
        </p:nvGrpSpPr>
        <p:grpSpPr>
          <a:xfrm>
            <a:off x="1524301" y="5626805"/>
            <a:ext cx="9320239" cy="1231194"/>
            <a:chOff x="1524301" y="5626805"/>
            <a:chExt cx="9320239" cy="1231194"/>
          </a:xfrm>
        </p:grpSpPr>
        <p:sp>
          <p:nvSpPr>
            <p:cNvPr id="242" name="Google Shape;242;p23"/>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nvGrpSpPr>
            <p:cNvPr id="243" name="Google Shape;243;p23"/>
            <p:cNvGrpSpPr/>
            <p:nvPr/>
          </p:nvGrpSpPr>
          <p:grpSpPr>
            <a:xfrm>
              <a:off x="1524301" y="5626805"/>
              <a:ext cx="9320239" cy="1231194"/>
              <a:chOff x="929285" y="5051507"/>
              <a:chExt cx="7315206" cy="1231194"/>
            </a:xfrm>
          </p:grpSpPr>
          <p:sp>
            <p:nvSpPr>
              <p:cNvPr id="244" name="Google Shape;244;p23"/>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45" name="Google Shape;245;p23"/>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46" name="Google Shape;246;p23"/>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47" name="Google Shape;247;p23"/>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48" name="Google Shape;248;p23"/>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sp>
            <p:nvSpPr>
              <p:cNvPr id="249" name="Google Shape;249;p23"/>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800"/>
                  <a:buFont typeface="Arial" panose="020B0604020202020204"/>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Arial" panose="020B0604020202020204"/>
                  <a:cs typeface="Arial" panose="020B0604020202020204"/>
                  <a:sym typeface="Arial" panose="020B0604020202020204"/>
                </a:endParaRPr>
              </a:p>
            </p:txBody>
          </p:sp>
        </p:grpSp>
      </p:grpSp>
    </p:spTree>
    <p:extLst>
      <p:ext uri="{BB962C8B-B14F-4D97-AF65-F5344CB8AC3E}">
        <p14:creationId xmlns:p14="http://schemas.microsoft.com/office/powerpoint/2010/main" val="348137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1"/>
                                        </p:tgtEl>
                                        <p:attrNameLst>
                                          <p:attrName>style.visibility</p:attrName>
                                        </p:attrNameLst>
                                      </p:cBhvr>
                                      <p:to>
                                        <p:strVal val="visible"/>
                                      </p:to>
                                    </p:set>
                                    <p:anim calcmode="lin" valueType="num">
                                      <p:cBhvr additive="base">
                                        <p:cTn id="7" dur="500"/>
                                        <p:tgtEl>
                                          <p:spTgt spid="241"/>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500"/>
                                        <p:tgtEl>
                                          <p:spTgt spid="167"/>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500"/>
                                        <p:tgtEl>
                                          <p:spTgt spid="110"/>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4584" y="617538"/>
            <a:ext cx="10390716" cy="1143000"/>
          </a:xfrm>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60117" y="20177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60117" y="41513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5"/>
          <p:cNvSpPr>
            <a:spLocks noGrp="1"/>
          </p:cNvSpPr>
          <p:nvPr>
            <p:ph type="dt" sz="half" idx="12"/>
          </p:nvPr>
        </p:nvSpPr>
        <p:spPr bwMode="auto">
          <a:xfrm>
            <a:off x="1219200" y="63246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8" name="Footer Placeholder 6"/>
          <p:cNvSpPr>
            <a:spLocks noGrp="1"/>
          </p:cNvSpPr>
          <p:nvPr>
            <p:ph type="ftr" sz="quarter" idx="13"/>
          </p:nvPr>
        </p:nvSpPr>
        <p:spPr bwMode="auto">
          <a:xfrm>
            <a:off x="4470400" y="6324600"/>
            <a:ext cx="3860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9" name="Slide Number Placeholder 7"/>
          <p:cNvSpPr>
            <a:spLocks noGrp="1"/>
          </p:cNvSpPr>
          <p:nvPr>
            <p:ph type="sldNum" sz="quarter" idx="4"/>
          </p:nvPr>
        </p:nvSpPr>
        <p:spPr bwMode="auto">
          <a:xfrm>
            <a:off x="9042400" y="63246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15D2767-D998-468D-9632-EA107E4ADF4F}" type="slidenum">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Tree>
    <p:extLst>
      <p:ext uri="{BB962C8B-B14F-4D97-AF65-F5344CB8AC3E}">
        <p14:creationId xmlns:p14="http://schemas.microsoft.com/office/powerpoint/2010/main" val="1930249102"/>
      </p:ext>
    </p:extLst>
  </p:cSld>
  <p:clrMapOvr>
    <a:masterClrMapping/>
  </p:clrMapOvr>
  <p:transition spd="med" advClick="0" advTm="10000">
    <p:blinds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05ECC-05DB-4A25-8E6A-E61FCA6F5619}" type="datetimeFigureOut">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2022/5/3</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56C03-FDBE-437B-B3E2-8C9625E28270}" type="slidenum">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529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05ECC-05DB-4A25-8E6A-E61FCA6F5619}" type="datetimeFigureOut">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2022/5/3</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56C03-FDBE-437B-B3E2-8C9625E28270}" type="slidenum">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2003199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05ECC-05DB-4A25-8E6A-E61FCA6F5619}" type="datetimeFigureOut">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2022/5/3</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56C03-FDBE-437B-B3E2-8C9625E28270}" type="slidenum">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109001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05ECC-05DB-4A25-8E6A-E61FCA6F5619}" type="datetimeFigureOut">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2022/5/3</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56C03-FDBE-437B-B3E2-8C9625E28270}" type="slidenum">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2092446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en-US" sz="11500" dirty="0">
                <a:ln>
                  <a:solidFill>
                    <a:schemeClr val="accent6">
                      <a:lumMod val="50000"/>
                    </a:schemeClr>
                  </a:solidFill>
                </a:ln>
                <a:solidFill>
                  <a:schemeClr val="accent6">
                    <a:lumMod val="60000"/>
                    <a:lumOff val="40000"/>
                  </a:schemeClr>
                </a:solidFill>
                <a:latin typeface="+mj-lt"/>
              </a:rPr>
              <a:t>TRÒ</a:t>
            </a:r>
            <a:r>
              <a:rPr lang="en-US" sz="11500" baseline="0" dirty="0">
                <a:ln>
                  <a:solidFill>
                    <a:schemeClr val="accent6">
                      <a:lumMod val="50000"/>
                    </a:schemeClr>
                  </a:solidFill>
                </a:ln>
                <a:solidFill>
                  <a:schemeClr val="accent6">
                    <a:lumMod val="60000"/>
                    <a:lumOff val="40000"/>
                  </a:schemeClr>
                </a:solidFill>
                <a:latin typeface="+mj-lt"/>
              </a:rPr>
              <a:t> CHƠI</a:t>
            </a:r>
            <a:endParaRPr lang="vi-VN" sz="11500" dirty="0">
              <a:ln>
                <a:solidFill>
                  <a:schemeClr val="accent6">
                    <a:lumMod val="50000"/>
                  </a:schemeClr>
                </a:solidFill>
              </a:ln>
              <a:solidFill>
                <a:schemeClr val="accent6">
                  <a:lumMod val="60000"/>
                  <a:lumOff val="40000"/>
                </a:schemeClr>
              </a:solidFill>
              <a:latin typeface="+mj-lt"/>
            </a:endParaRPr>
          </a:p>
        </p:txBody>
      </p:sp>
      <p:grpSp>
        <p:nvGrpSpPr>
          <p:cNvPr id="225" name="Google Shape;631;p30">
            <a:extLst>
              <a:ext uri="{FF2B5EF4-FFF2-40B4-BE49-F238E27FC236}">
                <a16:creationId xmlns:a16="http://schemas.microsoft.com/office/drawing/2014/main" id="{CD1EBE97-8F9B-460E-9BC5-FD02CD5043DA}"/>
              </a:ext>
            </a:extLst>
          </p:cNvPr>
          <p:cNvGrpSpPr/>
          <p:nvPr userDrawn="1"/>
        </p:nvGrpSpPr>
        <p:grpSpPr>
          <a:xfrm flipH="1">
            <a:off x="7919467" y="3656003"/>
            <a:ext cx="1245605" cy="2486166"/>
            <a:chOff x="961250" y="234750"/>
            <a:chExt cx="1222525" cy="2320700"/>
          </a:xfrm>
        </p:grpSpPr>
        <p:sp>
          <p:nvSpPr>
            <p:cNvPr id="226"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4527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225"/>
                                        </p:tgtEl>
                                        <p:attrNameLst>
                                          <p:attrName>style.visibility</p:attrName>
                                        </p:attrNameLst>
                                      </p:cBhvr>
                                      <p:to>
                                        <p:strVal val="visible"/>
                                      </p:to>
                                    </p:set>
                                    <p:anim calcmode="lin" valueType="num">
                                      <p:cBhvr>
                                        <p:cTn id="28" dur="1000" fill="hold"/>
                                        <p:tgtEl>
                                          <p:spTgt spid="225"/>
                                        </p:tgtEl>
                                        <p:attrNameLst>
                                          <p:attrName>ppt_w</p:attrName>
                                        </p:attrNameLst>
                                      </p:cBhvr>
                                      <p:tavLst>
                                        <p:tav tm="0">
                                          <p:val>
                                            <p:fltVal val="0"/>
                                          </p:val>
                                        </p:tav>
                                        <p:tav tm="100000">
                                          <p:val>
                                            <p:strVal val="#ppt_w"/>
                                          </p:val>
                                        </p:tav>
                                      </p:tavLst>
                                    </p:anim>
                                    <p:anim calcmode="lin" valueType="num">
                                      <p:cBhvr>
                                        <p:cTn id="29" dur="1000" fill="hold"/>
                                        <p:tgtEl>
                                          <p:spTgt spid="225"/>
                                        </p:tgtEl>
                                        <p:attrNameLst>
                                          <p:attrName>ppt_h</p:attrName>
                                        </p:attrNameLst>
                                      </p:cBhvr>
                                      <p:tavLst>
                                        <p:tav tm="0">
                                          <p:val>
                                            <p:fltVal val="0"/>
                                          </p:val>
                                        </p:tav>
                                        <p:tav tm="100000">
                                          <p:val>
                                            <p:strVal val="#ppt_h"/>
                                          </p:val>
                                        </p:tav>
                                      </p:tavLst>
                                    </p:anim>
                                    <p:anim calcmode="lin" valueType="num">
                                      <p:cBhvr>
                                        <p:cTn id="30" dur="1000" fill="hold"/>
                                        <p:tgtEl>
                                          <p:spTgt spid="225"/>
                                        </p:tgtEl>
                                        <p:attrNameLst>
                                          <p:attrName>style.rotation</p:attrName>
                                        </p:attrNameLst>
                                      </p:cBhvr>
                                      <p:tavLst>
                                        <p:tav tm="0">
                                          <p:val>
                                            <p:fltVal val="90"/>
                                          </p:val>
                                        </p:tav>
                                        <p:tav tm="100000">
                                          <p:val>
                                            <p:fltVal val="0"/>
                                          </p:val>
                                        </p:tav>
                                      </p:tavLst>
                                    </p:anim>
                                    <p:animEffect transition="in" filter="fade">
                                      <p:cBhvr>
                                        <p:cTn id="31" dur="1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05ECC-05DB-4A25-8E6A-E61FCA6F5619}" type="datetimeFigureOut">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2022/5/3</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56C03-FDBE-437B-B3E2-8C9625E28270}" type="slidenum">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2096181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05ECC-05DB-4A25-8E6A-E61FCA6F5619}" type="datetimeFigureOut">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2022/5/3</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56C03-FDBE-437B-B3E2-8C9625E28270}" type="slidenum">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3388274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05ECC-05DB-4A25-8E6A-E61FCA6F5619}" type="datetimeFigureOut">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2022/5/3</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56C03-FDBE-437B-B3E2-8C9625E28270}" type="slidenum">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1121758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05ECC-05DB-4A25-8E6A-E61FCA6F5619}" type="datetimeFigureOut">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2022/5/3</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56C03-FDBE-437B-B3E2-8C9625E28270}" type="slidenum">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1401409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05ECC-05DB-4A25-8E6A-E61FCA6F5619}" type="datetimeFigureOut">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2022/5/3</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56C03-FDBE-437B-B3E2-8C9625E28270}" type="slidenum">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1430509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05ECC-05DB-4A25-8E6A-E61FCA6F5619}" type="datetimeFigureOut">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2022/5/3</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56C03-FDBE-437B-B3E2-8C9625E28270}" type="slidenum">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141188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05ECC-05DB-4A25-8E6A-E61FCA6F5619}" type="datetimeFigureOut">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2022/5/3</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56C03-FDBE-437B-B3E2-8C9625E28270}" type="slidenum">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598603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986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95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3_Custom Layou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6E15F07-3376-4EB4-851C-C01CF14852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EBD0CC-E3E2-4331-AA06-EBB8ADD6037D}"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03/05/2022</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Arial"/>
              <a:sym typeface="Arial"/>
            </a:endParaRPr>
          </a:p>
        </p:txBody>
      </p:sp>
      <p:sp>
        <p:nvSpPr>
          <p:cNvPr id="5" name="Slide Number Placeholder 4">
            <a:extLst>
              <a:ext uri="{FF2B5EF4-FFF2-40B4-BE49-F238E27FC236}">
                <a16:creationId xmlns:a16="http://schemas.microsoft.com/office/drawing/2014/main" id="{37B2C266-EC5F-43A6-86D4-1CC2C7AD61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34F2D-4F96-4A1A-A648-518B1AFE058E}"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Arial"/>
              <a:sym typeface="Arial"/>
            </a:endParaRPr>
          </a:p>
        </p:txBody>
      </p:sp>
      <p:pic>
        <p:nvPicPr>
          <p:cNvPr id="6" name="图片 9">
            <a:extLst>
              <a:ext uri="{FF2B5EF4-FFF2-40B4-BE49-F238E27FC236}">
                <a16:creationId xmlns:a16="http://schemas.microsoft.com/office/drawing/2014/main" id="{4B1DF6FC-7E16-4635-8A35-944AD89C60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1908" t="16713" b="14111"/>
          <a:stretch>
            <a:fillRect/>
          </a:stretch>
        </p:blipFill>
        <p:spPr>
          <a:xfrm>
            <a:off x="2456500" y="508763"/>
            <a:ext cx="7558181" cy="5808575"/>
          </a:xfrm>
          <a:prstGeom prst="rect">
            <a:avLst/>
          </a:prstGeom>
          <a:noFill/>
          <a:ln w="9525">
            <a:noFill/>
          </a:ln>
        </p:spPr>
      </p:pic>
      <p:pic>
        <p:nvPicPr>
          <p:cNvPr id="7" name="图片 12">
            <a:extLst>
              <a:ext uri="{FF2B5EF4-FFF2-40B4-BE49-F238E27FC236}">
                <a16:creationId xmlns:a16="http://schemas.microsoft.com/office/drawing/2014/main" id="{97358077-9EE7-44A7-97C6-315D9C46C89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a:fillRect/>
          </a:stretch>
        </p:blipFill>
        <p:spPr>
          <a:xfrm>
            <a:off x="3487479" y="1331058"/>
            <a:ext cx="5507665" cy="1549970"/>
          </a:xfrm>
          <a:prstGeom prst="rect">
            <a:avLst/>
          </a:prstGeom>
        </p:spPr>
      </p:pic>
      <p:pic>
        <p:nvPicPr>
          <p:cNvPr id="8" name="图片 1">
            <a:extLst>
              <a:ext uri="{FF2B5EF4-FFF2-40B4-BE49-F238E27FC236}">
                <a16:creationId xmlns:a16="http://schemas.microsoft.com/office/drawing/2014/main" id="{9646E44B-3867-4CC2-B640-09E839EA103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193" t="2191" r="2694" b="6031"/>
          <a:stretch>
            <a:fillRect/>
          </a:stretch>
        </p:blipFill>
        <p:spPr>
          <a:xfrm>
            <a:off x="112395" y="3453134"/>
            <a:ext cx="3482340" cy="3165475"/>
          </a:xfrm>
          <a:prstGeom prst="rect">
            <a:avLst/>
          </a:prstGeom>
        </p:spPr>
      </p:pic>
      <p:pic>
        <p:nvPicPr>
          <p:cNvPr id="9" name="图片 20">
            <a:extLst>
              <a:ext uri="{FF2B5EF4-FFF2-40B4-BE49-F238E27FC236}">
                <a16:creationId xmlns:a16="http://schemas.microsoft.com/office/drawing/2014/main" id="{A048540C-02AE-45F9-A868-5AF452F0EF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6137" y="142240"/>
            <a:ext cx="1630363" cy="1485900"/>
          </a:xfrm>
          <a:prstGeom prst="rect">
            <a:avLst/>
          </a:prstGeom>
          <a:noFill/>
          <a:ln w="9525">
            <a:noFill/>
          </a:ln>
        </p:spPr>
      </p:pic>
      <p:pic>
        <p:nvPicPr>
          <p:cNvPr id="10" name="图片 9" descr="7025f93bab81e29a45dfc8ebfbf481b9">
            <a:extLst>
              <a:ext uri="{FF2B5EF4-FFF2-40B4-BE49-F238E27FC236}">
                <a16:creationId xmlns:a16="http://schemas.microsoft.com/office/drawing/2014/main" id="{890BE992-9077-47BD-BA72-99B4456EAB4A}"/>
              </a:ext>
            </a:extLst>
          </p:cNvPr>
          <p:cNvPicPr>
            <a:picLocks noChangeAspect="1"/>
          </p:cNvPicPr>
          <p:nvPr userDrawn="1"/>
        </p:nvPicPr>
        <p:blipFill>
          <a:blip r:embed="rId6"/>
          <a:stretch>
            <a:fillRect/>
          </a:stretch>
        </p:blipFill>
        <p:spPr>
          <a:xfrm>
            <a:off x="7913372" y="955675"/>
            <a:ext cx="4785995" cy="6764020"/>
          </a:xfrm>
          <a:prstGeom prst="rect">
            <a:avLst/>
          </a:prstGeom>
        </p:spPr>
      </p:pic>
      <p:sp>
        <p:nvSpPr>
          <p:cNvPr id="11" name="矩形 8">
            <a:extLst>
              <a:ext uri="{FF2B5EF4-FFF2-40B4-BE49-F238E27FC236}">
                <a16:creationId xmlns:a16="http://schemas.microsoft.com/office/drawing/2014/main" id="{93040D19-7743-43B1-A900-286D474B37E7}"/>
              </a:ext>
            </a:extLst>
          </p:cNvPr>
          <p:cNvSpPr/>
          <p:nvPr userDrawn="1"/>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mn-ea"/>
              <a:cs typeface="Arial"/>
              <a:sym typeface="+mn-lt"/>
            </a:endParaRPr>
          </a:p>
        </p:txBody>
      </p:sp>
    </p:spTree>
    <p:extLst>
      <p:ext uri="{BB962C8B-B14F-4D97-AF65-F5344CB8AC3E}">
        <p14:creationId xmlns:p14="http://schemas.microsoft.com/office/powerpoint/2010/main" val="16985518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1232382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107717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6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292693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6.jp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3.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99" r:id="rId5"/>
    <p:sldLayoutId id="2147483675" r:id="rId6"/>
    <p:sldLayoutId id="2147483692" r:id="rId7"/>
    <p:sldLayoutId id="2147483694" r:id="rId8"/>
    <p:sldLayoutId id="2147483693" r:id="rId9"/>
    <p:sldLayoutId id="2147483691" r:id="rId10"/>
    <p:sldLayoutId id="2147483676" r:id="rId11"/>
    <p:sldLayoutId id="2147483677" r:id="rId12"/>
    <p:sldLayoutId id="2147483678" r:id="rId13"/>
    <p:sldLayoutId id="2147483679" r:id="rId14"/>
    <p:sldLayoutId id="2147483700" r:id="rId15"/>
    <p:sldLayoutId id="2147483680" r:id="rId16"/>
    <p:sldLayoutId id="2147483695" r:id="rId17"/>
    <p:sldLayoutId id="2147483696" r:id="rId18"/>
    <p:sldLayoutId id="2147483697" r:id="rId19"/>
    <p:sldLayoutId id="2147483698" r:id="rId20"/>
    <p:sldLayoutId id="214748372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vi-VN" sz="800" b="0" i="0" u="none" strike="noStrike" kern="1200" cap="none" spc="0" normalizeH="0" baseline="0" noProof="0" dirty="0">
                <a:ln>
                  <a:noFill/>
                </a:ln>
                <a:solidFill>
                  <a:srgbClr val="000000"/>
                </a:solidFill>
                <a:effectLst/>
                <a:uLnTx/>
                <a:uFillTx/>
                <a:latin typeface="Arial"/>
                <a:cs typeface="Arial" panose="020B0604020202020204"/>
                <a:sym typeface="Arial" panose="020B0604020202020204"/>
              </a:rPr>
              <a:t>FeistyForwarders_0968120672</a:t>
            </a:r>
          </a:p>
        </p:txBody>
      </p:sp>
    </p:spTree>
    <p:extLst>
      <p:ext uri="{BB962C8B-B14F-4D97-AF65-F5344CB8AC3E}">
        <p14:creationId xmlns:p14="http://schemas.microsoft.com/office/powerpoint/2010/main" val="409182250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p:cNvSpPr/>
          <p:nvPr userDrawn="1"/>
        </p:nvSpPr>
        <p:spPr>
          <a:xfrm>
            <a:off x="8325228" y="6545425"/>
            <a:ext cx="775136"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优秀</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Word</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www.1ppt.com/excel/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www.1ppt.com/shiti/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www.1ppt.com/jiaoan/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endParaRPr kumimoji="0" lang="zh-CN" altLang="en-US" sz="100" b="0" i="0" u="none" strike="noStrike" kern="1200" cap="none" spc="0" normalizeH="0" baseline="0" noProof="0" dirty="0">
              <a:ln>
                <a:noFill/>
              </a:ln>
              <a:solidFill>
                <a:prstClr val="white"/>
              </a:solidFill>
              <a:effectLst/>
              <a:uLnTx/>
              <a:uFillTx/>
              <a:latin typeface="Calibri"/>
              <a:ea typeface="宋体"/>
              <a:cs typeface="+mn-cs"/>
            </a:endParaRPr>
          </a:p>
        </p:txBody>
      </p:sp>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105ECC-05DB-4A25-8E6A-E61FCA6F5619}" type="datetimeFigureOut">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2022/5/3</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A56C03-FDBE-437B-B3E2-8C9625E28270}" type="slidenum">
              <a:rPr kumimoji="0" lang="zh-CN" alt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Utm AVO"/>
              <a:ea typeface="+mn-ea"/>
              <a:cs typeface="+mn-cs"/>
            </a:endParaRPr>
          </a:p>
        </p:txBody>
      </p:sp>
      <p:sp>
        <p:nvSpPr>
          <p:cNvPr id="12" name="TextBox 11">
            <a:extLst>
              <a:ext uri="{FF2B5EF4-FFF2-40B4-BE49-F238E27FC236}">
                <a16:creationId xmlns:a16="http://schemas.microsoft.com/office/drawing/2014/main" id="{E6500DBD-92F3-431A-B21E-BFB344A61A87}"/>
              </a:ext>
            </a:extLst>
          </p:cNvPr>
          <p:cNvSpPr txBox="1"/>
          <p:nvPr userDrawn="1"/>
        </p:nvSpPr>
        <p:spPr>
          <a:xfrm>
            <a:off x="8920716" y="117574"/>
            <a:ext cx="42618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a:ln>
                  <a:noFill/>
                </a:ln>
                <a:solidFill>
                  <a:prstClr val="black"/>
                </a:solidFill>
                <a:effectLst/>
                <a:uLnTx/>
                <a:uFillTx/>
                <a:latin typeface="Utm AVO"/>
                <a:ea typeface="+mn-ea"/>
                <a:cs typeface="+mn-cs"/>
              </a:rPr>
              <a:t>Hương</a:t>
            </a:r>
            <a:r>
              <a:rPr kumimoji="0" lang="ja-JP" altLang="en-US" sz="1200" b="0" i="0" u="none" strike="noStrike" kern="1200" cap="none" spc="0" normalizeH="0" baseline="0" noProof="0" dirty="0">
                <a:ln>
                  <a:noFill/>
                </a:ln>
                <a:solidFill>
                  <a:prstClr val="black"/>
                </a:solidFill>
                <a:effectLst/>
                <a:uLnTx/>
                <a:uFillTx/>
                <a:latin typeface="Utm AVO"/>
                <a:ea typeface="+mn-ea"/>
                <a:cs typeface="+mn-cs"/>
              </a:rPr>
              <a:t> </a:t>
            </a:r>
            <a:r>
              <a:rPr kumimoji="0" lang="en-US" altLang="ja-JP" sz="1200" b="0" i="0" u="none" strike="noStrike" kern="1200" cap="none" spc="0" normalizeH="0" baseline="0" noProof="0" dirty="0" err="1">
                <a:ln>
                  <a:noFill/>
                </a:ln>
                <a:solidFill>
                  <a:prstClr val="black"/>
                </a:solidFill>
                <a:effectLst/>
                <a:uLnTx/>
                <a:uFillTx/>
                <a:latin typeface="Utm AVO"/>
                <a:ea typeface="+mn-ea"/>
                <a:cs typeface="+mn-cs"/>
              </a:rPr>
              <a:t>Thảo</a:t>
            </a:r>
            <a:r>
              <a:rPr kumimoji="0" lang="en-US" altLang="ja-JP" sz="1200" b="0" i="0" u="none" strike="noStrike" kern="1200" cap="none" spc="0" normalizeH="0" baseline="0" noProof="0" dirty="0">
                <a:ln>
                  <a:noFill/>
                </a:ln>
                <a:solidFill>
                  <a:prstClr val="black"/>
                </a:solidFill>
                <a:effectLst/>
                <a:uLnTx/>
                <a:uFillTx/>
                <a:latin typeface="Utm AVO"/>
                <a:ea typeface="+mn-ea"/>
                <a:cs typeface="+mn-cs"/>
              </a:rPr>
              <a:t>:</a:t>
            </a:r>
            <a:r>
              <a:rPr kumimoji="0" lang="ja-JP" altLang="en-US" sz="1200" b="0" i="0" u="none" strike="noStrike" kern="1200" cap="none" spc="0" normalizeH="0" baseline="0" noProof="0" dirty="0">
                <a:ln>
                  <a:noFill/>
                </a:ln>
                <a:solidFill>
                  <a:prstClr val="black"/>
                </a:solidFill>
                <a:effectLst/>
                <a:uLnTx/>
                <a:uFillTx/>
                <a:latin typeface="Utm AVO"/>
                <a:ea typeface="+mn-ea"/>
                <a:cs typeface="+mn-cs"/>
              </a:rPr>
              <a:t> </a:t>
            </a:r>
            <a:r>
              <a:rPr kumimoji="0" lang="en-US" altLang="ja-JP" sz="1200" b="0" i="0" u="none" strike="noStrike" kern="1200" cap="none" spc="0" normalizeH="0" baseline="0" noProof="0" dirty="0">
                <a:ln>
                  <a:noFill/>
                </a:ln>
                <a:solidFill>
                  <a:prstClr val="black"/>
                </a:solidFill>
                <a:effectLst/>
                <a:uLnTx/>
                <a:uFillTx/>
                <a:latin typeface="Utm AVO"/>
                <a:ea typeface="+mn-ea"/>
                <a:cs typeface="+mn-cs"/>
              </a:rPr>
              <a:t>tranthao121004@gmail.com</a:t>
            </a:r>
            <a:endParaRPr kumimoji="0" lang="en-US" sz="1200" b="0" i="0" u="none" strike="noStrike" kern="1200" cap="none" spc="0" normalizeH="0" baseline="0" noProof="0" dirty="0">
              <a:ln>
                <a:noFill/>
              </a:ln>
              <a:solidFill>
                <a:prstClr val="black"/>
              </a:solidFill>
              <a:effectLst/>
              <a:uLnTx/>
              <a:uFillTx/>
              <a:latin typeface="Utm AVO"/>
              <a:ea typeface="+mn-ea"/>
              <a:cs typeface="+mn-cs"/>
            </a:endParaRPr>
          </a:p>
        </p:txBody>
      </p:sp>
    </p:spTree>
    <p:extLst>
      <p:ext uri="{BB962C8B-B14F-4D97-AF65-F5344CB8AC3E}">
        <p14:creationId xmlns:p14="http://schemas.microsoft.com/office/powerpoint/2010/main" val="36624606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14.emf"/><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19.png"/><Relationship Id="rId5" Type="http://schemas.microsoft.com/office/2007/relationships/hdphoto" Target="../media/hdphoto4.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23.png"/><Relationship Id="rId5" Type="http://schemas.microsoft.com/office/2007/relationships/hdphoto" Target="../media/hdphoto6.wdp"/><Relationship Id="rId10" Type="http://schemas.microsoft.com/office/2007/relationships/hdphoto" Target="../media/hdphoto8.wdp"/><Relationship Id="rId4" Type="http://schemas.openxmlformats.org/officeDocument/2006/relationships/image" Target="../media/image22.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C346DA-DD64-4FC6-BE2A-77D6A4CBC3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7613" y="61189"/>
            <a:ext cx="1765968" cy="1765968"/>
          </a:xfrm>
          <a:prstGeom prst="rect">
            <a:avLst/>
          </a:prstGeom>
        </p:spPr>
      </p:pic>
      <p:sp>
        <p:nvSpPr>
          <p:cNvPr id="12" name="TextBox 11">
            <a:extLst>
              <a:ext uri="{FF2B5EF4-FFF2-40B4-BE49-F238E27FC236}">
                <a16:creationId xmlns:a16="http://schemas.microsoft.com/office/drawing/2014/main" id="{B235E503-111A-40EF-A197-F3075D6423F3}"/>
              </a:ext>
            </a:extLst>
          </p:cNvPr>
          <p:cNvSpPr txBox="1"/>
          <p:nvPr/>
        </p:nvSpPr>
        <p:spPr>
          <a:xfrm>
            <a:off x="3327377" y="663014"/>
            <a:ext cx="6504922" cy="11406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9Slide03 Arima Madurai Medium" panose="00000600000000000000" pitchFamily="2" charset="0"/>
                <a:sym typeface="Arial" panose="020B0604020202020204"/>
              </a:rPr>
              <a:t>PHÒNG GIÁO DỤC VÀ ĐÀO TẠO QUẬN LONG BIÊN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9Slide03 Arima Madurai Medium" panose="00000600000000000000" pitchFamily="2" charset="0"/>
                <a:sym typeface="Arial" panose="020B0604020202020204"/>
              </a:rPr>
              <a:t>TRƯỜNG TIỂU HỌC PHÚC LỢI</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9Slide03 Arima Madurai Medium" panose="00000600000000000000" pitchFamily="2" charset="0"/>
              <a:sym typeface="Arial" panose="020B0604020202020204"/>
            </a:endParaRPr>
          </a:p>
        </p:txBody>
      </p:sp>
      <p:sp>
        <p:nvSpPr>
          <p:cNvPr id="13" name="TextBox 12">
            <a:extLst>
              <a:ext uri="{FF2B5EF4-FFF2-40B4-BE49-F238E27FC236}">
                <a16:creationId xmlns:a16="http://schemas.microsoft.com/office/drawing/2014/main" id="{3821ED9E-0786-4025-88AA-FAA56FBB3344}"/>
              </a:ext>
            </a:extLst>
          </p:cNvPr>
          <p:cNvSpPr txBox="1"/>
          <p:nvPr/>
        </p:nvSpPr>
        <p:spPr>
          <a:xfrm>
            <a:off x="83127" y="2644170"/>
            <a:ext cx="11980453"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FF0000"/>
                </a:solidFill>
                <a:effectLst/>
                <a:uLnTx/>
                <a:uFillTx/>
                <a:latin typeface="Calibri"/>
                <a:ea typeface="+mn-ea"/>
                <a:cs typeface="#9Slide03 Arima Madurai Medium" panose="00000600000000000000" pitchFamily="2" charset="0"/>
                <a:sym typeface="Arial" panose="020B0604020202020204"/>
              </a:rPr>
              <a:t> TOÁN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smtClean="0">
                <a:ln>
                  <a:noFill/>
                </a:ln>
                <a:solidFill>
                  <a:srgbClr val="FF0000"/>
                </a:solidFill>
                <a:effectLst/>
                <a:uLnTx/>
                <a:uFillTx/>
                <a:latin typeface="Calibri"/>
                <a:ea typeface="+mn-ea"/>
                <a:cs typeface="#9Slide03 Arima Madurai Medium" panose="00000600000000000000" pitchFamily="2" charset="0"/>
                <a:sym typeface="Arial" panose="020B0604020202020204"/>
              </a:rPr>
              <a:t>BÀI 66: CHẮC</a:t>
            </a:r>
            <a:r>
              <a:rPr kumimoji="0" lang="en-US" sz="4800" b="1" i="0" u="none" strike="noStrike" kern="1200" cap="none" spc="0" normalizeH="0" noProof="0" smtClean="0">
                <a:ln>
                  <a:noFill/>
                </a:ln>
                <a:solidFill>
                  <a:srgbClr val="FF0000"/>
                </a:solidFill>
                <a:effectLst/>
                <a:uLnTx/>
                <a:uFillTx/>
                <a:latin typeface="Calibri"/>
                <a:ea typeface="+mn-ea"/>
                <a:cs typeface="#9Slide03 Arima Madurai Medium" panose="00000600000000000000" pitchFamily="2" charset="0"/>
                <a:sym typeface="Arial" panose="020B0604020202020204"/>
              </a:rPr>
              <a:t> CHẮN, CÓ THỂ, KHÔNG THỂ</a:t>
            </a:r>
          </a:p>
        </p:txBody>
      </p:sp>
    </p:spTree>
    <p:extLst>
      <p:ext uri="{BB962C8B-B14F-4D97-AF65-F5344CB8AC3E}">
        <p14:creationId xmlns:p14="http://schemas.microsoft.com/office/powerpoint/2010/main" val="23739057"/>
      </p:ext>
    </p:extLst>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grpSp>
        <p:nvGrpSpPr>
          <p:cNvPr id="15" name="组合 9">
            <a:extLst>
              <a:ext uri="{FF2B5EF4-FFF2-40B4-BE49-F238E27FC236}">
                <a16:creationId xmlns:a16="http://schemas.microsoft.com/office/drawing/2014/main" id="{2CA2CD7E-E524-41F3-A80F-BDC4A99181D5}"/>
              </a:ext>
            </a:extLst>
          </p:cNvPr>
          <p:cNvGrpSpPr/>
          <p:nvPr/>
        </p:nvGrpSpPr>
        <p:grpSpPr>
          <a:xfrm>
            <a:off x="1740374" y="1027978"/>
            <a:ext cx="6222527" cy="1132304"/>
            <a:chOff x="4064069" y="320220"/>
            <a:chExt cx="3721876" cy="1033905"/>
          </a:xfrm>
        </p:grpSpPr>
        <p:pic>
          <p:nvPicPr>
            <p:cNvPr id="16" name="图形 1">
              <a:extLst>
                <a:ext uri="{FF2B5EF4-FFF2-40B4-BE49-F238E27FC236}">
                  <a16:creationId xmlns:a16="http://schemas.microsoft.com/office/drawing/2014/main" id="{B97A3DC6-0406-40A3-BE6E-1227B435838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31619" y="320220"/>
              <a:ext cx="3354326" cy="1033905"/>
            </a:xfrm>
            <a:prstGeom prst="rect">
              <a:avLst/>
            </a:prstGeom>
            <a:effectLst>
              <a:outerShdw blurRad="63500" sx="102000" sy="102000" algn="ctr" rotWithShape="0">
                <a:prstClr val="black">
                  <a:alpha val="40000"/>
                </a:prstClr>
              </a:outerShdw>
            </a:effectLst>
          </p:spPr>
        </p:pic>
        <p:pic>
          <p:nvPicPr>
            <p:cNvPr id="17" name="图片 2">
              <a:extLst>
                <a:ext uri="{FF2B5EF4-FFF2-40B4-BE49-F238E27FC236}">
                  <a16:creationId xmlns:a16="http://schemas.microsoft.com/office/drawing/2014/main" id="{F7FBD224-33D1-48A7-B0FF-E449290E603E}"/>
                </a:ext>
              </a:extLst>
            </p:cNvPr>
            <p:cNvPicPr>
              <a:picLocks noChangeAspect="1"/>
            </p:cNvPicPr>
            <p:nvPr/>
          </p:nvPicPr>
          <p:blipFill>
            <a:blip r:embed="rId5"/>
            <a:stretch>
              <a:fillRect/>
            </a:stretch>
          </p:blipFill>
          <p:spPr>
            <a:xfrm>
              <a:off x="4064069" y="334402"/>
              <a:ext cx="589959" cy="1019723"/>
            </a:xfrm>
            <a:prstGeom prst="rect">
              <a:avLst/>
            </a:prstGeom>
          </p:spPr>
        </p:pic>
        <p:sp>
          <p:nvSpPr>
            <p:cNvPr id="18" name="文本框 4">
              <a:extLst>
                <a:ext uri="{FF2B5EF4-FFF2-40B4-BE49-F238E27FC236}">
                  <a16:creationId xmlns:a16="http://schemas.microsoft.com/office/drawing/2014/main" id="{C84CC594-07CF-4347-90B0-A384E9A14CE5}"/>
                </a:ext>
              </a:extLst>
            </p:cNvPr>
            <p:cNvSpPr txBox="1"/>
            <p:nvPr/>
          </p:nvSpPr>
          <p:spPr>
            <a:xfrm>
              <a:off x="4620643" y="576179"/>
              <a:ext cx="2953675" cy="590164"/>
            </a:xfrm>
            <a:prstGeom prst="rect">
              <a:avLst/>
            </a:prstGeom>
            <a:noFill/>
          </p:spPr>
          <p:txBody>
            <a:bodyPr wrap="square" rtlCol="0">
              <a:spAutoFit/>
            </a:bodyPr>
            <a:lstStyle/>
            <a:p>
              <a:pPr algn="ctr"/>
              <a:r>
                <a:rPr lang="en-US" altLang="zh-CN" sz="3600" b="1" dirty="0">
                  <a:solidFill>
                    <a:srgbClr val="FFC000"/>
                  </a:solidFill>
                  <a:latin typeface="Times New Roman" panose="02020603050405020304" pitchFamily="18" charset="0"/>
                  <a:ea typeface="迷你简卡通" panose="03000509000000000000" pitchFamily="65" charset="-122"/>
                  <a:cs typeface="Times New Roman" panose="02020603050405020304" pitchFamily="18" charset="0"/>
                </a:rPr>
                <a:t>YÊU CẦU CẦN ĐẠT</a:t>
              </a:r>
              <a:endParaRPr lang="zh-CN" altLang="en-US" sz="3600" b="1" dirty="0">
                <a:solidFill>
                  <a:srgbClr val="FFC000"/>
                </a:solidFill>
                <a:latin typeface="Times New Roman" panose="02020603050405020304" pitchFamily="18" charset="0"/>
                <a:ea typeface="迷你简卡通" panose="03000509000000000000" pitchFamily="65" charset="-122"/>
                <a:cs typeface="Times New Roman" panose="02020603050405020304" pitchFamily="18" charset="0"/>
              </a:endParaRPr>
            </a:p>
          </p:txBody>
        </p:sp>
      </p:grpSp>
      <p:sp>
        <p:nvSpPr>
          <p:cNvPr id="19" name="Rectangle: Rounded Corners 7">
            <a:extLst>
              <a:ext uri="{FF2B5EF4-FFF2-40B4-BE49-F238E27FC236}">
                <a16:creationId xmlns:a16="http://schemas.microsoft.com/office/drawing/2014/main" id="{A45CA841-7B07-4490-A546-CE61B7F08DF3}"/>
              </a:ext>
            </a:extLst>
          </p:cNvPr>
          <p:cNvSpPr/>
          <p:nvPr/>
        </p:nvSpPr>
        <p:spPr>
          <a:xfrm>
            <a:off x="1922023" y="2250191"/>
            <a:ext cx="7662404" cy="2706820"/>
          </a:xfrm>
          <a:prstGeom prst="roundRect">
            <a:avLst/>
          </a:prstGeom>
          <a:solidFill>
            <a:srgbClr val="FFE8D6"/>
          </a:solidFill>
          <a:ln w="38100" cap="flat" cmpd="sng" algn="ctr">
            <a:solidFill>
              <a:srgbClr val="68402A"/>
            </a:solidFill>
            <a:prstDash val="sysDash"/>
            <a:miter lim="800000"/>
          </a:ln>
          <a:effectLst/>
        </p:spPr>
        <p:txBody>
          <a:bodyPr rtlCol="0" anchor="ctr"/>
          <a:lstStyle/>
          <a:p>
            <a:pPr algn="just" defTabSz="685783">
              <a:defRPr/>
            </a:pPr>
            <a:r>
              <a:rPr lang="en-US" sz="2700" dirty="0">
                <a:latin typeface="Times New Roman" panose="02020603050405020304" pitchFamily="18" charset="0"/>
                <a:cs typeface="Times New Roman" panose="02020603050405020304" pitchFamily="18" charset="0"/>
              </a:rPr>
              <a:t>1. </a:t>
            </a:r>
            <a:r>
              <a:rPr lang="vi-VN" sz="2700" dirty="0">
                <a:latin typeface="Times New Roman" panose="02020603050405020304" pitchFamily="18" charset="0"/>
                <a:cs typeface="Times New Roman" panose="02020603050405020304" pitchFamily="18" charset="0"/>
              </a:rPr>
              <a:t>Làm quen với việc mô tả các hiện tượng liên quan tới các thuật ngữ. “chắc chắn, có thể, không thể thông qua một vài thí nghiệm, hoặc trò chơi xuất phát từ thực tiễn.</a:t>
            </a:r>
            <a:endParaRPr lang="en-US" sz="27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250" fill="hold"/>
                                        <p:tgtEl>
                                          <p:spTgt spid="15"/>
                                        </p:tgtEl>
                                        <p:attrNameLst>
                                          <p:attrName>ppt_w</p:attrName>
                                        </p:attrNameLst>
                                      </p:cBhvr>
                                      <p:tavLst>
                                        <p:tav tm="0">
                                          <p:val>
                                            <p:fltVal val="0"/>
                                          </p:val>
                                        </p:tav>
                                        <p:tav tm="100000">
                                          <p:val>
                                            <p:strVal val="#ppt_w"/>
                                          </p:val>
                                        </p:tav>
                                      </p:tavLst>
                                    </p:anim>
                                    <p:anim calcmode="lin" valueType="num">
                                      <p:cBhvr>
                                        <p:cTn id="8" dur="125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120584" y="1739290"/>
            <a:ext cx="3193550" cy="2905530"/>
            <a:chOff x="3618412" y="2132990"/>
            <a:chExt cx="3193550" cy="2905530"/>
          </a:xfrm>
        </p:grpSpPr>
        <p:sp>
          <p:nvSpPr>
            <p:cNvPr id="10" name="Rectangle 9"/>
            <p:cNvSpPr/>
            <p:nvPr/>
          </p:nvSpPr>
          <p:spPr>
            <a:xfrm>
              <a:off x="3987800" y="4392407"/>
              <a:ext cx="2824162" cy="588963"/>
            </a:xfrm>
            <a:prstGeom prst="rect">
              <a:avLst/>
            </a:prstGeom>
            <a:solidFill>
              <a:srgbClr val="F89D7E"/>
            </a:solidFill>
            <a:ln>
              <a:solidFill>
                <a:srgbClr val="F89D7E"/>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 Clipping"/>
            <p:cNvPicPr>
              <a:picLocks noChangeAspect="1"/>
            </p:cNvPicPr>
            <p:nvPr/>
          </p:nvPicPr>
          <p:blipFill rotWithShape="1">
            <a:blip r:embed="rId2">
              <a:extLst>
                <a:ext uri="{BEBA8EAE-BF5A-486C-A8C5-ECC9F3942E4B}">
                  <a14:imgProps xmlns:a14="http://schemas.microsoft.com/office/drawing/2010/main">
                    <a14:imgLayer r:embed="rId3">
                      <a14:imgEffect>
                        <a14:backgroundRemoval t="2623" b="95082" l="37608" r="61722">
                          <a14:foregroundMark x1="53301" y1="31475" x2="58565" y2="61967"/>
                          <a14:foregroundMark x1="52823" y1="26885" x2="49378" y2="59672"/>
                          <a14:foregroundMark x1="41914" y1="74098" x2="41914" y2="84918"/>
                        </a14:backgroundRemoval>
                      </a14:imgEffect>
                      <a14:imgEffect>
                        <a14:sharpenSoften amount="25000"/>
                      </a14:imgEffect>
                    </a14:imgLayer>
                  </a14:imgProps>
                </a:ext>
                <a:ext uri="{28A0092B-C50C-407E-A947-70E740481C1C}">
                  <a14:useLocalDpi xmlns:a14="http://schemas.microsoft.com/office/drawing/2010/main" val="0"/>
                </a:ext>
              </a:extLst>
            </a:blip>
            <a:srcRect l="34691" r="35129"/>
            <a:stretch/>
          </p:blipFill>
          <p:spPr>
            <a:xfrm>
              <a:off x="3618412" y="2132990"/>
              <a:ext cx="3004458" cy="2905530"/>
            </a:xfrm>
            <a:prstGeom prst="rect">
              <a:avLst/>
            </a:prstGeom>
          </p:spPr>
        </p:pic>
      </p:grpSp>
      <p:grpSp>
        <p:nvGrpSpPr>
          <p:cNvPr id="9" name="Group 8"/>
          <p:cNvGrpSpPr/>
          <p:nvPr/>
        </p:nvGrpSpPr>
        <p:grpSpPr>
          <a:xfrm>
            <a:off x="912019" y="1764690"/>
            <a:ext cx="2963129" cy="2905530"/>
            <a:chOff x="426161" y="1976235"/>
            <a:chExt cx="2963129" cy="2905530"/>
          </a:xfrm>
        </p:grpSpPr>
        <p:sp>
          <p:nvSpPr>
            <p:cNvPr id="8" name="Rectangle 7"/>
            <p:cNvSpPr/>
            <p:nvPr/>
          </p:nvSpPr>
          <p:spPr>
            <a:xfrm>
              <a:off x="565128" y="4202112"/>
              <a:ext cx="2824162" cy="588963"/>
            </a:xfrm>
            <a:prstGeom prst="rect">
              <a:avLst/>
            </a:prstGeom>
            <a:solidFill>
              <a:srgbClr val="F89D7E"/>
            </a:solidFill>
            <a:ln>
              <a:solidFill>
                <a:srgbClr val="F89D7E"/>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creen Clipping"/>
            <p:cNvPicPr>
              <a:picLocks noChangeAspect="1"/>
            </p:cNvPicPr>
            <p:nvPr/>
          </p:nvPicPr>
          <p:blipFill rotWithShape="1">
            <a:blip r:embed="rId4">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78037"/>
            <a:stretch/>
          </p:blipFill>
          <p:spPr>
            <a:xfrm>
              <a:off x="426161" y="1976235"/>
              <a:ext cx="2186410" cy="2905530"/>
            </a:xfrm>
            <a:prstGeom prst="rect">
              <a:avLst/>
            </a:prstGeom>
          </p:spPr>
        </p:pic>
      </p:grpSp>
      <p:grpSp>
        <p:nvGrpSpPr>
          <p:cNvPr id="7" name="Group 6"/>
          <p:cNvGrpSpPr/>
          <p:nvPr/>
        </p:nvGrpSpPr>
        <p:grpSpPr>
          <a:xfrm>
            <a:off x="7956528" y="1764690"/>
            <a:ext cx="2875122" cy="2905530"/>
            <a:chOff x="8045428" y="1976235"/>
            <a:chExt cx="2875122" cy="2905530"/>
          </a:xfrm>
        </p:grpSpPr>
        <p:sp>
          <p:nvSpPr>
            <p:cNvPr id="6" name="Rectangle 5"/>
            <p:cNvSpPr/>
            <p:nvPr/>
          </p:nvSpPr>
          <p:spPr>
            <a:xfrm>
              <a:off x="8045428" y="4210048"/>
              <a:ext cx="2824162" cy="581025"/>
            </a:xfrm>
            <a:prstGeom prst="rect">
              <a:avLst/>
            </a:prstGeom>
            <a:solidFill>
              <a:srgbClr val="F89D7E"/>
            </a:solidFill>
            <a:ln>
              <a:solidFill>
                <a:srgbClr val="F89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 Clipping"/>
            <p:cNvPicPr>
              <a:picLocks noChangeAspect="1"/>
            </p:cNvPicPr>
            <p:nvPr/>
          </p:nvPicPr>
          <p:blipFill rotWithShape="1">
            <a:blip r:embed="rId4">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6382" r="749"/>
            <a:stretch/>
          </p:blipFill>
          <p:spPr>
            <a:xfrm>
              <a:off x="8643938" y="1976235"/>
              <a:ext cx="2276612" cy="2905530"/>
            </a:xfrm>
            <a:prstGeom prst="rect">
              <a:avLst/>
            </a:prstGeom>
          </p:spPr>
        </p:pic>
      </p:grpSp>
      <p:sp>
        <p:nvSpPr>
          <p:cNvPr id="2" name="TextBox 1"/>
          <p:cNvSpPr txBox="1"/>
          <p:nvPr/>
        </p:nvSpPr>
        <p:spPr>
          <a:xfrm>
            <a:off x="3041801" y="795974"/>
            <a:ext cx="8009326" cy="954107"/>
          </a:xfrm>
          <a:prstGeom prst="rect">
            <a:avLst/>
          </a:prstGeom>
          <a:noFill/>
        </p:spPr>
        <p:txBody>
          <a:bodyPr wrap="square" rtlCol="0">
            <a:spAutoFit/>
          </a:bodyPr>
          <a:lstStyle/>
          <a:p>
            <a:r>
              <a:rPr lang="en-US" sz="2800" dirty="0" err="1"/>
              <a:t>Mỗi</a:t>
            </a:r>
            <a:r>
              <a:rPr lang="en-US" sz="2800" dirty="0"/>
              <a:t> </a:t>
            </a:r>
            <a:r>
              <a:rPr lang="en-US" sz="2800" dirty="0" err="1"/>
              <a:t>bạn</a:t>
            </a:r>
            <a:r>
              <a:rPr lang="en-US" sz="2800" dirty="0"/>
              <a:t> Mai, </a:t>
            </a:r>
            <a:r>
              <a:rPr lang="en-US" sz="2800" dirty="0" err="1"/>
              <a:t>Việt</a:t>
            </a:r>
            <a:r>
              <a:rPr lang="en-US" sz="2800" dirty="0"/>
              <a:t> </a:t>
            </a:r>
            <a:r>
              <a:rPr lang="en-US" sz="2800" dirty="0" err="1"/>
              <a:t>và</a:t>
            </a:r>
            <a:r>
              <a:rPr lang="en-US" sz="2800" dirty="0"/>
              <a:t> Nam </a:t>
            </a:r>
            <a:r>
              <a:rPr lang="en-US" sz="2800" dirty="0" err="1"/>
              <a:t>lấy</a:t>
            </a:r>
            <a:r>
              <a:rPr lang="en-US" sz="2800" dirty="0"/>
              <a:t> </a:t>
            </a:r>
            <a:r>
              <a:rPr lang="en-US" sz="2800" dirty="0" err="1"/>
              <a:t>một</a:t>
            </a:r>
            <a:r>
              <a:rPr lang="en-US" sz="2800" dirty="0"/>
              <a:t> </a:t>
            </a:r>
            <a:r>
              <a:rPr lang="en-US" sz="2800" dirty="0" err="1"/>
              <a:t>quả</a:t>
            </a:r>
            <a:r>
              <a:rPr lang="en-US" sz="2800" dirty="0"/>
              <a:t> </a:t>
            </a:r>
            <a:r>
              <a:rPr lang="en-US" sz="2800" dirty="0" err="1"/>
              <a:t>bóng</a:t>
            </a:r>
            <a:r>
              <a:rPr lang="en-US" sz="2800" dirty="0"/>
              <a:t> </a:t>
            </a:r>
            <a:r>
              <a:rPr lang="en-US" sz="2800" dirty="0" err="1"/>
              <a:t>trong</a:t>
            </a:r>
            <a:r>
              <a:rPr lang="en-US" sz="2800" dirty="0"/>
              <a:t> </a:t>
            </a:r>
            <a:r>
              <a:rPr lang="en-US" sz="2800" dirty="0" err="1"/>
              <a:t>hộp</a:t>
            </a:r>
            <a:r>
              <a:rPr lang="en-US" sz="2800" dirty="0"/>
              <a:t> </a:t>
            </a:r>
            <a:r>
              <a:rPr lang="en-US" sz="2800" dirty="0" err="1"/>
              <a:t>như</a:t>
            </a:r>
            <a:r>
              <a:rPr lang="en-US" sz="2800" dirty="0"/>
              <a:t> </a:t>
            </a:r>
            <a:r>
              <a:rPr lang="en-US" sz="2800" dirty="0" err="1"/>
              <a:t>hình</a:t>
            </a:r>
            <a:r>
              <a:rPr lang="en-US" sz="2800" dirty="0"/>
              <a:t> </a:t>
            </a:r>
            <a:r>
              <a:rPr lang="en-US" sz="2800" dirty="0" err="1"/>
              <a:t>dưới</a:t>
            </a:r>
            <a:r>
              <a:rPr lang="en-US" sz="2800" dirty="0"/>
              <a:t> </a:t>
            </a:r>
            <a:r>
              <a:rPr lang="en-US" sz="2800" dirty="0" err="1"/>
              <a:t>đây</a:t>
            </a:r>
            <a:r>
              <a:rPr lang="en-US" sz="2800" dirty="0"/>
              <a:t>.</a:t>
            </a:r>
          </a:p>
        </p:txBody>
      </p:sp>
      <p:sp>
        <p:nvSpPr>
          <p:cNvPr id="12" name="TextBox 11"/>
          <p:cNvSpPr txBox="1"/>
          <p:nvPr/>
        </p:nvSpPr>
        <p:spPr>
          <a:xfrm>
            <a:off x="858784" y="4670220"/>
            <a:ext cx="3208565" cy="954107"/>
          </a:xfrm>
          <a:prstGeom prst="rect">
            <a:avLst/>
          </a:prstGeom>
          <a:noFill/>
        </p:spPr>
        <p:txBody>
          <a:bodyPr wrap="square" rtlCol="0">
            <a:spAutoFit/>
          </a:bodyPr>
          <a:lstStyle/>
          <a:p>
            <a:r>
              <a:rPr lang="en-US" sz="2800" dirty="0"/>
              <a:t>Mai </a:t>
            </a:r>
            <a:r>
              <a:rPr lang="en-US" sz="2800" b="1" dirty="0" err="1">
                <a:solidFill>
                  <a:schemeClr val="accent6">
                    <a:lumMod val="75000"/>
                  </a:schemeClr>
                </a:solidFill>
              </a:rPr>
              <a:t>chắc</a:t>
            </a:r>
            <a:r>
              <a:rPr lang="en-US" sz="2800" b="1" dirty="0">
                <a:solidFill>
                  <a:schemeClr val="accent6">
                    <a:lumMod val="75000"/>
                  </a:schemeClr>
                </a:solidFill>
              </a:rPr>
              <a:t> </a:t>
            </a:r>
            <a:r>
              <a:rPr lang="en-US" sz="2800" b="1" dirty="0" err="1">
                <a:solidFill>
                  <a:schemeClr val="accent6">
                    <a:lumMod val="75000"/>
                  </a:schemeClr>
                </a:solidFill>
              </a:rPr>
              <a:t>chắn</a:t>
            </a:r>
            <a:r>
              <a:rPr lang="en-US" sz="2800" b="1" dirty="0">
                <a:solidFill>
                  <a:schemeClr val="accent6">
                    <a:lumMod val="75000"/>
                  </a:schemeClr>
                </a:solidFill>
              </a:rPr>
              <a:t> </a:t>
            </a:r>
            <a:r>
              <a:rPr lang="en-US" sz="2800" dirty="0" err="1"/>
              <a:t>lấy</a:t>
            </a:r>
            <a:r>
              <a:rPr lang="en-US" sz="2800" dirty="0"/>
              <a:t> </a:t>
            </a:r>
            <a:r>
              <a:rPr lang="en-US" sz="2800" dirty="0" err="1"/>
              <a:t>được</a:t>
            </a:r>
            <a:r>
              <a:rPr lang="en-US" sz="2800" dirty="0"/>
              <a:t> </a:t>
            </a:r>
            <a:r>
              <a:rPr lang="en-US" sz="2800" dirty="0" err="1"/>
              <a:t>bóng</a:t>
            </a:r>
            <a:r>
              <a:rPr lang="en-US" sz="2800" dirty="0"/>
              <a:t> </a:t>
            </a:r>
            <a:r>
              <a:rPr lang="en-US" sz="2800" dirty="0" err="1"/>
              <a:t>xanh</a:t>
            </a:r>
            <a:endParaRPr lang="en-US" sz="2800" dirty="0"/>
          </a:p>
        </p:txBody>
      </p:sp>
      <p:sp>
        <p:nvSpPr>
          <p:cNvPr id="13" name="TextBox 12"/>
          <p:cNvSpPr txBox="1"/>
          <p:nvPr/>
        </p:nvSpPr>
        <p:spPr>
          <a:xfrm>
            <a:off x="4489972" y="4670220"/>
            <a:ext cx="3208565" cy="954107"/>
          </a:xfrm>
          <a:prstGeom prst="rect">
            <a:avLst/>
          </a:prstGeom>
          <a:noFill/>
        </p:spPr>
        <p:txBody>
          <a:bodyPr wrap="square" rtlCol="0">
            <a:spAutoFit/>
          </a:bodyPr>
          <a:lstStyle/>
          <a:p>
            <a:r>
              <a:rPr lang="en-US" sz="2800" dirty="0" err="1"/>
              <a:t>Việt</a:t>
            </a:r>
            <a:r>
              <a:rPr lang="en-US" sz="2800" dirty="0"/>
              <a:t> </a:t>
            </a:r>
            <a:r>
              <a:rPr lang="en-US" sz="2800" b="1" dirty="0" err="1">
                <a:solidFill>
                  <a:schemeClr val="accent6">
                    <a:lumMod val="75000"/>
                  </a:schemeClr>
                </a:solidFill>
              </a:rPr>
              <a:t>có</a:t>
            </a:r>
            <a:r>
              <a:rPr lang="en-US" sz="2800" b="1" dirty="0">
                <a:solidFill>
                  <a:schemeClr val="accent6">
                    <a:lumMod val="75000"/>
                  </a:schemeClr>
                </a:solidFill>
              </a:rPr>
              <a:t> </a:t>
            </a:r>
            <a:r>
              <a:rPr lang="en-US" sz="2800" b="1" dirty="0" err="1">
                <a:solidFill>
                  <a:schemeClr val="accent6">
                    <a:lumMod val="75000"/>
                  </a:schemeClr>
                </a:solidFill>
              </a:rPr>
              <a:t>thể</a:t>
            </a:r>
            <a:r>
              <a:rPr lang="en-US" sz="2800" b="1" dirty="0">
                <a:solidFill>
                  <a:schemeClr val="accent6">
                    <a:lumMod val="75000"/>
                  </a:schemeClr>
                </a:solidFill>
              </a:rPr>
              <a:t> </a:t>
            </a:r>
            <a:r>
              <a:rPr lang="en-US" sz="2800" dirty="0" err="1"/>
              <a:t>lấy</a:t>
            </a:r>
            <a:r>
              <a:rPr lang="en-US" sz="2800" dirty="0"/>
              <a:t> </a:t>
            </a:r>
            <a:r>
              <a:rPr lang="en-US" sz="2800" dirty="0" err="1"/>
              <a:t>được</a:t>
            </a:r>
            <a:r>
              <a:rPr lang="en-US" sz="2800" dirty="0"/>
              <a:t> </a:t>
            </a:r>
            <a:r>
              <a:rPr lang="en-US" sz="2800" dirty="0" err="1"/>
              <a:t>bóng</a:t>
            </a:r>
            <a:r>
              <a:rPr lang="en-US" sz="2800" dirty="0"/>
              <a:t> </a:t>
            </a:r>
            <a:r>
              <a:rPr lang="en-US" sz="2800" dirty="0" err="1"/>
              <a:t>xanh</a:t>
            </a:r>
            <a:endParaRPr lang="en-US" sz="2800" dirty="0"/>
          </a:p>
        </p:txBody>
      </p:sp>
      <p:sp>
        <p:nvSpPr>
          <p:cNvPr id="14" name="TextBox 13"/>
          <p:cNvSpPr txBox="1"/>
          <p:nvPr/>
        </p:nvSpPr>
        <p:spPr>
          <a:xfrm>
            <a:off x="7829862" y="4670220"/>
            <a:ext cx="3409638" cy="954107"/>
          </a:xfrm>
          <a:prstGeom prst="rect">
            <a:avLst/>
          </a:prstGeom>
          <a:noFill/>
        </p:spPr>
        <p:txBody>
          <a:bodyPr wrap="square" rtlCol="0">
            <a:spAutoFit/>
          </a:bodyPr>
          <a:lstStyle/>
          <a:p>
            <a:r>
              <a:rPr lang="en-US" sz="2800" dirty="0"/>
              <a:t>Nam </a:t>
            </a:r>
            <a:r>
              <a:rPr lang="en-US" sz="2800" b="1" dirty="0" err="1">
                <a:solidFill>
                  <a:schemeClr val="accent6">
                    <a:lumMod val="75000"/>
                  </a:schemeClr>
                </a:solidFill>
              </a:rPr>
              <a:t>không</a:t>
            </a:r>
            <a:r>
              <a:rPr lang="en-US" sz="2800" b="1" dirty="0">
                <a:solidFill>
                  <a:schemeClr val="accent6">
                    <a:lumMod val="75000"/>
                  </a:schemeClr>
                </a:solidFill>
              </a:rPr>
              <a:t> </a:t>
            </a:r>
            <a:r>
              <a:rPr lang="en-US" sz="2800" b="1" dirty="0" err="1">
                <a:solidFill>
                  <a:schemeClr val="accent6">
                    <a:lumMod val="75000"/>
                  </a:schemeClr>
                </a:solidFill>
              </a:rPr>
              <a:t>thể</a:t>
            </a:r>
            <a:r>
              <a:rPr lang="en-US" sz="2800" b="1" dirty="0">
                <a:solidFill>
                  <a:schemeClr val="accent6">
                    <a:lumMod val="75000"/>
                  </a:schemeClr>
                </a:solidFill>
              </a:rPr>
              <a:t> </a:t>
            </a:r>
            <a:r>
              <a:rPr lang="en-US" sz="2800" dirty="0" err="1"/>
              <a:t>lấy</a:t>
            </a:r>
            <a:r>
              <a:rPr lang="en-US" sz="2800" dirty="0"/>
              <a:t> </a:t>
            </a:r>
            <a:r>
              <a:rPr lang="en-US" sz="2800" dirty="0" err="1"/>
              <a:t>được</a:t>
            </a:r>
            <a:r>
              <a:rPr lang="en-US" sz="2800" dirty="0"/>
              <a:t> </a:t>
            </a:r>
            <a:r>
              <a:rPr lang="en-US" sz="2800" dirty="0" err="1"/>
              <a:t>bóng</a:t>
            </a:r>
            <a:r>
              <a:rPr lang="en-US" sz="2800" dirty="0"/>
              <a:t> </a:t>
            </a:r>
            <a:r>
              <a:rPr lang="en-US" sz="2800" dirty="0" err="1"/>
              <a:t>xanh</a:t>
            </a:r>
            <a:endParaRPr lang="en-US" sz="2800" dirty="0"/>
          </a:p>
        </p:txBody>
      </p:sp>
    </p:spTree>
    <p:extLst>
      <p:ext uri="{BB962C8B-B14F-4D97-AF65-F5344CB8AC3E}">
        <p14:creationId xmlns:p14="http://schemas.microsoft.com/office/powerpoint/2010/main" val="428665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046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546544" y="2158880"/>
            <a:ext cx="2546588" cy="2971019"/>
          </a:xfrm>
          <a:prstGeom prst="rect">
            <a:avLst/>
          </a:prstGeom>
        </p:spPr>
      </p:pic>
      <p:grpSp>
        <p:nvGrpSpPr>
          <p:cNvPr id="2" name="Group 1"/>
          <p:cNvGrpSpPr/>
          <p:nvPr/>
        </p:nvGrpSpPr>
        <p:grpSpPr>
          <a:xfrm>
            <a:off x="804102" y="1455453"/>
            <a:ext cx="10206798" cy="570588"/>
            <a:chOff x="1183343" y="1464304"/>
            <a:chExt cx="10206798" cy="570588"/>
          </a:xfrm>
        </p:grpSpPr>
        <p:sp>
          <p:nvSpPr>
            <p:cNvPr id="3" name="TextBox 2"/>
            <p:cNvSpPr txBox="1"/>
            <p:nvPr/>
          </p:nvSpPr>
          <p:spPr>
            <a:xfrm>
              <a:off x="1801298" y="1511671"/>
              <a:ext cx="9588843" cy="523220"/>
            </a:xfrm>
            <a:prstGeom prst="rect">
              <a:avLst/>
            </a:prstGeom>
            <a:noFill/>
          </p:spPr>
          <p:txBody>
            <a:bodyPr wrap="square" rtlCol="0">
              <a:spAutoFit/>
            </a:bodyPr>
            <a:lstStyle/>
            <a:p>
              <a:r>
                <a:rPr lang="en-US" sz="2800" dirty="0" err="1"/>
                <a:t>Chọn</a:t>
              </a:r>
              <a:r>
                <a:rPr lang="en-US" sz="2800" dirty="0"/>
                <a:t> </a:t>
              </a:r>
              <a:r>
                <a:rPr lang="en-US" sz="2800" dirty="0" err="1"/>
                <a:t>từ</a:t>
              </a:r>
              <a:r>
                <a:rPr lang="en-US" sz="2800" dirty="0"/>
                <a:t> </a:t>
              </a:r>
              <a:r>
                <a:rPr lang="en-US" sz="2800" i="1" dirty="0" err="1"/>
                <a:t>chắc</a:t>
              </a:r>
              <a:r>
                <a:rPr lang="en-US" sz="2800" i="1" dirty="0"/>
                <a:t> </a:t>
              </a:r>
              <a:r>
                <a:rPr lang="en-US" sz="2800" i="1" dirty="0" err="1"/>
                <a:t>chắn</a:t>
              </a:r>
              <a:r>
                <a:rPr lang="en-US" sz="2800" i="1" dirty="0"/>
                <a:t>, </a:t>
              </a:r>
              <a:r>
                <a:rPr lang="en-US" sz="2800" i="1" dirty="0" err="1"/>
                <a:t>có</a:t>
              </a:r>
              <a:r>
                <a:rPr lang="en-US" sz="2800" i="1" dirty="0"/>
                <a:t> </a:t>
              </a:r>
              <a:r>
                <a:rPr lang="en-US" sz="2800" i="1" dirty="0" err="1"/>
                <a:t>thể</a:t>
              </a:r>
              <a:r>
                <a:rPr lang="en-US" sz="2800" dirty="0"/>
                <a:t>, </a:t>
              </a:r>
              <a:r>
                <a:rPr lang="en-US" sz="2800" dirty="0" err="1"/>
                <a:t>hoặc</a:t>
              </a:r>
              <a:r>
                <a:rPr lang="en-US" sz="2800" dirty="0"/>
                <a:t> </a:t>
              </a:r>
              <a:r>
                <a:rPr lang="en-US" sz="2800" i="1" dirty="0" err="1"/>
                <a:t>không</a:t>
              </a:r>
              <a:r>
                <a:rPr lang="en-US" sz="2800" i="1" dirty="0"/>
                <a:t> </a:t>
              </a:r>
              <a:r>
                <a:rPr lang="en-US" sz="2800" i="1" dirty="0" err="1"/>
                <a:t>thể</a:t>
              </a:r>
              <a:r>
                <a:rPr lang="en-US" sz="2800" i="1" dirty="0"/>
                <a:t> </a:t>
              </a:r>
              <a:r>
                <a:rPr lang="en-US" sz="2800" dirty="0" err="1"/>
                <a:t>cho</a:t>
              </a:r>
              <a:r>
                <a:rPr lang="en-US" sz="2800" dirty="0"/>
                <a:t> </a:t>
              </a:r>
              <a:r>
                <a:rPr lang="en-US" sz="2800" dirty="0" err="1"/>
                <a:t>phù</a:t>
              </a:r>
              <a:r>
                <a:rPr lang="en-US" sz="2800" dirty="0"/>
                <a:t> </a:t>
              </a:r>
              <a:r>
                <a:rPr lang="en-US" sz="2800" dirty="0" err="1"/>
                <a:t>hợp</a:t>
              </a:r>
              <a:endParaRPr lang="en-US" sz="2800" dirty="0"/>
            </a:p>
          </p:txBody>
        </p:sp>
        <p:sp>
          <p:nvSpPr>
            <p:cNvPr id="4" name="Oval 3"/>
            <p:cNvSpPr/>
            <p:nvPr/>
          </p:nvSpPr>
          <p:spPr>
            <a:xfrm>
              <a:off x="1183343" y="1464304"/>
              <a:ext cx="570588" cy="570588"/>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grpSp>
      <p:pic>
        <p:nvPicPr>
          <p:cNvPr id="5" name="Picture 4"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r="66303"/>
          <a:stretch/>
        </p:blipFill>
        <p:spPr>
          <a:xfrm>
            <a:off x="1422057" y="2131521"/>
            <a:ext cx="2940937" cy="3086833"/>
          </a:xfrm>
          <a:prstGeom prst="rect">
            <a:avLst/>
          </a:prstGeom>
        </p:spPr>
      </p:pic>
      <p:sp>
        <p:nvSpPr>
          <p:cNvPr id="6" name="TextBox 5"/>
          <p:cNvSpPr txBox="1"/>
          <p:nvPr/>
        </p:nvSpPr>
        <p:spPr>
          <a:xfrm>
            <a:off x="1422057" y="5323835"/>
            <a:ext cx="2667000" cy="830997"/>
          </a:xfrm>
          <a:prstGeom prst="rect">
            <a:avLst/>
          </a:prstGeom>
          <a:noFill/>
        </p:spPr>
        <p:txBody>
          <a:bodyPr wrap="square" rtlCol="0">
            <a:spAutoFit/>
          </a:bodyPr>
          <a:lstStyle/>
          <a:p>
            <a:r>
              <a:rPr lang="en-US" sz="2400" dirty="0" err="1"/>
              <a:t>Bóng</a:t>
            </a:r>
            <a:r>
              <a:rPr lang="en-US" sz="2400" dirty="0"/>
              <a:t>    ?</a:t>
            </a:r>
          </a:p>
          <a:p>
            <a:r>
              <a:rPr lang="en-US" sz="2400" dirty="0" err="1"/>
              <a:t>vào</a:t>
            </a:r>
            <a:r>
              <a:rPr lang="en-US" sz="2400" dirty="0"/>
              <a:t> </a:t>
            </a:r>
            <a:r>
              <a:rPr lang="en-US" sz="2400" dirty="0" err="1"/>
              <a:t>khung</a:t>
            </a:r>
            <a:r>
              <a:rPr lang="en-US" sz="2400" dirty="0"/>
              <a:t> </a:t>
            </a:r>
            <a:r>
              <a:rPr lang="en-US" sz="2400" dirty="0" err="1"/>
              <a:t>thành</a:t>
            </a:r>
            <a:endParaRPr lang="en-US" sz="2400" dirty="0"/>
          </a:p>
        </p:txBody>
      </p:sp>
      <p:sp>
        <p:nvSpPr>
          <p:cNvPr id="7" name="TextBox 6"/>
          <p:cNvSpPr txBox="1"/>
          <p:nvPr/>
        </p:nvSpPr>
        <p:spPr>
          <a:xfrm>
            <a:off x="4304957" y="5323835"/>
            <a:ext cx="2667000" cy="830997"/>
          </a:xfrm>
          <a:prstGeom prst="rect">
            <a:avLst/>
          </a:prstGeom>
          <a:noFill/>
        </p:spPr>
        <p:txBody>
          <a:bodyPr wrap="square" rtlCol="0">
            <a:spAutoFit/>
          </a:bodyPr>
          <a:lstStyle/>
          <a:p>
            <a:r>
              <a:rPr lang="en-US" sz="2400" dirty="0" err="1"/>
              <a:t>Bóng</a:t>
            </a:r>
            <a:r>
              <a:rPr lang="en-US" sz="2400" dirty="0"/>
              <a:t>   ?   </a:t>
            </a:r>
          </a:p>
          <a:p>
            <a:r>
              <a:rPr lang="en-US" sz="2400" dirty="0" err="1"/>
              <a:t>vào</a:t>
            </a:r>
            <a:r>
              <a:rPr lang="en-US" sz="2400" dirty="0"/>
              <a:t> </a:t>
            </a:r>
            <a:r>
              <a:rPr lang="en-US" sz="2400" dirty="0" err="1"/>
              <a:t>khung</a:t>
            </a:r>
            <a:r>
              <a:rPr lang="en-US" sz="2400" dirty="0"/>
              <a:t> </a:t>
            </a:r>
            <a:r>
              <a:rPr lang="en-US" sz="2400" dirty="0" err="1"/>
              <a:t>thành</a:t>
            </a:r>
            <a:endParaRPr lang="en-US" sz="2400" dirty="0"/>
          </a:p>
        </p:txBody>
      </p:sp>
      <p:sp>
        <p:nvSpPr>
          <p:cNvPr id="8" name="TextBox 7"/>
          <p:cNvSpPr txBox="1"/>
          <p:nvPr/>
        </p:nvSpPr>
        <p:spPr>
          <a:xfrm>
            <a:off x="7482761" y="5323835"/>
            <a:ext cx="2667000" cy="830997"/>
          </a:xfrm>
          <a:prstGeom prst="rect">
            <a:avLst/>
          </a:prstGeom>
          <a:noFill/>
        </p:spPr>
        <p:txBody>
          <a:bodyPr wrap="square" rtlCol="0">
            <a:spAutoFit/>
          </a:bodyPr>
          <a:lstStyle/>
          <a:p>
            <a:r>
              <a:rPr lang="en-US" sz="2400" dirty="0" err="1"/>
              <a:t>Bóng</a:t>
            </a:r>
            <a:r>
              <a:rPr lang="en-US" sz="2400" dirty="0"/>
              <a:t>   ?   </a:t>
            </a:r>
          </a:p>
          <a:p>
            <a:r>
              <a:rPr lang="en-US" sz="2400" dirty="0" err="1"/>
              <a:t>vào</a:t>
            </a:r>
            <a:r>
              <a:rPr lang="en-US" sz="2400" dirty="0"/>
              <a:t> </a:t>
            </a:r>
            <a:r>
              <a:rPr lang="en-US" sz="2400" dirty="0" err="1"/>
              <a:t>khung</a:t>
            </a:r>
            <a:r>
              <a:rPr lang="en-US" sz="2400" dirty="0"/>
              <a:t> </a:t>
            </a:r>
            <a:r>
              <a:rPr lang="en-US" sz="2400" dirty="0" err="1"/>
              <a:t>thành</a:t>
            </a:r>
            <a:endParaRPr lang="en-US" sz="2400" dirty="0"/>
          </a:p>
        </p:txBody>
      </p:sp>
      <p:sp>
        <p:nvSpPr>
          <p:cNvPr id="9" name="Rounded Rectangle 8"/>
          <p:cNvSpPr/>
          <p:nvPr/>
        </p:nvSpPr>
        <p:spPr>
          <a:xfrm>
            <a:off x="2451100" y="5323835"/>
            <a:ext cx="415498" cy="415498"/>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222959" y="5323835"/>
            <a:ext cx="415498" cy="415498"/>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400763" y="5323835"/>
            <a:ext cx="415498" cy="415498"/>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244410" y="5311135"/>
            <a:ext cx="1844304" cy="461665"/>
          </a:xfrm>
          <a:prstGeom prst="rect">
            <a:avLst/>
          </a:prstGeom>
          <a:solidFill>
            <a:schemeClr val="bg1"/>
          </a:solidFill>
        </p:spPr>
        <p:txBody>
          <a:bodyPr wrap="square" rtlCol="0">
            <a:spAutoFit/>
          </a:bodyPr>
          <a:lstStyle/>
          <a:p>
            <a:r>
              <a:rPr lang="en-US" sz="2400" b="1" dirty="0" err="1">
                <a:solidFill>
                  <a:schemeClr val="accent6">
                    <a:lumMod val="75000"/>
                  </a:schemeClr>
                </a:solidFill>
              </a:rPr>
              <a:t>không</a:t>
            </a:r>
            <a:r>
              <a:rPr lang="en-US" sz="2400" b="1" dirty="0">
                <a:solidFill>
                  <a:schemeClr val="accent6">
                    <a:lumMod val="75000"/>
                  </a:schemeClr>
                </a:solidFill>
              </a:rPr>
              <a:t> </a:t>
            </a:r>
            <a:r>
              <a:rPr lang="en-US" sz="2400" b="1" dirty="0" err="1">
                <a:solidFill>
                  <a:schemeClr val="accent6">
                    <a:lumMod val="75000"/>
                  </a:schemeClr>
                </a:solidFill>
              </a:rPr>
              <a:t>thể</a:t>
            </a:r>
            <a:endParaRPr lang="en-US" sz="2400" b="1" dirty="0">
              <a:solidFill>
                <a:schemeClr val="accent6">
                  <a:lumMod val="75000"/>
                </a:schemeClr>
              </a:solidFill>
            </a:endParaRPr>
          </a:p>
        </p:txBody>
      </p:sp>
      <p:sp>
        <p:nvSpPr>
          <p:cNvPr id="13" name="TextBox 12"/>
          <p:cNvSpPr txBox="1"/>
          <p:nvPr/>
        </p:nvSpPr>
        <p:spPr>
          <a:xfrm>
            <a:off x="5127653" y="5311135"/>
            <a:ext cx="1844304" cy="461665"/>
          </a:xfrm>
          <a:prstGeom prst="rect">
            <a:avLst/>
          </a:prstGeom>
          <a:solidFill>
            <a:schemeClr val="bg1"/>
          </a:solidFill>
        </p:spPr>
        <p:txBody>
          <a:bodyPr wrap="square" rtlCol="0">
            <a:spAutoFit/>
          </a:bodyPr>
          <a:lstStyle/>
          <a:p>
            <a:r>
              <a:rPr lang="en-US" sz="2400" b="1" dirty="0" err="1">
                <a:solidFill>
                  <a:schemeClr val="accent6">
                    <a:lumMod val="75000"/>
                  </a:schemeClr>
                </a:solidFill>
              </a:rPr>
              <a:t>chắc</a:t>
            </a:r>
            <a:r>
              <a:rPr lang="en-US" sz="2400" b="1" dirty="0">
                <a:solidFill>
                  <a:schemeClr val="accent6">
                    <a:lumMod val="75000"/>
                  </a:schemeClr>
                </a:solidFill>
              </a:rPr>
              <a:t> </a:t>
            </a:r>
            <a:r>
              <a:rPr lang="en-US" sz="2400" b="1" dirty="0" err="1">
                <a:solidFill>
                  <a:schemeClr val="accent6">
                    <a:lumMod val="75000"/>
                  </a:schemeClr>
                </a:solidFill>
              </a:rPr>
              <a:t>chắn</a:t>
            </a:r>
            <a:endParaRPr lang="en-US" sz="2400" b="1" dirty="0">
              <a:solidFill>
                <a:schemeClr val="accent6">
                  <a:lumMod val="75000"/>
                </a:schemeClr>
              </a:solidFill>
            </a:endParaRPr>
          </a:p>
        </p:txBody>
      </p:sp>
      <p:sp>
        <p:nvSpPr>
          <p:cNvPr id="14" name="TextBox 13"/>
          <p:cNvSpPr txBox="1"/>
          <p:nvPr/>
        </p:nvSpPr>
        <p:spPr>
          <a:xfrm>
            <a:off x="8325965" y="5311135"/>
            <a:ext cx="1844304" cy="461665"/>
          </a:xfrm>
          <a:prstGeom prst="rect">
            <a:avLst/>
          </a:prstGeom>
          <a:solidFill>
            <a:schemeClr val="bg1"/>
          </a:solidFill>
        </p:spPr>
        <p:txBody>
          <a:bodyPr wrap="square" rtlCol="0">
            <a:spAutoFit/>
          </a:bodyPr>
          <a:lstStyle/>
          <a:p>
            <a:r>
              <a:rPr lang="en-US" sz="2400" b="1" dirty="0" err="1">
                <a:solidFill>
                  <a:schemeClr val="accent6">
                    <a:lumMod val="75000"/>
                  </a:schemeClr>
                </a:solidFill>
              </a:rPr>
              <a:t>có</a:t>
            </a:r>
            <a:r>
              <a:rPr lang="en-US" sz="2400" b="1" dirty="0">
                <a:solidFill>
                  <a:schemeClr val="accent6">
                    <a:lumMod val="75000"/>
                  </a:schemeClr>
                </a:solidFill>
              </a:rPr>
              <a:t> </a:t>
            </a:r>
            <a:r>
              <a:rPr lang="en-US" sz="2400" b="1" dirty="0" err="1">
                <a:solidFill>
                  <a:schemeClr val="accent6">
                    <a:lumMod val="75000"/>
                  </a:schemeClr>
                </a:solidFill>
              </a:rPr>
              <a:t>thể</a:t>
            </a:r>
            <a:endParaRPr lang="en-US" sz="2400" b="1" dirty="0">
              <a:solidFill>
                <a:schemeClr val="accent6">
                  <a:lumMod val="75000"/>
                </a:schemeClr>
              </a:solidFill>
            </a:endParaRPr>
          </a:p>
        </p:txBody>
      </p:sp>
      <p:pic>
        <p:nvPicPr>
          <p:cNvPr id="1026" name="Picture 2" descr="Free Soccer Ball Vector, Download Free Soccer Ball Vector png images, Free  ClipArts on Clipart Library"/>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655467" y="3070494"/>
            <a:ext cx="200932" cy="1997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ree Soccer Ball Vector, Download Free Soccer Ball Vector png images, Free  ClipArts on Clipart Library"/>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116012" y="3825873"/>
            <a:ext cx="200932" cy="19975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ree Soccer Ball Vector, Download Free Soccer Ball Vector png images, Free  ClipArts on Clipart Library"/>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917452" y="3203574"/>
            <a:ext cx="200932" cy="19975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9074" y="2204100"/>
            <a:ext cx="2479230" cy="3009231"/>
          </a:xfrm>
          <a:prstGeom prst="rect">
            <a:avLst/>
          </a:prstGeom>
        </p:spPr>
      </p:pic>
      <p:cxnSp>
        <p:nvCxnSpPr>
          <p:cNvPr id="23" name="Straight Connector 22"/>
          <p:cNvCxnSpPr/>
          <p:nvPr/>
        </p:nvCxnSpPr>
        <p:spPr>
          <a:xfrm flipV="1">
            <a:off x="7314857" y="2219976"/>
            <a:ext cx="0" cy="2993355"/>
          </a:xfrm>
          <a:prstGeom prst="line">
            <a:avLst/>
          </a:prstGeom>
          <a:ln w="28575">
            <a:solidFill>
              <a:srgbClr val="60D1EB"/>
            </a:solidFill>
          </a:ln>
        </p:spPr>
        <p:style>
          <a:lnRef idx="1">
            <a:schemeClr val="accent1"/>
          </a:lnRef>
          <a:fillRef idx="0">
            <a:schemeClr val="accent1"/>
          </a:fillRef>
          <a:effectRef idx="0">
            <a:schemeClr val="accent1"/>
          </a:effectRef>
          <a:fontRef idx="minor">
            <a:schemeClr val="tx1"/>
          </a:fontRef>
        </p:style>
      </p:cxnSp>
      <p:pic>
        <p:nvPicPr>
          <p:cNvPr id="25" name="Picture 2" descr="Free Soccer Ball Vector, Download Free Soccer Ball Vector png images, Free  ClipArts on Clipart Library"/>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158883" y="3362605"/>
            <a:ext cx="200932" cy="19975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Free Soccer Ball Vector, Download Free Soccer Ball Vector png images, Free  ClipArts on Clipart Library"/>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147651" y="3925750"/>
            <a:ext cx="200932" cy="19975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Free Soccer Ball Vector, Download Free Soccer Ball Vector png images, Free  ClipArts on Clipart Library"/>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147651" y="3924721"/>
            <a:ext cx="200932" cy="19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62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par>
                          <p:cTn id="70" fill="hold">
                            <p:stCondLst>
                              <p:cond delay="1000"/>
                            </p:stCondLst>
                            <p:childTnLst>
                              <p:par>
                                <p:cTn id="71" presetID="0" presetClass="path" presetSubtype="0" accel="50000" decel="50000" fill="hold" nodeType="afterEffect">
                                  <p:stCondLst>
                                    <p:cond delay="0"/>
                                  </p:stCondLst>
                                  <p:childTnLst>
                                    <p:animMotion origin="layout" path="M 4.16667E-6 -0.00023 L 4.16667E-6 0.00024 C -0.00026 -0.00162 -0.00052 -0.00231 -0.00066 -0.0037 C -0.00079 -0.00439 -0.00079 -0.00555 -0.00092 -0.00648 C -0.00092 -0.00717 -0.00105 -0.0081 -0.00105 -0.00879 C -0.00131 -0.01365 -0.00092 -0.01157 -0.0017 -0.01458 C -0.00183 -0.01551 -0.00196 -0.01666 -0.00209 -0.01782 C -0.00222 -0.01967 -0.00222 -0.02152 -0.00248 -0.02338 C -0.00248 -0.02407 -0.00261 -0.02453 -0.00261 -0.02523 C -0.00274 -0.02592 -0.00274 -0.02639 -0.00287 -0.02731 C -0.00287 -0.02754 -0.00313 -0.02801 -0.00326 -0.02847 C -0.00365 -0.03264 -0.00326 -0.02916 -0.00443 -0.03703 C -0.00456 -0.03796 -0.00469 -0.03889 -0.00482 -0.03981 C -0.00482 -0.04027 -0.00482 -0.04097 -0.00495 -0.04143 C -0.00508 -0.04189 -0.00521 -0.04213 -0.00534 -0.04282 C -0.00547 -0.04375 -0.00547 -0.0449 -0.0056 -0.04606 C -0.0056 -0.04652 -0.00586 -0.04699 -0.00599 -0.04768 C -0.00612 -0.04838 -0.00625 -0.04953 -0.00638 -0.05046 C -0.00677 -0.05625 -0.00625 -0.05 -0.00717 -0.0574 C -0.0073 -0.05879 -0.0073 -0.06018 -0.00756 -0.06157 C -0.00808 -0.06504 -0.00769 -0.06342 -0.00834 -0.06666 C -0.00873 -0.07245 -0.00834 -0.06875 -0.00951 -0.07801 C -0.00964 -0.07916 -0.0099 -0.08194 -0.01003 -0.08264 C -0.01342 -0.10162 -0.00912 -0.07476 -0.01302 -0.0993 C -0.01316 -0.10185 -0.01316 -0.10254 -0.01355 -0.10486 C -0.01368 -0.10555 -0.01381 -0.10601 -0.01394 -0.10648 C -0.01459 -0.1118 -0.01355 -0.10463 -0.01472 -0.10972 C -0.01485 -0.11064 -0.01485 -0.11111 -0.01498 -0.11203 C -0.01498 -0.1125 -0.01511 -0.11296 -0.01511 -0.11365 C -0.01524 -0.11412 -0.01537 -0.11458 -0.0155 -0.11527 C -0.01563 -0.11574 -0.01576 -0.11666 -0.01589 -0.11713 C -0.01602 -0.11759 -0.01602 -0.11782 -0.01615 -0.11851 C -0.01628 -0.11875 -0.01641 -0.11921 -0.01654 -0.11967 C -0.01654 -0.12083 -0.01667 -0.12199 -0.01667 -0.12338 C -0.01693 -0.12801 -0.01654 -0.12847 -0.01732 -0.12615 C -0.01745 -0.125 -0.01771 -0.12384 -0.01784 -0.12245 C -0.01797 -0.12129 -0.0181 -0.12014 -0.01823 -0.11875 C -0.01836 -0.11851 -0.01836 -0.11782 -0.01849 -0.11759 C -0.01849 -0.11782 -0.01862 -0.11851 -0.01862 -0.11875 C -0.01914 -0.12476 -0.01862 -0.12129 -0.01901 -0.12407 C -0.02019 -0.11782 -0.01954 -0.11921 -0.02006 -0.12129 C -0.02019 -0.12176 -0.02032 -0.12199 -0.02045 -0.12245 C -0.02045 -0.12384 -0.02045 -0.12523 -0.02058 -0.12662 C -0.02071 -0.12754 -0.02097 -0.12916 -0.02097 -0.1287 C -0.02123 -0.12847 -0.02162 -0.12847 -0.02175 -0.12777 C -0.02201 -0.12685 -0.02201 -0.12569 -0.02214 -0.125 C -0.02227 -0.12407 -0.0224 -0.12338 -0.02253 -0.12245 C -0.02266 -0.12199 -0.02279 -0.12176 -0.02279 -0.12129 C -0.02305 -0.11921 -0.02292 -0.12014 -0.02318 -0.11851 C -0.02318 -0.12222 -0.02318 -0.12615 -0.02331 -0.12986 C -0.02344 -0.13032 -0.02357 -0.12847 -0.02357 -0.12777 C -0.0237 -0.12639 -0.02357 -0.125 -0.0237 -0.12361 C -0.02383 -0.12291 -0.02409 -0.12129 -0.02409 -0.12083 C -0.02422 -0.12546 -0.02422 -0.13009 -0.02448 -0.13426 C -0.02461 -0.13472 -0.02487 -0.13518 -0.02513 -0.13495 C -0.02539 -0.13495 -0.02552 -0.13402 -0.02566 -0.13333 C -0.02605 -0.13264 -0.02631 -0.13171 -0.02644 -0.13078 C -0.0267 -0.12986 -0.02683 -0.12824 -0.02683 -0.12801 C -0.02696 -0.1287 -0.02709 -0.12939 -0.02709 -0.12986 C -0.02722 -0.13032 -0.02696 -0.13171 -0.02722 -0.13171 C -0.02761 -0.13171 -0.02761 -0.13032 -0.02761 -0.12986 C -0.02774 -0.12939 -0.02787 -0.1287 -0.02787 -0.12824 C -0.028 -0.12754 -0.028 -0.12685 -0.028 -0.12615 C -0.02813 -0.12569 -0.02826 -0.12523 -0.02839 -0.125 C -0.02852 -0.12453 -0.02852 -0.12384 -0.02865 -0.12338 C -0.02865 -0.12291 -0.02878 -0.12199 -0.02878 -0.12176 L -0.02878 -0.12199 " pathEditMode="relative" rAng="0" ptsTypes="AAAAAAAAAAAAAAAAAAAAAAAAAAAAAAAAAAAAAAAAAAAAAAAAAAAAAAAAAAAAAAAAAAA">
                                      <p:cBhvr>
                                        <p:cTn id="72" dur="2000" fill="hold"/>
                                        <p:tgtEl>
                                          <p:spTgt spid="16"/>
                                        </p:tgtEl>
                                        <p:attrNameLst>
                                          <p:attrName>ppt_x</p:attrName>
                                          <p:attrName>ppt_y</p:attrName>
                                        </p:attrNameLst>
                                      </p:cBhvr>
                                      <p:rCtr x="-1445" y="-6736"/>
                                    </p:animMotion>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childTnLst>
                          </p:cTn>
                        </p:par>
                        <p:par>
                          <p:cTn id="78" fill="hold">
                            <p:stCondLst>
                              <p:cond delay="500"/>
                            </p:stCondLst>
                            <p:childTnLst>
                              <p:par>
                                <p:cTn id="79" presetID="10" presetClass="entr" presetSubtype="0" fill="hold"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0" presetClass="path" presetSubtype="0" accel="50000" decel="50000" fill="hold" nodeType="clickEffect">
                                  <p:stCondLst>
                                    <p:cond delay="0"/>
                                  </p:stCondLst>
                                  <p:childTnLst>
                                    <p:animMotion origin="layout" path="M 4.16667E-7 -6.2963E-6 L 4.16667E-7 -6.2963E-6 C -0.00091 -0.00163 -0.00182 -0.00302 -0.00273 -0.0044 C -0.00547 -0.00811 -0.00338 -0.00464 -0.00664 -0.00996 C -0.00742 -0.01089 -0.00794 -0.01228 -0.00859 -0.0132 C -0.00911 -0.01413 -0.00976 -0.01459 -0.01015 -0.01552 C -0.01198 -0.01876 -0.01484 -0.0264 -0.01718 -0.0294 C -0.02903 -0.04329 -0.01432 -0.0257 -0.02695 -0.0419 C -0.02851 -0.04376 -0.03021 -0.04538 -0.03164 -0.04746 C -0.03307 -0.04908 -0.03437 -0.05093 -0.03554 -0.05302 C -0.03776 -0.05626 -0.03593 -0.05487 -0.03945 -0.05857 C -0.04179 -0.06065 -0.04414 -0.06274 -0.04648 -0.06459 C -0.04778 -0.06598 -0.04922 -0.0669 -0.05039 -0.06829 C -0.05143 -0.06922 -0.05247 -0.07061 -0.05351 -0.07153 C -0.06093 -0.07848 -0.05521 -0.07269 -0.06015 -0.07663 C -0.06106 -0.07709 -0.06172 -0.07802 -0.0625 -0.07848 C -0.06497 -0.08056 -0.06771 -0.08149 -0.06992 -0.08403 L -0.07226 -0.08681 C -0.07435 -0.0926 -0.07174 -0.08681 -0.07382 -0.08681 C -0.07422 -0.08681 -0.07409 -0.08843 -0.07422 -0.08913 C -0.07448 -0.09028 -0.07474 -0.09144 -0.075 -0.09237 C -0.07578 -0.0919 -0.07669 -0.09144 -0.07734 -0.09052 C -0.07773 -0.08982 -0.07903 -0.08635 -0.07929 -0.08542 C -0.07942 -0.09005 -0.07942 -0.09491 -0.07968 -0.09931 C -0.07981 -0.10047 -0.07955 -0.09653 -0.08007 -0.09653 C -0.0806 -0.09653 -0.08034 -0.09862 -0.08047 -0.09931 C -0.0806 -0.10024 -0.08073 -0.1007 -0.08086 -0.10163 C -0.08112 -0.1044 -0.08099 -0.10718 -0.08164 -0.10996 C -0.0819 -0.11042 -0.08268 -0.10973 -0.08281 -0.10903 C -0.08333 -0.10741 -0.08333 -0.10533 -0.08359 -0.10348 C -0.08372 -0.10533 -0.08346 -0.10741 -0.08398 -0.10903 C -0.08424 -0.10973 -0.08502 -0.10788 -0.08515 -0.10857 C -0.0858 -0.11042 -0.08567 -0.1132 -0.08593 -0.11552 C -0.08646 -0.11459 -0.08711 -0.11366 -0.0875 -0.11274 C -0.08802 -0.11181 -0.08815 -0.1095 -0.08867 -0.10996 C -0.08893 -0.10996 -0.09049 -0.11667 -0.09062 -0.11737 C -0.09075 -0.11783 -0.09062 -0.11829 -0.09062 -0.11876 L -0.09062 -0.11876 " pathEditMode="relative" ptsTypes="AAAAAAAAAAAAAAAAAAAAAAAAAAAAAAAAAAAAAA">
                                      <p:cBhvr>
                                        <p:cTn id="85" dur="2000" fill="hold"/>
                                        <p:tgtEl>
                                          <p:spTgt spid="26"/>
                                        </p:tgtEl>
                                        <p:attrNameLst>
                                          <p:attrName>ppt_x</p:attrName>
                                          <p:attrName>ppt_y</p:attrName>
                                        </p:attrNameLst>
                                      </p:cBhvr>
                                    </p:animMotion>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26"/>
                                        </p:tgtEl>
                                      </p:cBhvr>
                                    </p:animEffect>
                                    <p:set>
                                      <p:cBhvr>
                                        <p:cTn id="90" dur="1" fill="hold">
                                          <p:stCondLst>
                                            <p:cond delay="499"/>
                                          </p:stCondLst>
                                        </p:cTn>
                                        <p:tgtEl>
                                          <p:spTgt spid="26"/>
                                        </p:tgtEl>
                                        <p:attrNameLst>
                                          <p:attrName>style.visibility</p:attrName>
                                        </p:attrNameLst>
                                      </p:cBhvr>
                                      <p:to>
                                        <p:strVal val="hidden"/>
                                      </p:to>
                                    </p:set>
                                  </p:childTnLst>
                                </p:cTn>
                              </p:par>
                            </p:childTnLst>
                          </p:cTn>
                        </p:par>
                        <p:par>
                          <p:cTn id="91" fill="hold">
                            <p:stCondLst>
                              <p:cond delay="500"/>
                            </p:stCondLst>
                            <p:childTnLst>
                              <p:par>
                                <p:cTn id="92" presetID="10" presetClass="entr" presetSubtype="0" fill="hold" nodeType="after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0" presetClass="path" presetSubtype="0" accel="50000" decel="50000" fill="hold" nodeType="clickEffect">
                                  <p:stCondLst>
                                    <p:cond delay="0"/>
                                  </p:stCondLst>
                                  <p:childTnLst>
                                    <p:animMotion origin="layout" path="M -2.08333E-7 -8.88889E-6 L -2.08333E-7 -8.88889E-6 C -0.00091 -0.00278 -0.00169 -0.00579 -0.00273 -0.00834 C -0.00586 -0.01621 -0.00481 -0.01274 -0.00742 -0.01667 C -0.00885 -0.01876 -0.01015 -0.02084 -0.01132 -0.02292 C -0.01145 -0.02315 -0.01836 -0.03542 -0.01836 -0.03542 L -0.02187 -0.04167 C -0.02226 -0.04237 -0.02265 -0.04329 -0.02304 -0.04376 C -0.02487 -0.04653 -0.02682 -0.04908 -0.02851 -0.05209 C -0.03007 -0.05464 -0.03112 -0.05788 -0.03242 -0.06042 C -0.03437 -0.06389 -0.03645 -0.0669 -0.03828 -0.07014 C -0.03867 -0.07084 -0.0388 -0.07176 -0.03906 -0.07223 C -0.04101 -0.07524 -0.0431 -0.07778 -0.04492 -0.08056 C -0.04596 -0.08218 -0.04674 -0.08403 -0.04765 -0.08542 C -0.04935 -0.08797 -0.05377 -0.09352 -0.05586 -0.09514 C -0.05755 -0.09676 -0.06263 -0.09885 -0.06406 -0.09931 C -0.06497 -0.09977 -0.06601 -0.09977 -0.06679 -0.10001 C -0.07031 -0.10139 -0.07044 -0.10163 -0.07265 -0.10278 C -0.07278 -0.10209 -0.07304 -0.10001 -0.07304 -0.1007 C -0.07304 -0.10186 -0.07278 -0.10255 -0.07265 -0.10348 C -0.072 -0.11112 -0.07265 -0.10811 -0.07187 -0.11459 C -0.07187 -0.11551 -0.07161 -0.11644 -0.07148 -0.11737 C -0.07174 -0.11922 -0.072 -0.12107 -0.07226 -0.12292 C -0.07239 -0.12362 -0.07252 -0.12454 -0.07265 -0.12501 C -0.07304 -0.12616 -0.07343 -0.12686 -0.07382 -0.12778 C -0.07395 -0.12848 -0.07395 -0.1294 -0.07421 -0.12987 C -0.07604 -0.13311 -0.07812 -0.1301 -0.08007 -0.12917 C -0.08346 -0.12501 -0.08515 -0.12362 -0.0875 -0.11876 C -0.0888 -0.11644 -0.08984 -0.11366 -0.09101 -0.11112 C -0.09231 -0.10232 -0.08984 -0.11968 -0.09336 -0.09862 C -0.09375 -0.09676 -0.09388 -0.09445 -0.09414 -0.09237 C -0.09427 -0.08565 -0.09453 -0.07894 -0.09453 -0.07223 C -0.09479 -0.06019 -0.09453 -0.04815 -0.09492 -0.03612 C -0.09505 -0.03519 -0.09557 -0.03797 -0.0957 -0.03889 C -0.09635 -0.04214 -0.09674 -0.04561 -0.09726 -0.04862 C -0.09752 -0.05001 -0.09791 -0.05093 -0.09804 -0.05209 C -0.0983 -0.05278 -0.09817 -0.05371 -0.09843 -0.05417 C -0.09895 -0.0551 -0.09948 -0.0551 -0.1 -0.05556 C -0.10247 -0.05394 -0.10533 -0.05371 -0.10742 -0.0507 C -0.10833 -0.04977 -0.10781 -0.047 -0.10781 -0.04514 C -0.1082 -0.03774 -0.10833 -0.03033 -0.10859 -0.02292 C -0.10911 -0.02385 -0.1095 -0.02524 -0.11015 -0.0257 C -0.11054 -0.02616 -0.11106 -0.02547 -0.11132 -0.02501 C -0.11211 -0.02408 -0.11263 -0.02269 -0.11328 -0.02153 C -0.11354 -0.02061 -0.11367 -0.01968 -0.11406 -0.01876 C -0.11445 -0.01829 -0.11497 -0.01876 -0.11523 -0.01806 C -0.11601 -0.01644 -0.11627 -0.01436 -0.11679 -0.01251 C -0.11653 -0.00857 -0.11601 -0.00487 -0.11601 -0.0007 C -0.11614 0.00023 -0.11705 0.00046 -0.11718 0.00138 C -0.1177 0.003 -0.11757 0.00555 -0.11757 0.00763 L -0.11757 0.00763 " pathEditMode="relative" ptsTypes="AAAAAAAAAAAAAAAAAAAAAAAAAAAAAAAAAAAAAAAAAAAAAAAAAAA">
                                      <p:cBhvr>
                                        <p:cTn id="98" dur="2000" fill="hold"/>
                                        <p:tgtEl>
                                          <p:spTgt spid="28"/>
                                        </p:tgtEl>
                                        <p:attrNameLst>
                                          <p:attrName>ppt_x</p:attrName>
                                          <p:attrName>ppt_y</p:attrName>
                                        </p:attrNameLst>
                                      </p:cBhvr>
                                    </p:animMotion>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0302" y="477553"/>
            <a:ext cx="7323898" cy="1001474"/>
            <a:chOff x="1183343" y="1464304"/>
            <a:chExt cx="7323898" cy="1001474"/>
          </a:xfrm>
        </p:grpSpPr>
        <p:sp>
          <p:nvSpPr>
            <p:cNvPr id="3" name="TextBox 2"/>
            <p:cNvSpPr txBox="1"/>
            <p:nvPr/>
          </p:nvSpPr>
          <p:spPr>
            <a:xfrm>
              <a:off x="1801298" y="1511671"/>
              <a:ext cx="6705943" cy="954107"/>
            </a:xfrm>
            <a:prstGeom prst="rect">
              <a:avLst/>
            </a:prstGeom>
            <a:noFill/>
          </p:spPr>
          <p:txBody>
            <a:bodyPr wrap="square" rtlCol="0">
              <a:spAutoFit/>
            </a:bodyPr>
            <a:lstStyle/>
            <a:p>
              <a:r>
                <a:rPr lang="en-US" sz="2800" dirty="0" err="1"/>
                <a:t>Chọn</a:t>
              </a:r>
              <a:r>
                <a:rPr lang="en-US" sz="2800" dirty="0"/>
                <a:t> </a:t>
              </a:r>
              <a:r>
                <a:rPr lang="en-US" sz="2800" dirty="0" err="1"/>
                <a:t>câu</a:t>
              </a:r>
              <a:r>
                <a:rPr lang="en-US" sz="2800" dirty="0"/>
                <a:t> </a:t>
              </a:r>
              <a:r>
                <a:rPr lang="en-US" sz="2800" dirty="0" err="1"/>
                <a:t>trả</a:t>
              </a:r>
              <a:r>
                <a:rPr lang="en-US" sz="2800" dirty="0"/>
                <a:t> </a:t>
              </a:r>
              <a:r>
                <a:rPr lang="en-US" sz="2800" dirty="0" err="1"/>
                <a:t>lời</a:t>
              </a:r>
              <a:r>
                <a:rPr lang="en-US" sz="2800" dirty="0"/>
                <a:t> </a:t>
              </a:r>
              <a:r>
                <a:rPr lang="en-US" sz="2800" dirty="0" err="1"/>
                <a:t>đúng</a:t>
              </a:r>
              <a:endParaRPr lang="en-US" sz="2800" dirty="0"/>
            </a:p>
            <a:p>
              <a:r>
                <a:rPr lang="en-US" sz="2800" dirty="0"/>
                <a:t>Mai </a:t>
              </a:r>
              <a:r>
                <a:rPr lang="en-US" sz="2800" dirty="0" err="1"/>
                <a:t>gieo</a:t>
              </a:r>
              <a:r>
                <a:rPr lang="en-US" sz="2800" dirty="0"/>
                <a:t> </a:t>
              </a:r>
              <a:r>
                <a:rPr lang="en-US" sz="2800" dirty="0" err="1"/>
                <a:t>một</a:t>
              </a:r>
              <a:r>
                <a:rPr lang="en-US" sz="2800" dirty="0"/>
                <a:t> </a:t>
              </a:r>
              <a:r>
                <a:rPr lang="en-US" sz="2800" dirty="0" err="1"/>
                <a:t>xúc</a:t>
              </a:r>
              <a:r>
                <a:rPr lang="en-US" sz="2800" dirty="0"/>
                <a:t> </a:t>
              </a:r>
              <a:r>
                <a:rPr lang="en-US" sz="2800" dirty="0" err="1"/>
                <a:t>xắc</a:t>
              </a:r>
              <a:r>
                <a:rPr lang="en-US" sz="2800" dirty="0"/>
                <a:t> </a:t>
              </a:r>
              <a:r>
                <a:rPr lang="en-US" sz="2800" dirty="0" err="1"/>
                <a:t>sau</a:t>
              </a:r>
              <a:r>
                <a:rPr lang="en-US" sz="2800" dirty="0"/>
                <a:t> </a:t>
              </a:r>
              <a:r>
                <a:rPr lang="en-US" sz="2800" dirty="0" err="1"/>
                <a:t>mặt</a:t>
              </a:r>
              <a:r>
                <a:rPr lang="en-US" sz="2800" dirty="0"/>
                <a:t> </a:t>
              </a:r>
              <a:r>
                <a:rPr lang="en-US" sz="2800" dirty="0" err="1"/>
                <a:t>như</a:t>
              </a:r>
              <a:r>
                <a:rPr lang="en-US" sz="2800" dirty="0"/>
                <a:t> </a:t>
              </a:r>
              <a:r>
                <a:rPr lang="en-US" sz="2800" dirty="0" err="1"/>
                <a:t>sau</a:t>
              </a:r>
              <a:r>
                <a:rPr lang="en-US" sz="2800" dirty="0"/>
                <a:t>:</a:t>
              </a:r>
            </a:p>
          </p:txBody>
        </p:sp>
        <p:sp>
          <p:nvSpPr>
            <p:cNvPr id="4" name="Oval 3"/>
            <p:cNvSpPr/>
            <p:nvPr/>
          </p:nvSpPr>
          <p:spPr>
            <a:xfrm>
              <a:off x="1183343" y="1464304"/>
              <a:ext cx="570588" cy="570588"/>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a:t>
              </a:r>
            </a:p>
          </p:txBody>
        </p:sp>
      </p:grpSp>
      <p:grpSp>
        <p:nvGrpSpPr>
          <p:cNvPr id="7" name="Group 6"/>
          <p:cNvGrpSpPr/>
          <p:nvPr/>
        </p:nvGrpSpPr>
        <p:grpSpPr>
          <a:xfrm>
            <a:off x="1247745" y="1610369"/>
            <a:ext cx="1041400" cy="1041400"/>
            <a:chOff x="1498257" y="1701800"/>
            <a:chExt cx="1041400" cy="1041400"/>
          </a:xfrm>
        </p:grpSpPr>
        <p:sp>
          <p:nvSpPr>
            <p:cNvPr id="5" name="Rounded Rectangle 4"/>
            <p:cNvSpPr/>
            <p:nvPr/>
          </p:nvSpPr>
          <p:spPr>
            <a:xfrm>
              <a:off x="1498257" y="1701800"/>
              <a:ext cx="1041400" cy="1041400"/>
            </a:xfrm>
            <a:prstGeom prst="round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911007" y="2114550"/>
              <a:ext cx="215900" cy="215900"/>
            </a:xfrm>
            <a:prstGeom prst="ellipse">
              <a:avLst/>
            </a:prstGeom>
            <a:solidFill>
              <a:srgbClr val="FF0000"/>
            </a:solidFill>
            <a:ln>
              <a:solidFill>
                <a:srgbClr val="F1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854295" y="1610369"/>
            <a:ext cx="1041400" cy="1041400"/>
            <a:chOff x="1498257" y="1701800"/>
            <a:chExt cx="1041400" cy="1041400"/>
          </a:xfrm>
        </p:grpSpPr>
        <p:sp>
          <p:nvSpPr>
            <p:cNvPr id="9" name="Rounded Rectangle 8"/>
            <p:cNvSpPr/>
            <p:nvPr/>
          </p:nvSpPr>
          <p:spPr>
            <a:xfrm>
              <a:off x="1498257" y="1701800"/>
              <a:ext cx="1041400" cy="1041400"/>
            </a:xfrm>
            <a:prstGeom prst="round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56664" y="1835150"/>
              <a:ext cx="215900" cy="215900"/>
            </a:xfrm>
            <a:prstGeom prst="ellipse">
              <a:avLst/>
            </a:prstGeom>
            <a:solidFill>
              <a:srgbClr val="FF0000"/>
            </a:solidFill>
            <a:ln>
              <a:solidFill>
                <a:srgbClr val="F1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177707" y="2413000"/>
              <a:ext cx="215900" cy="215900"/>
            </a:xfrm>
            <a:prstGeom prst="ellipse">
              <a:avLst/>
            </a:prstGeom>
            <a:solidFill>
              <a:srgbClr val="FF0000"/>
            </a:solidFill>
            <a:ln>
              <a:solidFill>
                <a:srgbClr val="F1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524345" y="1610369"/>
            <a:ext cx="1041400" cy="1041400"/>
            <a:chOff x="1498257" y="1701800"/>
            <a:chExt cx="1041400" cy="1041400"/>
          </a:xfrm>
        </p:grpSpPr>
        <p:sp>
          <p:nvSpPr>
            <p:cNvPr id="13" name="Rounded Rectangle 12"/>
            <p:cNvSpPr/>
            <p:nvPr/>
          </p:nvSpPr>
          <p:spPr>
            <a:xfrm>
              <a:off x="1498257" y="1701800"/>
              <a:ext cx="1041400" cy="1041400"/>
            </a:xfrm>
            <a:prstGeom prst="round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643964" y="1835150"/>
              <a:ext cx="215900" cy="215900"/>
            </a:xfrm>
            <a:prstGeom prst="ellipse">
              <a:avLst/>
            </a:prstGeom>
            <a:solidFill>
              <a:srgbClr val="FF0000"/>
            </a:solidFill>
            <a:ln>
              <a:solidFill>
                <a:srgbClr val="F1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177707" y="2413000"/>
              <a:ext cx="215900" cy="215900"/>
            </a:xfrm>
            <a:prstGeom prst="ellipse">
              <a:avLst/>
            </a:prstGeom>
            <a:solidFill>
              <a:srgbClr val="FF0000"/>
            </a:solidFill>
            <a:ln>
              <a:solidFill>
                <a:srgbClr val="F1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911007" y="2114550"/>
              <a:ext cx="215900" cy="215900"/>
            </a:xfrm>
            <a:prstGeom prst="ellipse">
              <a:avLst/>
            </a:prstGeom>
            <a:solidFill>
              <a:srgbClr val="FF0000"/>
            </a:solidFill>
            <a:ln>
              <a:solidFill>
                <a:srgbClr val="F1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227012" y="1610369"/>
            <a:ext cx="1041400" cy="1041400"/>
            <a:chOff x="1498257" y="1701800"/>
            <a:chExt cx="1041400" cy="1041400"/>
          </a:xfrm>
        </p:grpSpPr>
        <p:sp>
          <p:nvSpPr>
            <p:cNvPr id="18" name="Rounded Rectangle 17"/>
            <p:cNvSpPr/>
            <p:nvPr/>
          </p:nvSpPr>
          <p:spPr>
            <a:xfrm>
              <a:off x="1498257" y="1701800"/>
              <a:ext cx="1041400" cy="1041400"/>
            </a:xfrm>
            <a:prstGeom prst="round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56664" y="1835150"/>
              <a:ext cx="215900" cy="215900"/>
            </a:xfrm>
            <a:prstGeom prst="ellipse">
              <a:avLst/>
            </a:prstGeom>
            <a:solidFill>
              <a:srgbClr val="FF0000"/>
            </a:solidFill>
            <a:ln>
              <a:solidFill>
                <a:srgbClr val="F1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177707" y="2413000"/>
              <a:ext cx="215900" cy="215900"/>
            </a:xfrm>
            <a:prstGeom prst="ellipse">
              <a:avLst/>
            </a:prstGeom>
            <a:solidFill>
              <a:srgbClr val="FF0000"/>
            </a:solidFill>
            <a:ln>
              <a:solidFill>
                <a:srgbClr val="F1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177707" y="1835150"/>
              <a:ext cx="215900" cy="215900"/>
            </a:xfrm>
            <a:prstGeom prst="ellipse">
              <a:avLst/>
            </a:prstGeom>
            <a:solidFill>
              <a:srgbClr val="FF0000"/>
            </a:solidFill>
            <a:ln>
              <a:solidFill>
                <a:srgbClr val="F1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656664" y="2413000"/>
              <a:ext cx="215900" cy="215900"/>
            </a:xfrm>
            <a:prstGeom prst="ellipse">
              <a:avLst/>
            </a:prstGeom>
            <a:solidFill>
              <a:srgbClr val="FF0000"/>
            </a:solidFill>
            <a:ln>
              <a:solidFill>
                <a:srgbClr val="F1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833562" y="1610369"/>
            <a:ext cx="1041400" cy="1041400"/>
            <a:chOff x="1498257" y="1701800"/>
            <a:chExt cx="1041400" cy="1041400"/>
          </a:xfrm>
        </p:grpSpPr>
        <p:sp>
          <p:nvSpPr>
            <p:cNvPr id="24" name="Rounded Rectangle 23"/>
            <p:cNvSpPr/>
            <p:nvPr/>
          </p:nvSpPr>
          <p:spPr>
            <a:xfrm>
              <a:off x="1498257" y="1701800"/>
              <a:ext cx="1041400" cy="1041400"/>
            </a:xfrm>
            <a:prstGeom prst="round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656664" y="1835150"/>
              <a:ext cx="215900" cy="215900"/>
            </a:xfrm>
            <a:prstGeom prst="ellipse">
              <a:avLst/>
            </a:prstGeom>
            <a:solidFill>
              <a:srgbClr val="FF0000"/>
            </a:solidFill>
            <a:ln>
              <a:solidFill>
                <a:srgbClr val="F1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177707" y="2413000"/>
              <a:ext cx="215900" cy="215900"/>
            </a:xfrm>
            <a:prstGeom prst="ellipse">
              <a:avLst/>
            </a:prstGeom>
            <a:solidFill>
              <a:srgbClr val="FF0000"/>
            </a:solidFill>
            <a:ln>
              <a:solidFill>
                <a:srgbClr val="F1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177707" y="1835150"/>
              <a:ext cx="215900" cy="215900"/>
            </a:xfrm>
            <a:prstGeom prst="ellipse">
              <a:avLst/>
            </a:prstGeom>
            <a:solidFill>
              <a:srgbClr val="FF0000"/>
            </a:solidFill>
            <a:ln>
              <a:solidFill>
                <a:srgbClr val="F1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656664" y="2413000"/>
              <a:ext cx="215900" cy="215900"/>
            </a:xfrm>
            <a:prstGeom prst="ellipse">
              <a:avLst/>
            </a:prstGeom>
            <a:solidFill>
              <a:srgbClr val="FF0000"/>
            </a:solidFill>
            <a:ln>
              <a:solidFill>
                <a:srgbClr val="F1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911007" y="2114550"/>
              <a:ext cx="215900" cy="215900"/>
            </a:xfrm>
            <a:prstGeom prst="ellipse">
              <a:avLst/>
            </a:prstGeom>
            <a:solidFill>
              <a:srgbClr val="FF0000"/>
            </a:solidFill>
            <a:ln>
              <a:solidFill>
                <a:srgbClr val="F1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9503612" y="1610369"/>
            <a:ext cx="1041400" cy="1041400"/>
            <a:chOff x="1498257" y="1701800"/>
            <a:chExt cx="1041400" cy="1041400"/>
          </a:xfrm>
        </p:grpSpPr>
        <p:sp>
          <p:nvSpPr>
            <p:cNvPr id="31" name="Rounded Rectangle 30"/>
            <p:cNvSpPr/>
            <p:nvPr/>
          </p:nvSpPr>
          <p:spPr>
            <a:xfrm>
              <a:off x="1498257" y="1701800"/>
              <a:ext cx="1041400" cy="1041400"/>
            </a:xfrm>
            <a:prstGeom prst="round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656664" y="1835150"/>
              <a:ext cx="215900" cy="215900"/>
            </a:xfrm>
            <a:prstGeom prst="ellipse">
              <a:avLst/>
            </a:prstGeom>
            <a:solidFill>
              <a:srgbClr val="FF0000"/>
            </a:solidFill>
            <a:ln>
              <a:solidFill>
                <a:srgbClr val="F1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177707" y="2413000"/>
              <a:ext cx="215900" cy="215900"/>
            </a:xfrm>
            <a:prstGeom prst="ellipse">
              <a:avLst/>
            </a:prstGeom>
            <a:solidFill>
              <a:srgbClr val="FF0000"/>
            </a:solidFill>
            <a:ln>
              <a:solidFill>
                <a:srgbClr val="F1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177707" y="1835150"/>
              <a:ext cx="215900" cy="215900"/>
            </a:xfrm>
            <a:prstGeom prst="ellipse">
              <a:avLst/>
            </a:prstGeom>
            <a:solidFill>
              <a:srgbClr val="FF0000"/>
            </a:solidFill>
            <a:ln>
              <a:solidFill>
                <a:srgbClr val="F1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656664" y="2413000"/>
              <a:ext cx="215900" cy="215900"/>
            </a:xfrm>
            <a:prstGeom prst="ellipse">
              <a:avLst/>
            </a:prstGeom>
            <a:solidFill>
              <a:srgbClr val="FF0000"/>
            </a:solidFill>
            <a:ln>
              <a:solidFill>
                <a:srgbClr val="F1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656664" y="2114550"/>
              <a:ext cx="215900" cy="215900"/>
            </a:xfrm>
            <a:prstGeom prst="ellipse">
              <a:avLst/>
            </a:prstGeom>
            <a:solidFill>
              <a:srgbClr val="FF0000"/>
            </a:solidFill>
            <a:ln>
              <a:solidFill>
                <a:srgbClr val="F1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177707" y="2114550"/>
              <a:ext cx="215900" cy="215900"/>
            </a:xfrm>
            <a:prstGeom prst="ellipse">
              <a:avLst/>
            </a:prstGeom>
            <a:solidFill>
              <a:srgbClr val="FF0000"/>
            </a:solidFill>
            <a:ln>
              <a:solidFill>
                <a:srgbClr val="F1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976752" y="2824309"/>
            <a:ext cx="10500520" cy="4196020"/>
          </a:xfrm>
          <a:prstGeom prst="rect">
            <a:avLst/>
          </a:prstGeom>
          <a:noFill/>
        </p:spPr>
        <p:txBody>
          <a:bodyPr wrap="square" rtlCol="0">
            <a:spAutoFit/>
          </a:bodyPr>
          <a:lstStyle/>
          <a:p>
            <a:pPr>
              <a:lnSpc>
                <a:spcPts val="4000"/>
              </a:lnSpc>
            </a:pPr>
            <a:r>
              <a:rPr lang="en-US" sz="2800" dirty="0" err="1"/>
              <a:t>Khả</a:t>
            </a:r>
            <a:r>
              <a:rPr lang="en-US" sz="2800" dirty="0"/>
              <a:t> </a:t>
            </a:r>
            <a:r>
              <a:rPr lang="en-US" sz="2800" dirty="0" err="1"/>
              <a:t>năng</a:t>
            </a:r>
            <a:r>
              <a:rPr lang="en-US" sz="2800" dirty="0"/>
              <a:t> </a:t>
            </a:r>
            <a:r>
              <a:rPr lang="en-US" sz="2800" dirty="0" err="1"/>
              <a:t>số</a:t>
            </a:r>
            <a:r>
              <a:rPr lang="en-US" sz="2800" dirty="0"/>
              <a:t> </a:t>
            </a:r>
            <a:r>
              <a:rPr lang="en-US" sz="2800" dirty="0" err="1"/>
              <a:t>chấm</a:t>
            </a:r>
            <a:r>
              <a:rPr lang="en-US" sz="2800" dirty="0"/>
              <a:t> </a:t>
            </a:r>
            <a:r>
              <a:rPr lang="en-US" sz="2800" dirty="0" err="1"/>
              <a:t>xuất</a:t>
            </a:r>
            <a:r>
              <a:rPr lang="en-US" sz="2800" dirty="0"/>
              <a:t> </a:t>
            </a:r>
            <a:r>
              <a:rPr lang="en-US" sz="2800" dirty="0" err="1"/>
              <a:t>hiện</a:t>
            </a:r>
            <a:r>
              <a:rPr lang="en-US" sz="2800" dirty="0"/>
              <a:t> ở </a:t>
            </a:r>
            <a:r>
              <a:rPr lang="en-US" sz="2800" dirty="0" err="1"/>
              <a:t>mặt</a:t>
            </a:r>
            <a:r>
              <a:rPr lang="en-US" sz="2800" dirty="0"/>
              <a:t> </a:t>
            </a:r>
            <a:r>
              <a:rPr lang="en-US" sz="2800" dirty="0" err="1"/>
              <a:t>trên</a:t>
            </a:r>
            <a:r>
              <a:rPr lang="en-US" sz="2800" dirty="0"/>
              <a:t> </a:t>
            </a:r>
            <a:r>
              <a:rPr lang="en-US" sz="2800" dirty="0" err="1"/>
              <a:t>xúc</a:t>
            </a:r>
            <a:r>
              <a:rPr lang="en-US" sz="2800" dirty="0"/>
              <a:t> </a:t>
            </a:r>
            <a:r>
              <a:rPr lang="en-US" sz="2800" dirty="0" err="1"/>
              <a:t>xắc</a:t>
            </a:r>
            <a:r>
              <a:rPr lang="en-US" sz="2800" dirty="0"/>
              <a:t> </a:t>
            </a:r>
            <a:r>
              <a:rPr lang="en-US" sz="2800" dirty="0" err="1"/>
              <a:t>là</a:t>
            </a:r>
            <a:r>
              <a:rPr lang="en-US" sz="2800" dirty="0"/>
              <a:t>:</a:t>
            </a:r>
          </a:p>
          <a:p>
            <a:pPr marL="514350" indent="-514350">
              <a:lnSpc>
                <a:spcPts val="4000"/>
              </a:lnSpc>
              <a:buAutoNum type="alphaLcParenR"/>
            </a:pPr>
            <a:r>
              <a:rPr lang="en-US" sz="2800" dirty="0"/>
              <a:t>4 </a:t>
            </a:r>
            <a:r>
              <a:rPr lang="en-US" sz="2800" dirty="0" err="1"/>
              <a:t>chấm</a:t>
            </a:r>
            <a:endParaRPr lang="en-US" sz="2800" dirty="0"/>
          </a:p>
          <a:p>
            <a:pPr>
              <a:lnSpc>
                <a:spcPts val="4000"/>
              </a:lnSpc>
            </a:pPr>
            <a:r>
              <a:rPr lang="en-US" sz="2800" dirty="0"/>
              <a:t>       </a:t>
            </a:r>
            <a:r>
              <a:rPr lang="en-US" sz="2800" dirty="0">
                <a:solidFill>
                  <a:srgbClr val="F15441"/>
                </a:solidFill>
              </a:rPr>
              <a:t> A. </a:t>
            </a:r>
            <a:r>
              <a:rPr lang="en-US" sz="2800" dirty="0" err="1"/>
              <a:t>chắc</a:t>
            </a:r>
            <a:r>
              <a:rPr lang="en-US" sz="2800" dirty="0"/>
              <a:t> </a:t>
            </a:r>
            <a:r>
              <a:rPr lang="en-US" sz="2800" dirty="0" err="1"/>
              <a:t>chắn</a:t>
            </a:r>
            <a:r>
              <a:rPr lang="en-US" sz="2800" dirty="0"/>
              <a:t>               </a:t>
            </a:r>
            <a:r>
              <a:rPr lang="en-US" sz="2800" dirty="0">
                <a:solidFill>
                  <a:srgbClr val="F15441"/>
                </a:solidFill>
              </a:rPr>
              <a:t>B. </a:t>
            </a:r>
            <a:r>
              <a:rPr lang="en-US" sz="2800" dirty="0" err="1"/>
              <a:t>có</a:t>
            </a:r>
            <a:r>
              <a:rPr lang="en-US" sz="2800" dirty="0"/>
              <a:t> </a:t>
            </a:r>
            <a:r>
              <a:rPr lang="en-US" sz="2800" dirty="0" err="1"/>
              <a:t>thể</a:t>
            </a:r>
            <a:r>
              <a:rPr lang="en-US" sz="2800" dirty="0"/>
              <a:t>               </a:t>
            </a:r>
            <a:r>
              <a:rPr lang="en-US" sz="2800" dirty="0">
                <a:solidFill>
                  <a:srgbClr val="F15441"/>
                </a:solidFill>
              </a:rPr>
              <a:t>C. </a:t>
            </a:r>
            <a:r>
              <a:rPr lang="en-US" sz="2800" dirty="0" err="1"/>
              <a:t>không</a:t>
            </a:r>
            <a:r>
              <a:rPr lang="en-US" sz="2800" dirty="0"/>
              <a:t> </a:t>
            </a:r>
            <a:r>
              <a:rPr lang="en-US" sz="2800" dirty="0" err="1"/>
              <a:t>thể</a:t>
            </a:r>
            <a:endParaRPr lang="en-US" sz="2800" dirty="0"/>
          </a:p>
          <a:p>
            <a:pPr marL="514350" indent="-514350">
              <a:lnSpc>
                <a:spcPts val="4000"/>
              </a:lnSpc>
              <a:buAutoNum type="alphaLcParenR" startAt="2"/>
            </a:pPr>
            <a:r>
              <a:rPr lang="en-US" sz="2800" dirty="0" err="1"/>
              <a:t>Ít</a:t>
            </a:r>
            <a:r>
              <a:rPr lang="en-US" sz="2800" dirty="0"/>
              <a:t> </a:t>
            </a:r>
            <a:r>
              <a:rPr lang="en-US" sz="2800" dirty="0" err="1"/>
              <a:t>hơn</a:t>
            </a:r>
            <a:r>
              <a:rPr lang="en-US" sz="2800" dirty="0"/>
              <a:t> 7 </a:t>
            </a:r>
            <a:r>
              <a:rPr lang="en-US" sz="2800" dirty="0" err="1"/>
              <a:t>chấm</a:t>
            </a:r>
            <a:endParaRPr lang="en-US" sz="2800" dirty="0"/>
          </a:p>
          <a:p>
            <a:pPr>
              <a:lnSpc>
                <a:spcPts val="4000"/>
              </a:lnSpc>
            </a:pPr>
            <a:r>
              <a:rPr lang="en-US" sz="2800" dirty="0"/>
              <a:t>        </a:t>
            </a:r>
            <a:r>
              <a:rPr lang="en-US" sz="2800" dirty="0">
                <a:solidFill>
                  <a:srgbClr val="F15441"/>
                </a:solidFill>
              </a:rPr>
              <a:t>A.</a:t>
            </a:r>
            <a:r>
              <a:rPr lang="en-US" sz="2800" dirty="0"/>
              <a:t> </a:t>
            </a:r>
            <a:r>
              <a:rPr lang="en-US" sz="2800" dirty="0" err="1"/>
              <a:t>chắc</a:t>
            </a:r>
            <a:r>
              <a:rPr lang="en-US" sz="2800" dirty="0"/>
              <a:t> </a:t>
            </a:r>
            <a:r>
              <a:rPr lang="en-US" sz="2800" dirty="0" err="1"/>
              <a:t>chắn</a:t>
            </a:r>
            <a:r>
              <a:rPr lang="en-US" sz="2800" dirty="0"/>
              <a:t>               </a:t>
            </a:r>
            <a:r>
              <a:rPr lang="en-US" sz="2800" dirty="0">
                <a:solidFill>
                  <a:srgbClr val="F15441"/>
                </a:solidFill>
              </a:rPr>
              <a:t>B.</a:t>
            </a:r>
            <a:r>
              <a:rPr lang="en-US" sz="2800" dirty="0"/>
              <a:t> </a:t>
            </a:r>
            <a:r>
              <a:rPr lang="en-US" sz="2800" dirty="0" err="1"/>
              <a:t>có</a:t>
            </a:r>
            <a:r>
              <a:rPr lang="en-US" sz="2800" dirty="0"/>
              <a:t> </a:t>
            </a:r>
            <a:r>
              <a:rPr lang="en-US" sz="2800" dirty="0" err="1"/>
              <a:t>thể</a:t>
            </a:r>
            <a:r>
              <a:rPr lang="en-US" sz="2800" dirty="0"/>
              <a:t>               </a:t>
            </a:r>
            <a:r>
              <a:rPr lang="en-US" sz="2800" dirty="0">
                <a:solidFill>
                  <a:srgbClr val="F15441"/>
                </a:solidFill>
              </a:rPr>
              <a:t>C.</a:t>
            </a:r>
            <a:r>
              <a:rPr lang="en-US" sz="2800" dirty="0"/>
              <a:t> </a:t>
            </a:r>
            <a:r>
              <a:rPr lang="en-US" sz="2800" dirty="0" err="1"/>
              <a:t>không</a:t>
            </a:r>
            <a:r>
              <a:rPr lang="en-US" sz="2800" dirty="0"/>
              <a:t> </a:t>
            </a:r>
            <a:r>
              <a:rPr lang="en-US" sz="2800" dirty="0" err="1"/>
              <a:t>thể</a:t>
            </a:r>
            <a:endParaRPr lang="en-US" sz="2800" dirty="0"/>
          </a:p>
          <a:p>
            <a:pPr>
              <a:lnSpc>
                <a:spcPts val="4000"/>
              </a:lnSpc>
            </a:pPr>
            <a:r>
              <a:rPr lang="en-US" sz="2800" dirty="0"/>
              <a:t>c) </a:t>
            </a:r>
            <a:r>
              <a:rPr lang="en-US" sz="2800" dirty="0" err="1"/>
              <a:t>Nhiều</a:t>
            </a:r>
            <a:r>
              <a:rPr lang="en-US" sz="2800" dirty="0"/>
              <a:t> </a:t>
            </a:r>
            <a:r>
              <a:rPr lang="en-US" sz="2800" dirty="0" err="1"/>
              <a:t>hơn</a:t>
            </a:r>
            <a:r>
              <a:rPr lang="en-US" sz="2800" dirty="0"/>
              <a:t> 7 </a:t>
            </a:r>
            <a:r>
              <a:rPr lang="en-US" sz="2800" dirty="0" err="1"/>
              <a:t>chấm</a:t>
            </a:r>
            <a:endParaRPr lang="en-US" sz="2800" dirty="0"/>
          </a:p>
          <a:p>
            <a:pPr>
              <a:lnSpc>
                <a:spcPts val="4000"/>
              </a:lnSpc>
            </a:pPr>
            <a:r>
              <a:rPr lang="en-US" sz="2800" dirty="0"/>
              <a:t>       </a:t>
            </a:r>
            <a:r>
              <a:rPr lang="en-US" sz="2800" dirty="0">
                <a:solidFill>
                  <a:srgbClr val="F15441"/>
                </a:solidFill>
              </a:rPr>
              <a:t>A.</a:t>
            </a:r>
            <a:r>
              <a:rPr lang="en-US" sz="2800" dirty="0"/>
              <a:t> </a:t>
            </a:r>
            <a:r>
              <a:rPr lang="en-US" sz="2800" dirty="0" err="1"/>
              <a:t>chắc</a:t>
            </a:r>
            <a:r>
              <a:rPr lang="en-US" sz="2800" dirty="0"/>
              <a:t> </a:t>
            </a:r>
            <a:r>
              <a:rPr lang="en-US" sz="2800" dirty="0" err="1"/>
              <a:t>chắn</a:t>
            </a:r>
            <a:r>
              <a:rPr lang="en-US" sz="2800" dirty="0"/>
              <a:t>               </a:t>
            </a:r>
            <a:r>
              <a:rPr lang="en-US" sz="2800" dirty="0">
                <a:solidFill>
                  <a:srgbClr val="F15441"/>
                </a:solidFill>
              </a:rPr>
              <a:t>B.</a:t>
            </a:r>
            <a:r>
              <a:rPr lang="en-US" sz="2800" dirty="0"/>
              <a:t> </a:t>
            </a:r>
            <a:r>
              <a:rPr lang="en-US" sz="2800" dirty="0" err="1"/>
              <a:t>có</a:t>
            </a:r>
            <a:r>
              <a:rPr lang="en-US" sz="2800" dirty="0"/>
              <a:t> </a:t>
            </a:r>
            <a:r>
              <a:rPr lang="en-US" sz="2800" dirty="0" err="1"/>
              <a:t>thể</a:t>
            </a:r>
            <a:r>
              <a:rPr lang="en-US" sz="2800" dirty="0"/>
              <a:t>               </a:t>
            </a:r>
            <a:r>
              <a:rPr lang="en-US" sz="2800" dirty="0">
                <a:solidFill>
                  <a:srgbClr val="F15441"/>
                </a:solidFill>
              </a:rPr>
              <a:t>C.</a:t>
            </a:r>
            <a:r>
              <a:rPr lang="en-US" sz="2800" dirty="0"/>
              <a:t> </a:t>
            </a:r>
            <a:r>
              <a:rPr lang="en-US" sz="2800" dirty="0" err="1"/>
              <a:t>không</a:t>
            </a:r>
            <a:r>
              <a:rPr lang="en-US" sz="2800" dirty="0"/>
              <a:t> </a:t>
            </a:r>
            <a:r>
              <a:rPr lang="en-US" sz="2800" dirty="0" err="1"/>
              <a:t>thể</a:t>
            </a:r>
            <a:endParaRPr lang="en-US" sz="2800" dirty="0"/>
          </a:p>
          <a:p>
            <a:pPr>
              <a:lnSpc>
                <a:spcPts val="4000"/>
              </a:lnSpc>
            </a:pPr>
            <a:endParaRPr lang="en-US" sz="2800" dirty="0"/>
          </a:p>
        </p:txBody>
      </p:sp>
      <p:sp>
        <p:nvSpPr>
          <p:cNvPr id="39" name="Oval 38"/>
          <p:cNvSpPr/>
          <p:nvPr/>
        </p:nvSpPr>
        <p:spPr>
          <a:xfrm>
            <a:off x="5253143" y="3870221"/>
            <a:ext cx="520700" cy="5207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712747" y="4898366"/>
            <a:ext cx="520700" cy="5207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074136" y="5904207"/>
            <a:ext cx="520700" cy="5207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50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25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
                                        <p:tgtEl>
                                          <p:spTgt spid="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50"/>
                                        <p:tgtEl>
                                          <p:spTgt spid="12"/>
                                        </p:tgtEl>
                                      </p:cBhvr>
                                    </p:animEffect>
                                  </p:childTnLst>
                                </p:cTn>
                              </p:par>
                            </p:childTnLst>
                          </p:cTn>
                        </p:par>
                        <p:par>
                          <p:cTn id="21" fill="hold">
                            <p:stCondLst>
                              <p:cond delay="75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50"/>
                                        <p:tgtEl>
                                          <p:spTgt spid="17"/>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50"/>
                                        <p:tgtEl>
                                          <p:spTgt spid="23"/>
                                        </p:tgtEl>
                                      </p:cBhvr>
                                    </p:animEffect>
                                  </p:childTnLst>
                                </p:cTn>
                              </p:par>
                            </p:childTnLst>
                          </p:cTn>
                        </p:par>
                        <p:par>
                          <p:cTn id="29" fill="hold">
                            <p:stCondLst>
                              <p:cond delay="1250"/>
                            </p:stCondLst>
                            <p:childTnLst>
                              <p:par>
                                <p:cTn id="30" presetID="10"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25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30228" y="371234"/>
            <a:ext cx="10206798" cy="1001474"/>
            <a:chOff x="1183343" y="1464304"/>
            <a:chExt cx="10206798" cy="1001474"/>
          </a:xfrm>
        </p:grpSpPr>
        <p:sp>
          <p:nvSpPr>
            <p:cNvPr id="6" name="TextBox 5"/>
            <p:cNvSpPr txBox="1"/>
            <p:nvPr/>
          </p:nvSpPr>
          <p:spPr>
            <a:xfrm>
              <a:off x="1801298" y="1511671"/>
              <a:ext cx="9588843" cy="954107"/>
            </a:xfrm>
            <a:prstGeom prst="rect">
              <a:avLst/>
            </a:prstGeom>
            <a:noFill/>
          </p:spPr>
          <p:txBody>
            <a:bodyPr wrap="square" rtlCol="0">
              <a:spAutoFit/>
            </a:bodyPr>
            <a:lstStyle/>
            <a:p>
              <a:r>
                <a:rPr lang="en-US" sz="2800" dirty="0" err="1"/>
                <a:t>Chọn</a:t>
              </a:r>
              <a:r>
                <a:rPr lang="en-US" sz="2800" dirty="0"/>
                <a:t> </a:t>
              </a:r>
              <a:r>
                <a:rPr lang="en-US" sz="2800" dirty="0" err="1"/>
                <a:t>từ</a:t>
              </a:r>
              <a:r>
                <a:rPr lang="en-US" sz="2800" dirty="0"/>
                <a:t> </a:t>
              </a:r>
              <a:r>
                <a:rPr lang="en-US" sz="2800" i="1" dirty="0" err="1"/>
                <a:t>chắc</a:t>
              </a:r>
              <a:r>
                <a:rPr lang="en-US" sz="2800" i="1" dirty="0"/>
                <a:t> </a:t>
              </a:r>
              <a:r>
                <a:rPr lang="en-US" sz="2800" i="1" dirty="0" err="1"/>
                <a:t>chắn</a:t>
              </a:r>
              <a:r>
                <a:rPr lang="en-US" sz="2800" i="1" dirty="0"/>
                <a:t>, </a:t>
              </a:r>
              <a:r>
                <a:rPr lang="en-US" sz="2800" i="1" dirty="0" err="1"/>
                <a:t>có</a:t>
              </a:r>
              <a:r>
                <a:rPr lang="en-US" sz="2800" i="1" dirty="0"/>
                <a:t> </a:t>
              </a:r>
              <a:r>
                <a:rPr lang="en-US" sz="2800" i="1" dirty="0" err="1"/>
                <a:t>thể</a:t>
              </a:r>
              <a:r>
                <a:rPr lang="en-US" sz="2800" dirty="0"/>
                <a:t>, </a:t>
              </a:r>
              <a:r>
                <a:rPr lang="en-US" sz="2800" dirty="0" err="1"/>
                <a:t>hoặc</a:t>
              </a:r>
              <a:r>
                <a:rPr lang="en-US" sz="2800" dirty="0"/>
                <a:t> </a:t>
              </a:r>
              <a:r>
                <a:rPr lang="en-US" sz="2800" i="1" dirty="0" err="1"/>
                <a:t>không</a:t>
              </a:r>
              <a:r>
                <a:rPr lang="en-US" sz="2800" i="1" dirty="0"/>
                <a:t> </a:t>
              </a:r>
              <a:r>
                <a:rPr lang="en-US" sz="2800" i="1" dirty="0" err="1"/>
                <a:t>thể</a:t>
              </a:r>
              <a:r>
                <a:rPr lang="en-US" sz="2800" i="1" dirty="0"/>
                <a:t> </a:t>
              </a:r>
              <a:r>
                <a:rPr lang="en-US" sz="2800" dirty="0" err="1"/>
                <a:t>cho</a:t>
              </a:r>
              <a:r>
                <a:rPr lang="en-US" sz="2800" dirty="0"/>
                <a:t> </a:t>
              </a:r>
              <a:r>
                <a:rPr lang="en-US" sz="2800" dirty="0" err="1"/>
                <a:t>phù</a:t>
              </a:r>
              <a:r>
                <a:rPr lang="en-US" sz="2800" dirty="0"/>
                <a:t> </a:t>
              </a:r>
              <a:r>
                <a:rPr lang="en-US" sz="2800" dirty="0" err="1"/>
                <a:t>hợp</a:t>
              </a:r>
              <a:r>
                <a:rPr lang="en-US" sz="2800" dirty="0"/>
                <a:t>.</a:t>
              </a:r>
            </a:p>
            <a:p>
              <a:r>
                <a:rPr lang="en-US" sz="2800" dirty="0" err="1"/>
                <a:t>Rô-bốt</a:t>
              </a:r>
              <a:r>
                <a:rPr lang="en-US" sz="2800" dirty="0"/>
                <a:t> </a:t>
              </a:r>
              <a:r>
                <a:rPr lang="en-US" sz="2800" dirty="0" err="1"/>
                <a:t>có</a:t>
              </a:r>
              <a:r>
                <a:rPr lang="en-US" sz="2800" dirty="0"/>
                <a:t> 5 </a:t>
              </a:r>
              <a:r>
                <a:rPr lang="en-US" sz="2800" dirty="0" err="1"/>
                <a:t>quả</a:t>
              </a:r>
              <a:r>
                <a:rPr lang="en-US" sz="2800" dirty="0"/>
                <a:t> </a:t>
              </a:r>
              <a:r>
                <a:rPr lang="en-US" sz="2800" dirty="0" err="1"/>
                <a:t>táo</a:t>
              </a:r>
              <a:r>
                <a:rPr lang="en-US" sz="2800" dirty="0"/>
                <a:t>. </a:t>
              </a:r>
              <a:r>
                <a:rPr lang="en-US" sz="2800" dirty="0" err="1"/>
                <a:t>Rô-bốt</a:t>
              </a:r>
              <a:r>
                <a:rPr lang="en-US" sz="2800" dirty="0"/>
                <a:t> </a:t>
              </a:r>
              <a:r>
                <a:rPr lang="en-US" sz="2800" dirty="0" err="1"/>
                <a:t>tặng</a:t>
              </a:r>
              <a:r>
                <a:rPr lang="en-US" sz="2800" dirty="0"/>
                <a:t> </a:t>
              </a:r>
              <a:r>
                <a:rPr lang="en-US" sz="2800" dirty="0" err="1"/>
                <a:t>táo</a:t>
              </a:r>
              <a:r>
                <a:rPr lang="en-US" sz="2800" dirty="0"/>
                <a:t> </a:t>
              </a:r>
              <a:r>
                <a:rPr lang="en-US" sz="2800" dirty="0" err="1"/>
                <a:t>cho</a:t>
              </a:r>
              <a:r>
                <a:rPr lang="en-US" sz="2800" dirty="0"/>
                <a:t> </a:t>
              </a:r>
              <a:r>
                <a:rPr lang="en-US" sz="2800" dirty="0" err="1"/>
                <a:t>cả</a:t>
              </a:r>
              <a:r>
                <a:rPr lang="en-US" sz="2800" dirty="0"/>
                <a:t> </a:t>
              </a:r>
              <a:r>
                <a:rPr lang="en-US" sz="2800" dirty="0" err="1"/>
                <a:t>bốn</a:t>
              </a:r>
              <a:r>
                <a:rPr lang="en-US" sz="2800" dirty="0"/>
                <a:t> </a:t>
              </a:r>
              <a:r>
                <a:rPr lang="en-US" sz="2800" dirty="0" err="1"/>
                <a:t>bạn</a:t>
              </a:r>
              <a:endParaRPr lang="en-US" sz="2800" dirty="0"/>
            </a:p>
          </p:txBody>
        </p:sp>
        <p:sp>
          <p:nvSpPr>
            <p:cNvPr id="7" name="Oval 6"/>
            <p:cNvSpPr/>
            <p:nvPr/>
          </p:nvSpPr>
          <p:spPr>
            <a:xfrm>
              <a:off x="1183343" y="1464304"/>
              <a:ext cx="570588" cy="570588"/>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a:t>
              </a:r>
            </a:p>
          </p:txBody>
        </p:sp>
      </p:grpSp>
      <p:sp>
        <p:nvSpPr>
          <p:cNvPr id="9" name="Rectangle 8"/>
          <p:cNvSpPr/>
          <p:nvPr/>
        </p:nvSpPr>
        <p:spPr>
          <a:xfrm>
            <a:off x="1448183" y="4102544"/>
            <a:ext cx="4794421" cy="47897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Bạn</a:t>
            </a:r>
            <a:r>
              <a:rPr lang="en-US" sz="2400" dirty="0">
                <a:solidFill>
                  <a:schemeClr val="tx1"/>
                </a:solidFill>
              </a:rPr>
              <a:t> </a:t>
            </a:r>
            <a:r>
              <a:rPr lang="en-US" sz="2400" dirty="0" err="1">
                <a:solidFill>
                  <a:schemeClr val="tx1"/>
                </a:solidFill>
              </a:rPr>
              <a:t>nào</a:t>
            </a:r>
            <a:r>
              <a:rPr lang="en-US" sz="2400" dirty="0">
                <a:solidFill>
                  <a:schemeClr val="tx1"/>
                </a:solidFill>
              </a:rPr>
              <a:t> </a:t>
            </a:r>
            <a:r>
              <a:rPr lang="en-US" sz="2400" dirty="0" err="1">
                <a:solidFill>
                  <a:schemeClr val="tx1"/>
                </a:solidFill>
              </a:rPr>
              <a:t>cũng</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táo</a:t>
            </a:r>
            <a:r>
              <a:rPr lang="en-US" sz="2400" dirty="0">
                <a:solidFill>
                  <a:schemeClr val="tx1"/>
                </a:solidFill>
              </a:rPr>
              <a:t>.</a:t>
            </a:r>
          </a:p>
        </p:txBody>
      </p:sp>
      <p:sp>
        <p:nvSpPr>
          <p:cNvPr id="10" name="Rectangle 9"/>
          <p:cNvSpPr/>
          <p:nvPr/>
        </p:nvSpPr>
        <p:spPr>
          <a:xfrm>
            <a:off x="1448183" y="4726659"/>
            <a:ext cx="4794421" cy="47897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Trong</a:t>
            </a:r>
            <a:r>
              <a:rPr lang="en-US" sz="2400" dirty="0">
                <a:solidFill>
                  <a:schemeClr val="tx1"/>
                </a:solidFill>
              </a:rPr>
              <a:t> </a:t>
            </a:r>
            <a:r>
              <a:rPr lang="en-US" sz="2400" dirty="0" err="1">
                <a:solidFill>
                  <a:schemeClr val="tx1"/>
                </a:solidFill>
              </a:rPr>
              <a:t>giỏ</a:t>
            </a:r>
            <a:r>
              <a:rPr lang="en-US" sz="2400" dirty="0">
                <a:solidFill>
                  <a:schemeClr val="tx1"/>
                </a:solidFill>
              </a:rPr>
              <a:t> </a:t>
            </a:r>
            <a:r>
              <a:rPr lang="en-US" sz="2400" dirty="0" err="1">
                <a:solidFill>
                  <a:schemeClr val="tx1"/>
                </a:solidFill>
              </a:rPr>
              <a:t>còn</a:t>
            </a:r>
            <a:r>
              <a:rPr lang="en-US" sz="2400" dirty="0">
                <a:solidFill>
                  <a:schemeClr val="tx1"/>
                </a:solidFill>
              </a:rPr>
              <a:t> </a:t>
            </a:r>
            <a:r>
              <a:rPr lang="en-US" sz="2400" dirty="0" err="1">
                <a:solidFill>
                  <a:schemeClr val="tx1"/>
                </a:solidFill>
              </a:rPr>
              <a:t>lại</a:t>
            </a:r>
            <a:r>
              <a:rPr lang="en-US" sz="2400" dirty="0">
                <a:solidFill>
                  <a:schemeClr val="tx1"/>
                </a:solidFill>
              </a:rPr>
              <a:t> 2 </a:t>
            </a:r>
            <a:r>
              <a:rPr lang="en-US" sz="2400" dirty="0" err="1">
                <a:solidFill>
                  <a:schemeClr val="tx1"/>
                </a:solidFill>
              </a:rPr>
              <a:t>quả</a:t>
            </a:r>
            <a:r>
              <a:rPr lang="en-US" sz="2400" dirty="0">
                <a:solidFill>
                  <a:schemeClr val="tx1"/>
                </a:solidFill>
              </a:rPr>
              <a:t> </a:t>
            </a:r>
            <a:r>
              <a:rPr lang="en-US" sz="2400" dirty="0" err="1">
                <a:solidFill>
                  <a:schemeClr val="tx1"/>
                </a:solidFill>
              </a:rPr>
              <a:t>táo</a:t>
            </a:r>
            <a:r>
              <a:rPr lang="en-US" sz="2400" dirty="0">
                <a:solidFill>
                  <a:schemeClr val="tx1"/>
                </a:solidFill>
              </a:rPr>
              <a:t>.</a:t>
            </a:r>
          </a:p>
        </p:txBody>
      </p:sp>
      <p:sp>
        <p:nvSpPr>
          <p:cNvPr id="11" name="Rectangle 10"/>
          <p:cNvSpPr/>
          <p:nvPr/>
        </p:nvSpPr>
        <p:spPr>
          <a:xfrm>
            <a:off x="1448183" y="5350774"/>
            <a:ext cx="4794421" cy="47897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Trong</a:t>
            </a:r>
            <a:r>
              <a:rPr lang="en-US" sz="2400" dirty="0">
                <a:solidFill>
                  <a:schemeClr val="tx1"/>
                </a:solidFill>
              </a:rPr>
              <a:t> </a:t>
            </a:r>
            <a:r>
              <a:rPr lang="en-US" sz="2400" dirty="0" err="1">
                <a:solidFill>
                  <a:schemeClr val="tx1"/>
                </a:solidFill>
              </a:rPr>
              <a:t>giỏ</a:t>
            </a:r>
            <a:r>
              <a:rPr lang="en-US" sz="2400" dirty="0">
                <a:solidFill>
                  <a:schemeClr val="tx1"/>
                </a:solidFill>
              </a:rPr>
              <a:t> </a:t>
            </a:r>
            <a:r>
              <a:rPr lang="en-US" sz="2400" dirty="0" err="1">
                <a:solidFill>
                  <a:schemeClr val="tx1"/>
                </a:solidFill>
              </a:rPr>
              <a:t>còn</a:t>
            </a:r>
            <a:r>
              <a:rPr lang="en-US" sz="2400" dirty="0">
                <a:solidFill>
                  <a:schemeClr val="tx1"/>
                </a:solidFill>
              </a:rPr>
              <a:t> </a:t>
            </a:r>
            <a:r>
              <a:rPr lang="en-US" sz="2400" dirty="0" err="1">
                <a:solidFill>
                  <a:schemeClr val="tx1"/>
                </a:solidFill>
              </a:rPr>
              <a:t>lại</a:t>
            </a:r>
            <a:r>
              <a:rPr lang="en-US" sz="2400" dirty="0">
                <a:solidFill>
                  <a:schemeClr val="tx1"/>
                </a:solidFill>
              </a:rPr>
              <a:t> 1 </a:t>
            </a:r>
            <a:r>
              <a:rPr lang="en-US" sz="2400" dirty="0" err="1">
                <a:solidFill>
                  <a:schemeClr val="tx1"/>
                </a:solidFill>
              </a:rPr>
              <a:t>quả</a:t>
            </a:r>
            <a:r>
              <a:rPr lang="en-US" sz="2400" dirty="0">
                <a:solidFill>
                  <a:schemeClr val="tx1"/>
                </a:solidFill>
              </a:rPr>
              <a:t> </a:t>
            </a:r>
            <a:r>
              <a:rPr lang="en-US" sz="2400" dirty="0" err="1">
                <a:solidFill>
                  <a:schemeClr val="tx1"/>
                </a:solidFill>
              </a:rPr>
              <a:t>táo</a:t>
            </a:r>
            <a:r>
              <a:rPr lang="en-US" sz="2400" dirty="0">
                <a:solidFill>
                  <a:schemeClr val="tx1"/>
                </a:solidFill>
              </a:rPr>
              <a:t>.</a:t>
            </a:r>
          </a:p>
        </p:txBody>
      </p:sp>
      <p:sp>
        <p:nvSpPr>
          <p:cNvPr id="12" name="Rectangle 11"/>
          <p:cNvSpPr/>
          <p:nvPr/>
        </p:nvSpPr>
        <p:spPr>
          <a:xfrm>
            <a:off x="1448183" y="5974889"/>
            <a:ext cx="4794421" cy="47897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Mi</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bốn</a:t>
            </a:r>
            <a:r>
              <a:rPr lang="en-US" sz="2400" dirty="0">
                <a:solidFill>
                  <a:schemeClr val="tx1"/>
                </a:solidFill>
              </a:rPr>
              <a:t> </a:t>
            </a:r>
            <a:r>
              <a:rPr lang="en-US" sz="2400" dirty="0" err="1">
                <a:solidFill>
                  <a:schemeClr val="tx1"/>
                </a:solidFill>
              </a:rPr>
              <a:t>quả</a:t>
            </a:r>
            <a:r>
              <a:rPr lang="en-US" sz="2400" dirty="0">
                <a:solidFill>
                  <a:schemeClr val="tx1"/>
                </a:solidFill>
              </a:rPr>
              <a:t> </a:t>
            </a:r>
            <a:r>
              <a:rPr lang="en-US" sz="2400" dirty="0" err="1">
                <a:solidFill>
                  <a:schemeClr val="tx1"/>
                </a:solidFill>
              </a:rPr>
              <a:t>táo</a:t>
            </a:r>
            <a:r>
              <a:rPr lang="en-US" sz="2400" dirty="0">
                <a:solidFill>
                  <a:schemeClr val="tx1"/>
                </a:solidFill>
              </a:rPr>
              <a:t>.</a:t>
            </a:r>
          </a:p>
        </p:txBody>
      </p:sp>
      <p:cxnSp>
        <p:nvCxnSpPr>
          <p:cNvPr id="14" name="Straight Connector 13"/>
          <p:cNvCxnSpPr/>
          <p:nvPr/>
        </p:nvCxnSpPr>
        <p:spPr>
          <a:xfrm>
            <a:off x="8157029" y="1333519"/>
            <a:ext cx="1712685" cy="0"/>
          </a:xfrm>
          <a:prstGeom prst="line">
            <a:avLst/>
          </a:prstGeom>
          <a:ln w="38100">
            <a:solidFill>
              <a:srgbClr val="F15441"/>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823200" y="4195131"/>
            <a:ext cx="2046514" cy="5950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Có</a:t>
            </a:r>
            <a:r>
              <a:rPr lang="en-US" sz="2400" b="1" dirty="0">
                <a:solidFill>
                  <a:schemeClr val="bg1"/>
                </a:solidFill>
              </a:rPr>
              <a:t> </a:t>
            </a:r>
            <a:r>
              <a:rPr lang="en-US" sz="2400" b="1" dirty="0" err="1">
                <a:solidFill>
                  <a:schemeClr val="bg1"/>
                </a:solidFill>
              </a:rPr>
              <a:t>thể</a:t>
            </a:r>
            <a:endParaRPr lang="en-US" sz="2400" b="1" dirty="0">
              <a:solidFill>
                <a:schemeClr val="bg1"/>
              </a:solidFill>
            </a:endParaRPr>
          </a:p>
        </p:txBody>
      </p:sp>
      <p:sp>
        <p:nvSpPr>
          <p:cNvPr id="16" name="Rounded Rectangle 15"/>
          <p:cNvSpPr/>
          <p:nvPr/>
        </p:nvSpPr>
        <p:spPr>
          <a:xfrm>
            <a:off x="7823200" y="4952130"/>
            <a:ext cx="2046514" cy="5950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Không</a:t>
            </a:r>
            <a:r>
              <a:rPr lang="en-US" sz="2400" b="1" dirty="0">
                <a:solidFill>
                  <a:schemeClr val="bg1"/>
                </a:solidFill>
              </a:rPr>
              <a:t> </a:t>
            </a:r>
            <a:r>
              <a:rPr lang="en-US" sz="2400" b="1" dirty="0" err="1">
                <a:solidFill>
                  <a:schemeClr val="bg1"/>
                </a:solidFill>
              </a:rPr>
              <a:t>thể</a:t>
            </a:r>
            <a:endParaRPr lang="en-US" sz="2400" b="1" dirty="0">
              <a:solidFill>
                <a:schemeClr val="bg1"/>
              </a:solidFill>
            </a:endParaRPr>
          </a:p>
        </p:txBody>
      </p:sp>
      <p:sp>
        <p:nvSpPr>
          <p:cNvPr id="17" name="Rounded Rectangle 16"/>
          <p:cNvSpPr/>
          <p:nvPr/>
        </p:nvSpPr>
        <p:spPr>
          <a:xfrm>
            <a:off x="7823200" y="5709129"/>
            <a:ext cx="2046514" cy="5950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Chắc</a:t>
            </a:r>
            <a:r>
              <a:rPr lang="en-US" sz="2400" b="1" dirty="0">
                <a:solidFill>
                  <a:schemeClr val="bg1"/>
                </a:solidFill>
              </a:rPr>
              <a:t> </a:t>
            </a:r>
            <a:r>
              <a:rPr lang="en-US" sz="2400" b="1" dirty="0" err="1">
                <a:solidFill>
                  <a:schemeClr val="bg1"/>
                </a:solidFill>
              </a:rPr>
              <a:t>chắn</a:t>
            </a:r>
            <a:endParaRPr lang="en-US" sz="2400" b="1" dirty="0">
              <a:solidFill>
                <a:schemeClr val="bg1"/>
              </a:solidFill>
            </a:endParaRPr>
          </a:p>
        </p:txBody>
      </p:sp>
      <p:cxnSp>
        <p:nvCxnSpPr>
          <p:cNvPr id="21" name="Straight Connector 20"/>
          <p:cNvCxnSpPr>
            <a:stCxn id="9" idx="3"/>
            <a:endCxn id="17" idx="1"/>
          </p:cNvCxnSpPr>
          <p:nvPr/>
        </p:nvCxnSpPr>
        <p:spPr>
          <a:xfrm>
            <a:off x="6242604" y="4342029"/>
            <a:ext cx="1580596" cy="1664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 idx="3"/>
            <a:endCxn id="16" idx="1"/>
          </p:cNvCxnSpPr>
          <p:nvPr/>
        </p:nvCxnSpPr>
        <p:spPr>
          <a:xfrm>
            <a:off x="6242604" y="4966144"/>
            <a:ext cx="1580596" cy="2835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3"/>
            <a:endCxn id="15" idx="1"/>
          </p:cNvCxnSpPr>
          <p:nvPr/>
        </p:nvCxnSpPr>
        <p:spPr>
          <a:xfrm flipV="1">
            <a:off x="6242604" y="4492674"/>
            <a:ext cx="1580596" cy="10975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2" idx="3"/>
            <a:endCxn id="16" idx="1"/>
          </p:cNvCxnSpPr>
          <p:nvPr/>
        </p:nvCxnSpPr>
        <p:spPr>
          <a:xfrm flipV="1">
            <a:off x="6242604" y="5249673"/>
            <a:ext cx="1580596" cy="964701"/>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024743" y="1449444"/>
            <a:ext cx="5524279" cy="2602549"/>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1645" b="95066" l="1316" r="98246">
                        <a14:foregroundMark x1="32895" y1="20724" x2="67544" y2="20724"/>
                      </a14:backgroundRemoval>
                    </a14:imgEffect>
                  </a14:imgLayer>
                </a14:imgProps>
              </a:ext>
              <a:ext uri="{28A0092B-C50C-407E-A947-70E740481C1C}">
                <a14:useLocalDpi xmlns:a14="http://schemas.microsoft.com/office/drawing/2010/main" val="0"/>
              </a:ext>
            </a:extLst>
          </a:blip>
          <a:stretch>
            <a:fillRect/>
          </a:stretch>
        </p:blipFill>
        <p:spPr>
          <a:xfrm>
            <a:off x="5870308" y="1802622"/>
            <a:ext cx="1365861" cy="1821148"/>
          </a:xfrm>
          <a:prstGeom prst="rect">
            <a:avLst/>
          </a:prstGeom>
        </p:spPr>
      </p:pic>
      <p:pic>
        <p:nvPicPr>
          <p:cNvPr id="1026" name="Picture 2" descr="Fuits and Vegetables | Baamboozle"/>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10000" b="90000" l="10000" r="90000">
                        <a14:backgroundMark x1="73889" y1="16111" x2="73889" y2="16111"/>
                        <a14:backgroundMark x1="59722" y1="16944" x2="55556" y2="25278"/>
                      </a14:backgroundRemoval>
                    </a14:imgEffect>
                  </a14:imgLayer>
                </a14:imgProps>
              </a:ext>
              <a:ext uri="{28A0092B-C50C-407E-A947-70E740481C1C}">
                <a14:useLocalDpi xmlns:a14="http://schemas.microsoft.com/office/drawing/2010/main" val="0"/>
              </a:ext>
            </a:extLst>
          </a:blip>
          <a:srcRect/>
          <a:stretch>
            <a:fillRect/>
          </a:stretch>
        </p:blipFill>
        <p:spPr bwMode="auto">
          <a:xfrm>
            <a:off x="6543841" y="2713128"/>
            <a:ext cx="334318" cy="3343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uits and Vegetables | Baamboozle"/>
          <p:cNvPicPr>
            <a:picLocks noChangeAspect="1" noChangeArrowheads="1"/>
          </p:cNvPicPr>
          <p:nvPr/>
        </p:nvPicPr>
        <p:blipFill>
          <a:blip r:embed="rId8" cstate="hqprint">
            <a:extLst>
              <a:ext uri="{BEBA8EAE-BF5A-486C-A8C5-ECC9F3942E4B}">
                <a14:imgProps xmlns:a14="http://schemas.microsoft.com/office/drawing/2010/main">
                  <a14:imgLayer r:embed="rId7">
                    <a14:imgEffect>
                      <a14:backgroundRemoval t="10000" b="90000" l="10000" r="90000">
                        <a14:backgroundMark x1="61667" y1="14722" x2="69722" y2="21944"/>
                      </a14:backgroundRemoval>
                    </a14:imgEffect>
                  </a14:imgLayer>
                </a14:imgProps>
              </a:ext>
              <a:ext uri="{28A0092B-C50C-407E-A947-70E740481C1C}">
                <a14:useLocalDpi xmlns:a14="http://schemas.microsoft.com/office/drawing/2010/main" val="0"/>
              </a:ext>
            </a:extLst>
          </a:blip>
          <a:srcRect/>
          <a:stretch>
            <a:fillRect/>
          </a:stretch>
        </p:blipFill>
        <p:spPr bwMode="auto">
          <a:xfrm>
            <a:off x="6280079" y="2720301"/>
            <a:ext cx="334318" cy="3343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Fuits and Vegetables | Baamboozle"/>
          <p:cNvPicPr>
            <a:picLocks noChangeAspect="1" noChangeArrowheads="1"/>
          </p:cNvPicPr>
          <p:nvPr/>
        </p:nvPicPr>
        <p:blipFill>
          <a:blip r:embed="rId8" cstate="hqprint">
            <a:extLst>
              <a:ext uri="{BEBA8EAE-BF5A-486C-A8C5-ECC9F3942E4B}">
                <a14:imgProps xmlns:a14="http://schemas.microsoft.com/office/drawing/2010/main">
                  <a14:imgLayer r:embed="rId7">
                    <a14:imgEffect>
                      <a14:backgroundRemoval t="10000" b="90000" l="10000" r="90000">
                        <a14:backgroundMark x1="61944" y1="11944" x2="69167" y2="25556"/>
                      </a14:backgroundRemoval>
                    </a14:imgEffect>
                  </a14:imgLayer>
                </a14:imgProps>
              </a:ext>
              <a:ext uri="{28A0092B-C50C-407E-A947-70E740481C1C}">
                <a14:useLocalDpi xmlns:a14="http://schemas.microsoft.com/office/drawing/2010/main" val="0"/>
              </a:ext>
            </a:extLst>
          </a:blip>
          <a:srcRect/>
          <a:stretch>
            <a:fillRect/>
          </a:stretch>
        </p:blipFill>
        <p:spPr bwMode="auto">
          <a:xfrm>
            <a:off x="6357876" y="2812840"/>
            <a:ext cx="334318" cy="33431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Fuits and Vegetables | Baamboozle"/>
          <p:cNvPicPr>
            <a:picLocks noChangeAspect="1" noChangeArrowheads="1"/>
          </p:cNvPicPr>
          <p:nvPr/>
        </p:nvPicPr>
        <p:blipFill>
          <a:blip r:embed="rId8" cstate="hqprint">
            <a:extLst>
              <a:ext uri="{BEBA8EAE-BF5A-486C-A8C5-ECC9F3942E4B}">
                <a14:imgProps xmlns:a14="http://schemas.microsoft.com/office/drawing/2010/main">
                  <a14:imgLayer r:embed="rId7">
                    <a14:imgEffect>
                      <a14:backgroundRemoval t="10000" b="90000" l="10000" r="90000">
                        <a14:backgroundMark x1="64444" y1="13333" x2="73056" y2="26944"/>
                      </a14:backgroundRemoval>
                    </a14:imgEffect>
                  </a14:imgLayer>
                </a14:imgProps>
              </a:ext>
              <a:ext uri="{28A0092B-C50C-407E-A947-70E740481C1C}">
                <a14:useLocalDpi xmlns:a14="http://schemas.microsoft.com/office/drawing/2010/main" val="0"/>
              </a:ext>
            </a:extLst>
          </a:blip>
          <a:srcRect/>
          <a:stretch>
            <a:fillRect/>
          </a:stretch>
        </p:blipFill>
        <p:spPr bwMode="auto">
          <a:xfrm>
            <a:off x="6552066" y="2820013"/>
            <a:ext cx="334318" cy="33431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Fuits and Vegetables | Baamboozle"/>
          <p:cNvPicPr>
            <a:picLocks noChangeAspect="1" noChangeArrowheads="1"/>
          </p:cNvPicPr>
          <p:nvPr/>
        </p:nvPicPr>
        <p:blipFill>
          <a:blip r:embed="rId8" cstate="hqprint">
            <a:extLst>
              <a:ext uri="{BEBA8EAE-BF5A-486C-A8C5-ECC9F3942E4B}">
                <a14:imgProps xmlns:a14="http://schemas.microsoft.com/office/drawing/2010/main">
                  <a14:imgLayer r:embed="rId7">
                    <a14:imgEffect>
                      <a14:backgroundRemoval t="10000" b="90000" l="10000" r="90000">
                        <a14:backgroundMark x1="60833" y1="12778" x2="75833" y2="27778"/>
                      </a14:backgroundRemoval>
                    </a14:imgEffect>
                  </a14:imgLayer>
                </a14:imgProps>
              </a:ext>
              <a:ext uri="{28A0092B-C50C-407E-A947-70E740481C1C}">
                <a14:useLocalDpi xmlns:a14="http://schemas.microsoft.com/office/drawing/2010/main" val="0"/>
              </a:ext>
            </a:extLst>
          </a:blip>
          <a:srcRect/>
          <a:stretch>
            <a:fillRect/>
          </a:stretch>
        </p:blipFill>
        <p:spPr bwMode="auto">
          <a:xfrm>
            <a:off x="6783157" y="2800271"/>
            <a:ext cx="334318" cy="3343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9">
            <a:extLst>
              <a:ext uri="{BEBA8EAE-BF5A-486C-A8C5-ECC9F3942E4B}">
                <a14:imgProps xmlns:a14="http://schemas.microsoft.com/office/drawing/2010/main">
                  <a14:imgLayer r:embed="rId10">
                    <a14:imgEffect>
                      <a14:backgroundRemoval t="2500" b="95000" l="0" r="86364">
                        <a14:foregroundMark x1="18182" y1="7500" x2="59091" y2="72500"/>
                        <a14:foregroundMark x1="59091" y1="72500" x2="63636" y2="92500"/>
                        <a14:backgroundMark x1="72727" y1="15000" x2="81818" y2="30000"/>
                        <a14:backgroundMark x1="31818" y1="87500" x2="27273" y2="55000"/>
                        <a14:backgroundMark x1="45455" y1="87500" x2="13636" y2="15000"/>
                        <a14:backgroundMark x1="63636" y1="7500" x2="90909" y2="90000"/>
                        <a14:backgroundMark x1="63636" y1="7500" x2="50000" y2="0"/>
                        <a14:backgroundMark x1="63636" y1="10000" x2="90909" y2="5000"/>
                        <a14:backgroundMark x1="81818" y1="50000" x2="90909" y2="10000"/>
                        <a14:backgroundMark x1="90909" y1="15000" x2="95455" y2="95000"/>
                      </a14:backgroundRemoval>
                    </a14:imgEffect>
                  </a14:imgLayer>
                </a14:imgProps>
              </a:ext>
            </a:extLst>
          </a:blip>
          <a:stretch>
            <a:fillRect/>
          </a:stretch>
        </p:blipFill>
        <p:spPr>
          <a:xfrm>
            <a:off x="6811574" y="2845594"/>
            <a:ext cx="134020" cy="243672"/>
          </a:xfrm>
          <a:prstGeom prst="rect">
            <a:avLst/>
          </a:prstGeom>
        </p:spPr>
      </p:pic>
      <p:pic>
        <p:nvPicPr>
          <p:cNvPr id="28" name="Picture 2" descr="Fuits and Vegetables | Baamboozle"/>
          <p:cNvPicPr>
            <a:picLocks noChangeAspect="1" noChangeArrowheads="1"/>
          </p:cNvPicPr>
          <p:nvPr/>
        </p:nvPicPr>
        <p:blipFill>
          <a:blip r:embed="rId8" cstate="hqprint">
            <a:extLst>
              <a:ext uri="{BEBA8EAE-BF5A-486C-A8C5-ECC9F3942E4B}">
                <a14:imgProps xmlns:a14="http://schemas.microsoft.com/office/drawing/2010/main">
                  <a14:imgLayer r:embed="rId7">
                    <a14:imgEffect>
                      <a14:backgroundRemoval t="10000" b="90000" l="10000" r="90000">
                        <a14:backgroundMark x1="61944" y1="11944" x2="69167" y2="25556"/>
                      </a14:backgroundRemoval>
                    </a14:imgEffect>
                  </a14:imgLayer>
                </a14:imgProps>
              </a:ext>
              <a:ext uri="{28A0092B-C50C-407E-A947-70E740481C1C}">
                <a14:useLocalDpi xmlns:a14="http://schemas.microsoft.com/office/drawing/2010/main" val="0"/>
              </a:ext>
            </a:extLst>
          </a:blip>
          <a:srcRect/>
          <a:stretch>
            <a:fillRect/>
          </a:stretch>
        </p:blipFill>
        <p:spPr bwMode="auto">
          <a:xfrm>
            <a:off x="5703149" y="2236149"/>
            <a:ext cx="334318" cy="33431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Fuits and Vegetables | Baamboozle"/>
          <p:cNvPicPr>
            <a:picLocks noChangeAspect="1" noChangeArrowheads="1"/>
          </p:cNvPicPr>
          <p:nvPr/>
        </p:nvPicPr>
        <p:blipFill>
          <a:blip r:embed="rId8" cstate="hqprint">
            <a:extLst>
              <a:ext uri="{BEBA8EAE-BF5A-486C-A8C5-ECC9F3942E4B}">
                <a14:imgProps xmlns:a14="http://schemas.microsoft.com/office/drawing/2010/main">
                  <a14:imgLayer r:embed="rId7">
                    <a14:imgEffect>
                      <a14:backgroundRemoval t="10000" b="90000" l="10000" r="90000">
                        <a14:backgroundMark x1="64444" y1="13333" x2="73056" y2="26944"/>
                      </a14:backgroundRemoval>
                    </a14:imgEffect>
                  </a14:imgLayer>
                </a14:imgProps>
              </a:ext>
              <a:ext uri="{28A0092B-C50C-407E-A947-70E740481C1C}">
                <a14:useLocalDpi xmlns:a14="http://schemas.microsoft.com/office/drawing/2010/main" val="0"/>
              </a:ext>
            </a:extLst>
          </a:blip>
          <a:srcRect/>
          <a:stretch>
            <a:fillRect/>
          </a:stretch>
        </p:blipFill>
        <p:spPr bwMode="auto">
          <a:xfrm>
            <a:off x="4453245" y="2490289"/>
            <a:ext cx="334318" cy="33431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Fuits and Vegetables | Baamboozle"/>
          <p:cNvPicPr>
            <a:picLocks noChangeAspect="1" noChangeArrowheads="1"/>
          </p:cNvPicPr>
          <p:nvPr/>
        </p:nvPicPr>
        <p:blipFill>
          <a:blip r:embed="rId8" cstate="hqprint">
            <a:extLst>
              <a:ext uri="{BEBA8EAE-BF5A-486C-A8C5-ECC9F3942E4B}">
                <a14:imgProps xmlns:a14="http://schemas.microsoft.com/office/drawing/2010/main">
                  <a14:imgLayer r:embed="rId7">
                    <a14:imgEffect>
                      <a14:backgroundRemoval t="10000" b="90000" l="10000" r="90000">
                        <a14:backgroundMark x1="64444" y1="13333" x2="73056" y2="26944"/>
                      </a14:backgroundRemoval>
                    </a14:imgEffect>
                  </a14:imgLayer>
                </a14:imgProps>
              </a:ext>
              <a:ext uri="{28A0092B-C50C-407E-A947-70E740481C1C}">
                <a14:useLocalDpi xmlns:a14="http://schemas.microsoft.com/office/drawing/2010/main" val="0"/>
              </a:ext>
            </a:extLst>
          </a:blip>
          <a:srcRect/>
          <a:stretch>
            <a:fillRect/>
          </a:stretch>
        </p:blipFill>
        <p:spPr bwMode="auto">
          <a:xfrm>
            <a:off x="3676151" y="2657448"/>
            <a:ext cx="334318" cy="33431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Fuits and Vegetables | Baamboozle"/>
          <p:cNvPicPr>
            <a:picLocks noChangeAspect="1" noChangeArrowheads="1"/>
          </p:cNvPicPr>
          <p:nvPr/>
        </p:nvPicPr>
        <p:blipFill>
          <a:blip r:embed="rId8" cstate="hqprint">
            <a:extLst>
              <a:ext uri="{BEBA8EAE-BF5A-486C-A8C5-ECC9F3942E4B}">
                <a14:imgProps xmlns:a14="http://schemas.microsoft.com/office/drawing/2010/main">
                  <a14:imgLayer r:embed="rId7">
                    <a14:imgEffect>
                      <a14:backgroundRemoval t="10000" b="90000" l="10000" r="90000">
                        <a14:backgroundMark x1="64444" y1="13333" x2="73056" y2="26944"/>
                      </a14:backgroundRemoval>
                    </a14:imgEffect>
                  </a14:imgLayer>
                </a14:imgProps>
              </a:ext>
              <a:ext uri="{28A0092B-C50C-407E-A947-70E740481C1C}">
                <a14:useLocalDpi xmlns:a14="http://schemas.microsoft.com/office/drawing/2010/main" val="0"/>
              </a:ext>
            </a:extLst>
          </a:blip>
          <a:srcRect/>
          <a:stretch>
            <a:fillRect/>
          </a:stretch>
        </p:blipFill>
        <p:spPr bwMode="auto">
          <a:xfrm>
            <a:off x="2467935" y="2633112"/>
            <a:ext cx="334318" cy="33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01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par>
                          <p:cTn id="70" fill="hold">
                            <p:stCondLst>
                              <p:cond delay="500"/>
                            </p:stCondLst>
                            <p:childTnLst>
                              <p:par>
                                <p:cTn id="71" presetID="10" presetClass="exit" presetSubtype="0" fill="hold" nodeType="afterEffect">
                                  <p:stCondLst>
                                    <p:cond delay="0"/>
                                  </p:stCondLst>
                                  <p:childTnLst>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par>
                          <p:cTn id="79" fill="hold">
                            <p:stCondLst>
                              <p:cond delay="500"/>
                            </p:stCondLst>
                            <p:childTnLst>
                              <p:par>
                                <p:cTn id="80" presetID="10" presetClass="exit" presetSubtype="0" fill="hold" nodeType="afterEffect">
                                  <p:stCondLst>
                                    <p:cond delay="0"/>
                                  </p:stCondLst>
                                  <p:childTnLst>
                                    <p:animEffect transition="out" filter="fade">
                                      <p:cBhvr>
                                        <p:cTn id="81" dur="500"/>
                                        <p:tgtEl>
                                          <p:spTgt spid="25"/>
                                        </p:tgtEl>
                                      </p:cBhvr>
                                    </p:animEffect>
                                    <p:set>
                                      <p:cBhvr>
                                        <p:cTn id="82" dur="1" fill="hold">
                                          <p:stCondLst>
                                            <p:cond delay="499"/>
                                          </p:stCondLst>
                                        </p:cTn>
                                        <p:tgtEl>
                                          <p:spTgt spid="2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childTnLst>
                          </p:cTn>
                        </p:par>
                        <p:par>
                          <p:cTn id="88" fill="hold">
                            <p:stCondLst>
                              <p:cond delay="500"/>
                            </p:stCondLst>
                            <p:childTnLst>
                              <p:par>
                                <p:cTn id="89" presetID="10" presetClass="exit" presetSubtype="0" fill="hold" nodeType="afterEffect">
                                  <p:stCondLst>
                                    <p:cond delay="0"/>
                                  </p:stCondLst>
                                  <p:childTnLst>
                                    <p:animEffect transition="out" filter="fade">
                                      <p:cBhvr>
                                        <p:cTn id="90" dur="500"/>
                                        <p:tgtEl>
                                          <p:spTgt spid="22"/>
                                        </p:tgtEl>
                                      </p:cBhvr>
                                    </p:animEffect>
                                    <p:set>
                                      <p:cBhvr>
                                        <p:cTn id="91" dur="1" fill="hold">
                                          <p:stCondLst>
                                            <p:cond delay="499"/>
                                          </p:stCondLst>
                                        </p:cTn>
                                        <p:tgtEl>
                                          <p:spTgt spid="22"/>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childTnLst>
                          </p:cTn>
                        </p:par>
                        <p:par>
                          <p:cTn id="97" fill="hold">
                            <p:stCondLst>
                              <p:cond delay="500"/>
                            </p:stCondLst>
                            <p:childTnLst>
                              <p:par>
                                <p:cTn id="98" presetID="10" presetClass="exit" presetSubtype="0" fill="hold" nodeType="afterEffect">
                                  <p:stCondLst>
                                    <p:cond delay="0"/>
                                  </p:stCondLst>
                                  <p:childTnLst>
                                    <p:animEffect transition="out" filter="fade">
                                      <p:cBhvr>
                                        <p:cTn id="99" dur="500"/>
                                        <p:tgtEl>
                                          <p:spTgt spid="27"/>
                                        </p:tgtEl>
                                      </p:cBhvr>
                                    </p:animEffect>
                                    <p:set>
                                      <p:cBhvr>
                                        <p:cTn id="100" dur="1" fill="hold">
                                          <p:stCondLst>
                                            <p:cond delay="499"/>
                                          </p:stCondLst>
                                        </p:cTn>
                                        <p:tgtEl>
                                          <p:spTgt spid="27"/>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wipe(left)">
                                      <p:cBhvr>
                                        <p:cTn id="105" dur="500"/>
                                        <p:tgtEl>
                                          <p:spTgt spid="23"/>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wipe(left)">
                                      <p:cBhvr>
                                        <p:cTn id="110" dur="500"/>
                                        <p:tgtEl>
                                          <p:spTgt spid="26"/>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wipe(left)">
                                      <p:cBhvr>
                                        <p:cTn id="1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8471" y="544945"/>
            <a:ext cx="78878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prstClr val="black"/>
                </a:solidFill>
                <a:effectLst/>
                <a:uLnTx/>
                <a:uFillTx/>
                <a:latin typeface="Arial-Rounded"/>
                <a:ea typeface="+mn-ea"/>
                <a:cs typeface="Arial"/>
                <a:sym typeface="Arial"/>
              </a:rPr>
              <a:t>HOẠT ĐỘNG TIẾP NỐI</a:t>
            </a:r>
            <a:endParaRPr kumimoji="0" lang="en-US" sz="3600" b="0" i="0" u="none" strike="noStrike" kern="1200" cap="none" spc="0" normalizeH="0" baseline="0" noProof="0">
              <a:ln>
                <a:noFill/>
              </a:ln>
              <a:solidFill>
                <a:prstClr val="black"/>
              </a:solidFill>
              <a:effectLst/>
              <a:uLnTx/>
              <a:uFillTx/>
              <a:latin typeface="Arial-Rounded"/>
              <a:ea typeface="+mn-ea"/>
              <a:cs typeface="Arial"/>
              <a:sym typeface="Arial"/>
            </a:endParaRPr>
          </a:p>
        </p:txBody>
      </p:sp>
      <p:sp>
        <p:nvSpPr>
          <p:cNvPr id="3" name="TextBox 2"/>
          <p:cNvSpPr txBox="1"/>
          <p:nvPr/>
        </p:nvSpPr>
        <p:spPr>
          <a:xfrm>
            <a:off x="3417455" y="2697018"/>
            <a:ext cx="53848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sym typeface="Arial"/>
              </a:rPr>
              <a:t>Ôn</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sym typeface="Arial"/>
              </a:rPr>
              <a:t>lại</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sym typeface="Arial"/>
              </a:rPr>
              <a:t>kiến</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sym typeface="Arial"/>
              </a:rPr>
              <a:t>thức</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sym typeface="Arial"/>
              </a:rPr>
              <a:t>về</a:t>
            </a:r>
            <a:r>
              <a:rPr kumimoji="0" 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 chắc</a:t>
            </a:r>
            <a:r>
              <a:rPr kumimoji="0" lang="en-US" sz="2800" b="0" i="0" u="none" strike="noStrike" kern="1200" cap="none" spc="0" normalizeH="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 chắn, có thể, không thể</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4" name="TextBox 3"/>
          <p:cNvSpPr txBox="1"/>
          <p:nvPr/>
        </p:nvSpPr>
        <p:spPr>
          <a:xfrm>
            <a:off x="3417455" y="4082013"/>
            <a:ext cx="574501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sym typeface="Arial"/>
              </a:rPr>
              <a:t>Chuẩn</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sym typeface="Arial"/>
              </a:rPr>
              <a:t>bị</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sym typeface="Arial"/>
              </a:rPr>
              <a:t>sau</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 Thực</a:t>
            </a:r>
            <a:r>
              <a:rPr kumimoji="0" lang="en-US" sz="2800" b="0" i="0" u="none" strike="noStrike" kern="1200" cap="none" spc="0" normalizeH="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 hành trải nghiệm, thu thập, kiểm đếm </a:t>
            </a:r>
            <a:r>
              <a:rPr kumimoji="0" 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(tiết 1)</a:t>
            </a:r>
            <a:endPar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0674531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1047</TotalTime>
  <Words>333</Words>
  <Application>Microsoft Office PowerPoint</Application>
  <PresentationFormat>Widescreen</PresentationFormat>
  <Paragraphs>44</Paragraphs>
  <Slides>8</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vt:i4>
      </vt:variant>
    </vt:vector>
  </HeadingPairs>
  <TitlesOfParts>
    <vt:vector size="20" baseType="lpstr">
      <vt:lpstr>宋体</vt:lpstr>
      <vt:lpstr>#9Slide03 Arima Madurai Medium</vt:lpstr>
      <vt:lpstr>Arial</vt:lpstr>
      <vt:lpstr>Arial-Rounded</vt:lpstr>
      <vt:lpstr>Calibri</vt:lpstr>
      <vt:lpstr>Times New Roman</vt:lpstr>
      <vt:lpstr>Utm AVO</vt:lpstr>
      <vt:lpstr>UTM Cookies</vt:lpstr>
      <vt:lpstr>迷你简卡通</vt:lpstr>
      <vt:lpstr>Office Theme</vt:lpstr>
      <vt:lpstr>2_Office Theme</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HP</cp:lastModifiedBy>
  <cp:revision>104</cp:revision>
  <dcterms:created xsi:type="dcterms:W3CDTF">2021-06-02T01:34:28Z</dcterms:created>
  <dcterms:modified xsi:type="dcterms:W3CDTF">2022-05-03T13:45:51Z</dcterms:modified>
</cp:coreProperties>
</file>