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41" r:id="rId4"/>
    <p:sldMasterId id="2147483966" r:id="rId5"/>
    <p:sldMasterId id="2147483980" r:id="rId6"/>
    <p:sldMasterId id="2147484007" r:id="rId7"/>
  </p:sldMasterIdLst>
  <p:notesMasterIdLst>
    <p:notesMasterId r:id="rId22"/>
  </p:notesMasterIdLst>
  <p:sldIdLst>
    <p:sldId id="2007577123" r:id="rId8"/>
    <p:sldId id="264" r:id="rId9"/>
    <p:sldId id="2007577113" r:id="rId10"/>
    <p:sldId id="275" r:id="rId11"/>
    <p:sldId id="2007577112" r:id="rId12"/>
    <p:sldId id="2007577115" r:id="rId13"/>
    <p:sldId id="2007577116" r:id="rId14"/>
    <p:sldId id="2007577114" r:id="rId15"/>
    <p:sldId id="2007577117" r:id="rId16"/>
    <p:sldId id="2007577119" r:id="rId17"/>
    <p:sldId id="2007577120" r:id="rId18"/>
    <p:sldId id="2007577121" r:id="rId19"/>
    <p:sldId id="2007577122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3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4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6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6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40674"/>
      </p:ext>
    </p:extLst>
  </p:cSld>
  <p:clrMapOvr>
    <a:masterClrMapping/>
  </p:clrMapOvr>
  <p:transition spd="med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2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32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42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53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64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375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39947"/>
      </p:ext>
    </p:extLst>
  </p:cSld>
  <p:clrMapOvr>
    <a:masterClrMapping/>
  </p:clrMapOvr>
  <p:transition spd="med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1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198"/>
            </a:lvl2pPr>
            <a:lvl3pPr>
              <a:defRPr sz="2663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198"/>
            </a:lvl2pPr>
            <a:lvl3pPr>
              <a:defRPr sz="2663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599929"/>
      </p:ext>
    </p:extLst>
  </p:cSld>
  <p:clrMapOvr>
    <a:masterClrMapping/>
  </p:clrMapOvr>
  <p:transition spd="med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8" b="1"/>
            </a:lvl1pPr>
            <a:lvl2pPr marL="609107" indent="0">
              <a:buNone/>
              <a:defRPr sz="2663" b="1"/>
            </a:lvl2pPr>
            <a:lvl3pPr marL="1218216" indent="0">
              <a:buNone/>
              <a:defRPr sz="2398" b="1"/>
            </a:lvl3pPr>
            <a:lvl4pPr marL="1827322" indent="0">
              <a:buNone/>
              <a:defRPr sz="2133" b="1"/>
            </a:lvl4pPr>
            <a:lvl5pPr marL="2436429" indent="0">
              <a:buNone/>
              <a:defRPr sz="2133" b="1"/>
            </a:lvl5pPr>
            <a:lvl6pPr marL="3045537" indent="0">
              <a:buNone/>
              <a:defRPr sz="2133" b="1"/>
            </a:lvl6pPr>
            <a:lvl7pPr marL="3654645" indent="0">
              <a:buNone/>
              <a:defRPr sz="2133" b="1"/>
            </a:lvl7pPr>
            <a:lvl8pPr marL="4263752" indent="0">
              <a:buNone/>
              <a:defRPr sz="2133" b="1"/>
            </a:lvl8pPr>
            <a:lvl9pPr marL="4872860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663"/>
            </a:lvl2pPr>
            <a:lvl3pPr>
              <a:defRPr sz="2398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8" b="1"/>
            </a:lvl1pPr>
            <a:lvl2pPr marL="609107" indent="0">
              <a:buNone/>
              <a:defRPr sz="2663" b="1"/>
            </a:lvl2pPr>
            <a:lvl3pPr marL="1218216" indent="0">
              <a:buNone/>
              <a:defRPr sz="2398" b="1"/>
            </a:lvl3pPr>
            <a:lvl4pPr marL="1827322" indent="0">
              <a:buNone/>
              <a:defRPr sz="2133" b="1"/>
            </a:lvl4pPr>
            <a:lvl5pPr marL="2436429" indent="0">
              <a:buNone/>
              <a:defRPr sz="2133" b="1"/>
            </a:lvl5pPr>
            <a:lvl6pPr marL="3045537" indent="0">
              <a:buNone/>
              <a:defRPr sz="2133" b="1"/>
            </a:lvl6pPr>
            <a:lvl7pPr marL="3654645" indent="0">
              <a:buNone/>
              <a:defRPr sz="2133" b="1"/>
            </a:lvl7pPr>
            <a:lvl8pPr marL="4263752" indent="0">
              <a:buNone/>
              <a:defRPr sz="2133" b="1"/>
            </a:lvl8pPr>
            <a:lvl9pPr marL="4872860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663"/>
            </a:lvl2pPr>
            <a:lvl3pPr>
              <a:defRPr sz="2398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31656"/>
      </p:ext>
    </p:extLst>
  </p:cSld>
  <p:clrMapOvr>
    <a:masterClrMapping/>
  </p:clrMapOvr>
  <p:transition spd="med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70277"/>
      </p:ext>
    </p:extLst>
  </p:cSld>
  <p:clrMapOvr>
    <a:masterClrMapping/>
  </p:clrMapOvr>
  <p:transition spd="med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3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3"/>
            </a:lvl1pPr>
            <a:lvl2pPr>
              <a:defRPr sz="3731"/>
            </a:lvl2pPr>
            <a:lvl3pPr>
              <a:defRPr sz="3198"/>
            </a:lvl3pPr>
            <a:lvl4pPr>
              <a:defRPr sz="2663"/>
            </a:lvl4pPr>
            <a:lvl5pPr>
              <a:defRPr sz="2663"/>
            </a:lvl5pPr>
            <a:lvl6pPr>
              <a:defRPr sz="2663"/>
            </a:lvl6pPr>
            <a:lvl7pPr>
              <a:defRPr sz="2663"/>
            </a:lvl7pPr>
            <a:lvl8pPr>
              <a:defRPr sz="2663"/>
            </a:lvl8pPr>
            <a:lvl9pPr>
              <a:defRPr sz="266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107" indent="0">
              <a:buNone/>
              <a:defRPr sz="1598"/>
            </a:lvl2pPr>
            <a:lvl3pPr marL="1218216" indent="0">
              <a:buNone/>
              <a:defRPr sz="1333"/>
            </a:lvl3pPr>
            <a:lvl4pPr marL="1827322" indent="0">
              <a:buNone/>
              <a:defRPr sz="1200"/>
            </a:lvl4pPr>
            <a:lvl5pPr marL="2436429" indent="0">
              <a:buNone/>
              <a:defRPr sz="1200"/>
            </a:lvl5pPr>
            <a:lvl6pPr marL="3045537" indent="0">
              <a:buNone/>
              <a:defRPr sz="1200"/>
            </a:lvl6pPr>
            <a:lvl7pPr marL="3654645" indent="0">
              <a:buNone/>
              <a:defRPr sz="1200"/>
            </a:lvl7pPr>
            <a:lvl8pPr marL="4263752" indent="0">
              <a:buNone/>
              <a:defRPr sz="1200"/>
            </a:lvl8pPr>
            <a:lvl9pPr marL="487286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1492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3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3"/>
            </a:lvl1pPr>
            <a:lvl2pPr marL="609107" indent="0">
              <a:buNone/>
              <a:defRPr sz="3731"/>
            </a:lvl2pPr>
            <a:lvl3pPr marL="1218216" indent="0">
              <a:buNone/>
              <a:defRPr sz="3198"/>
            </a:lvl3pPr>
            <a:lvl4pPr marL="1827322" indent="0">
              <a:buNone/>
              <a:defRPr sz="2663"/>
            </a:lvl4pPr>
            <a:lvl5pPr marL="2436429" indent="0">
              <a:buNone/>
              <a:defRPr sz="2663"/>
            </a:lvl5pPr>
            <a:lvl6pPr marL="3045537" indent="0">
              <a:buNone/>
              <a:defRPr sz="2663"/>
            </a:lvl6pPr>
            <a:lvl7pPr marL="3654645" indent="0">
              <a:buNone/>
              <a:defRPr sz="2663"/>
            </a:lvl7pPr>
            <a:lvl8pPr marL="4263752" indent="0">
              <a:buNone/>
              <a:defRPr sz="2663"/>
            </a:lvl8pPr>
            <a:lvl9pPr marL="4872860" indent="0">
              <a:buNone/>
              <a:defRPr sz="266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107" indent="0">
              <a:buNone/>
              <a:defRPr sz="1598"/>
            </a:lvl2pPr>
            <a:lvl3pPr marL="1218216" indent="0">
              <a:buNone/>
              <a:defRPr sz="1333"/>
            </a:lvl3pPr>
            <a:lvl4pPr marL="1827322" indent="0">
              <a:buNone/>
              <a:defRPr sz="1200"/>
            </a:lvl4pPr>
            <a:lvl5pPr marL="2436429" indent="0">
              <a:buNone/>
              <a:defRPr sz="1200"/>
            </a:lvl5pPr>
            <a:lvl6pPr marL="3045537" indent="0">
              <a:buNone/>
              <a:defRPr sz="1200"/>
            </a:lvl6pPr>
            <a:lvl7pPr marL="3654645" indent="0">
              <a:buNone/>
              <a:defRPr sz="1200"/>
            </a:lvl7pPr>
            <a:lvl8pPr marL="4263752" indent="0">
              <a:buNone/>
              <a:defRPr sz="1200"/>
            </a:lvl8pPr>
            <a:lvl9pPr marL="487286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24039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10737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03309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378" y="-90517"/>
            <a:ext cx="1064167" cy="9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662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1" y="1600200"/>
            <a:ext cx="10972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B35F0B1-53A2-4F58-A419-9B6A1424FB57}" type="datetimeFigureOut">
              <a:rPr lang="zh-CN" altLang="en-US" smtClean="0">
                <a:solidFill>
                  <a:srgbClr val="000000"/>
                </a:solidFill>
              </a:rPr>
              <a:pPr/>
              <a:t>2022/5/15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799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EBF4EF-A2BF-4103-B2B4-2A3D5169DA7D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97121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967785"/>
      </p:ext>
    </p:extLst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95095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264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967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86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834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527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328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2022/5/15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09089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1082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239287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91922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374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846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89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7629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624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2147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4288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1981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556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7057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26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ags" Target="../tags/tag5.xml"/><Relationship Id="rId18" Type="http://schemas.openxmlformats.org/officeDocument/2006/relationships/tags" Target="../tags/tag10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17" Type="http://schemas.openxmlformats.org/officeDocument/2006/relationships/tags" Target="../tags/tag9.xml"/><Relationship Id="rId2" Type="http://schemas.openxmlformats.org/officeDocument/2006/relationships/slideLayout" Target="../slideLayouts/slideLayout67.xml"/><Relationship Id="rId16" Type="http://schemas.openxmlformats.org/officeDocument/2006/relationships/tags" Target="../tags/tag8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ags" Target="../tags/tag7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41.jp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ags" Target="../tags/tag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2022/5/15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3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8" r:id="rId11"/>
    <p:sldLayoutId id="2147483979" r:id="rId12"/>
  </p:sldLayoutIdLst>
  <p:transition spd="med">
    <p:pull/>
  </p:transition>
  <p:txStyles>
    <p:titleStyle>
      <a:lvl1pPr algn="ctr" defTabSz="1217580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3" kern="1200">
          <a:solidFill>
            <a:schemeClr val="tx1"/>
          </a:solidFill>
          <a:latin typeface="+mn-lt"/>
          <a:ea typeface="+mn-ea"/>
          <a:cs typeface="+mn-cs"/>
        </a:defRPr>
      </a:lvl1pPr>
      <a:lvl2pPr marL="989800" indent="-380692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1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5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3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2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3" kern="1200">
          <a:solidFill>
            <a:schemeClr val="tx1"/>
          </a:solidFill>
          <a:latin typeface="+mn-lt"/>
          <a:ea typeface="+mn-ea"/>
          <a:cs typeface="+mn-cs"/>
        </a:defRPr>
      </a:lvl5pPr>
      <a:lvl6pPr marL="3350090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8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7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8pPr>
      <a:lvl9pPr marL="5177413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6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32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645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75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86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17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5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8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em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Relationship Id="rId14" Type="http://schemas.openxmlformats.org/officeDocument/2006/relationships/image" Target="../media/image6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2B39FEE4-F42F-DEE4-9671-332CDB4285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32" y="1142646"/>
            <a:ext cx="3724187" cy="571535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D0608046-376B-481A-C2EC-969EEF489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2642880"/>
            <a:ext cx="3138463" cy="436706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5F8568F4-820D-B773-0F57-AF316BC25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06" y="2642879"/>
            <a:ext cx="2835230" cy="4215120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45BCF592-AC69-8E69-F024-274A4EEC16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53" y="0"/>
            <a:ext cx="1979360" cy="1859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6DBCC1-701B-EF64-0A70-7F7C7DD88AF9}"/>
              </a:ext>
            </a:extLst>
          </p:cNvPr>
          <p:cNvSpPr txBox="1"/>
          <p:nvPr/>
        </p:nvSpPr>
        <p:spPr>
          <a:xfrm>
            <a:off x="3648536" y="37892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DFFF0-E0EF-E35F-73D9-1C7935FB6B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0" y="138472"/>
            <a:ext cx="1433052" cy="143305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84FD43F-B786-7E35-BA2B-BC9662BEDAAB}"/>
              </a:ext>
            </a:extLst>
          </p:cNvPr>
          <p:cNvSpPr/>
          <p:nvPr/>
        </p:nvSpPr>
        <p:spPr>
          <a:xfrm>
            <a:off x="1135626" y="2151613"/>
            <a:ext cx="9884721" cy="277824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071C4-B189-9E31-350D-ABCE201D4E09}"/>
              </a:ext>
            </a:extLst>
          </p:cNvPr>
          <p:cNvSpPr txBox="1"/>
          <p:nvPr/>
        </p:nvSpPr>
        <p:spPr>
          <a:xfrm>
            <a:off x="4031653" y="2232238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nhiên và Xã hội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6D4FA-1CFD-957B-0793-19EC15D055B5}"/>
              </a:ext>
            </a:extLst>
          </p:cNvPr>
          <p:cNvSpPr txBox="1"/>
          <p:nvPr/>
        </p:nvSpPr>
        <p:spPr>
          <a:xfrm>
            <a:off x="1571112" y="3082432"/>
            <a:ext cx="8813492" cy="15204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31: ÔN TẬP CHỦ ĐỀ TRÁI ĐẤT VÀ BẦU TRỜI</a:t>
            </a:r>
          </a:p>
        </p:txBody>
      </p:sp>
    </p:spTree>
    <p:extLst>
      <p:ext uri="{BB962C8B-B14F-4D97-AF65-F5344CB8AC3E}">
        <p14:creationId xmlns:p14="http://schemas.microsoft.com/office/powerpoint/2010/main" val="128108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DC8B7E-1B06-4FD8-911C-BFCCB5CA38B6}"/>
              </a:ext>
            </a:extLst>
          </p:cNvPr>
          <p:cNvSpPr txBox="1"/>
          <p:nvPr/>
        </p:nvSpPr>
        <p:spPr>
          <a:xfrm>
            <a:off x="3810000" y="4522156"/>
            <a:ext cx="5848350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Bộ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sưu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tập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ảnh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mùa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xuân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Two birds on a branch&#10;&#10;Description automatically generated with low confidence">
            <a:extLst>
              <a:ext uri="{FF2B5EF4-FFF2-40B4-BE49-F238E27FC236}">
                <a16:creationId xmlns:a16="http://schemas.microsoft.com/office/drawing/2014/main" id="{B57D0A15-249F-4045-B3D4-7396B4507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r="-1" b="-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Picture 10" descr="A picture containing person, colorful, sport, dancer&#10;&#10;Description automatically generated">
            <a:extLst>
              <a:ext uri="{FF2B5EF4-FFF2-40B4-BE49-F238E27FC236}">
                <a16:creationId xmlns:a16="http://schemas.microsoft.com/office/drawing/2014/main" id="{BF8CBB96-AE9C-489B-BB12-C8E2BB146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34341" b="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trees with pink flowers&#10;&#10;Description automatically generated with low confidence">
            <a:extLst>
              <a:ext uri="{FF2B5EF4-FFF2-40B4-BE49-F238E27FC236}">
                <a16:creationId xmlns:a16="http://schemas.microsoft.com/office/drawing/2014/main" id="{6D5F9841-0D7A-4F9A-8DD7-FAB9EFD69B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r="4510" b="-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dress, colorful&#10;&#10;Description automatically generated">
            <a:extLst>
              <a:ext uri="{FF2B5EF4-FFF2-40B4-BE49-F238E27FC236}">
                <a16:creationId xmlns:a16="http://schemas.microsoft.com/office/drawing/2014/main" id="{06BAFCE4-AE0E-465E-9A19-564FA4267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r="18415" b="-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B57FB-5CD1-4261-8618-0860F236C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r="11983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4250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irs and umbrellas on a beach&#10;&#10;Description automatically generated with medium confidence">
            <a:extLst>
              <a:ext uri="{FF2B5EF4-FFF2-40B4-BE49-F238E27FC236}">
                <a16:creationId xmlns:a16="http://schemas.microsoft.com/office/drawing/2014/main" id="{DC6C7FC2-D667-48D0-8183-454FBDEC6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r="-2" b="16677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picture containing tree, plant, maple&#10;&#10;Description automatically generated">
            <a:extLst>
              <a:ext uri="{FF2B5EF4-FFF2-40B4-BE49-F238E27FC236}">
                <a16:creationId xmlns:a16="http://schemas.microsoft.com/office/drawing/2014/main" id="{F3CD9E8A-E8DC-4764-9D1E-DEA0377D7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009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picture containing outdoor, beach, sand, sandy&#10;&#10;Description automatically generated">
            <a:extLst>
              <a:ext uri="{FF2B5EF4-FFF2-40B4-BE49-F238E27FC236}">
                <a16:creationId xmlns:a16="http://schemas.microsoft.com/office/drawing/2014/main" id="{09DB5FFC-1DFC-4709-820F-23E97B6BB5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0" b="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Kids flying kites in the grass&#10;&#10;Description automatically generated with low confidence">
            <a:extLst>
              <a:ext uri="{FF2B5EF4-FFF2-40B4-BE49-F238E27FC236}">
                <a16:creationId xmlns:a16="http://schemas.microsoft.com/office/drawing/2014/main" id="{C1260261-8C14-4F67-9D22-32561BBA32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0" r="-2" b="7876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DCF8AE-11CF-4DD1-9C15-FC8273E3CE58}"/>
              </a:ext>
            </a:extLst>
          </p:cNvPr>
          <p:cNvSpPr/>
          <p:nvPr/>
        </p:nvSpPr>
        <p:spPr>
          <a:xfrm>
            <a:off x="4583889" y="2847975"/>
            <a:ext cx="3362325" cy="8858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hè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908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uple of people sitting on a bench in a park with fallen leaves&#10;&#10;Description automatically generated with low confidence">
            <a:extLst>
              <a:ext uri="{FF2B5EF4-FFF2-40B4-BE49-F238E27FC236}">
                <a16:creationId xmlns:a16="http://schemas.microsoft.com/office/drawing/2014/main" id="{35AF83B7-8B49-4D46-A09C-2D05EEF0B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" r="-2" b="1396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 descr="A red leaf on yellow leaves&#10;&#10;Description automatically generated with low confidence">
            <a:extLst>
              <a:ext uri="{FF2B5EF4-FFF2-40B4-BE49-F238E27FC236}">
                <a16:creationId xmlns:a16="http://schemas.microsoft.com/office/drawing/2014/main" id="{A2C0D9B4-D257-4143-BB3A-35A897655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1" r="-2" b="14575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Picture 4" descr="A picture containing tree, outdoor, orange, plant&#10;&#10;Description automatically generated">
            <a:extLst>
              <a:ext uri="{FF2B5EF4-FFF2-40B4-BE49-F238E27FC236}">
                <a16:creationId xmlns:a16="http://schemas.microsoft.com/office/drawing/2014/main" id="{666EBA0D-14A8-401D-9A22-7C2B7B3FB2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9" r="21644" b="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F67630-0B4E-4C50-BEB1-2CC9CE50DEE3}"/>
              </a:ext>
            </a:extLst>
          </p:cNvPr>
          <p:cNvSpPr/>
          <p:nvPr/>
        </p:nvSpPr>
        <p:spPr>
          <a:xfrm>
            <a:off x="4583889" y="2847975"/>
            <a:ext cx="3362325" cy="8858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thu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760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itting on a bench under a tree&#10;&#10;Description automatically generated">
            <a:extLst>
              <a:ext uri="{FF2B5EF4-FFF2-40B4-BE49-F238E27FC236}">
                <a16:creationId xmlns:a16="http://schemas.microsoft.com/office/drawing/2014/main" id="{6481B117-DE5D-43E0-B99D-066B74B528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9" r="19590" b="-1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3" name="Picture 2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65C9D1CA-CB06-4842-B498-780A942952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r="9203" b="3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9" name="Picture 8" descr="A branch with snow on it&#10;&#10;Description automatically generated with medium confidence">
            <a:extLst>
              <a:ext uri="{FF2B5EF4-FFF2-40B4-BE49-F238E27FC236}">
                <a16:creationId xmlns:a16="http://schemas.microsoft.com/office/drawing/2014/main" id="{50D3E8C2-9E8C-4CB6-B8FB-0D5AD17E5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778" b="4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64139-E706-4AC9-9733-87606044E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r="9797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A02B8B-4AFB-4E64-BF54-64FEC85A2B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r="6183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D9D3CE-A2B8-4A45-A132-A29799480176}"/>
              </a:ext>
            </a:extLst>
          </p:cNvPr>
          <p:cNvSpPr/>
          <p:nvPr/>
        </p:nvSpPr>
        <p:spPr>
          <a:xfrm>
            <a:off x="4583889" y="2847975"/>
            <a:ext cx="3362325" cy="8858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đông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638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A8513DC-72EE-E145-3D31-AE2F9873A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32" y="1142646"/>
            <a:ext cx="3724187" cy="5715353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D8F8BD3A-A5FC-831F-CB4B-57B99498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2642880"/>
            <a:ext cx="3138463" cy="4367069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31E6D3D6-5C20-AFFD-BF3A-24139BAE7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06" y="2642879"/>
            <a:ext cx="2835230" cy="421512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11278293-F86B-C5B0-1467-536C6369F5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2" y="212656"/>
            <a:ext cx="1979360" cy="1859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087F2-7220-F747-265D-73A0E6745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248" y="1244935"/>
            <a:ext cx="705978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0136727-4A49-47D8-BAE4-B3705E81C90B}"/>
              </a:ext>
            </a:extLst>
          </p:cNvPr>
          <p:cNvCxnSpPr/>
          <p:nvPr/>
        </p:nvCxnSpPr>
        <p:spPr>
          <a:xfrm flipV="1">
            <a:off x="6118852" y="615480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7E79E72-B5B4-4D5D-83BD-EC358ECA57D1}"/>
              </a:ext>
            </a:extLst>
          </p:cNvPr>
          <p:cNvCxnSpPr/>
          <p:nvPr/>
        </p:nvCxnSpPr>
        <p:spPr>
          <a:xfrm flipV="1">
            <a:off x="3102406" y="214688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8109AD72-CE32-42D5-8C6D-485C598ED2B2}"/>
              </a:ext>
            </a:extLst>
          </p:cNvPr>
          <p:cNvCxnSpPr/>
          <p:nvPr/>
        </p:nvCxnSpPr>
        <p:spPr>
          <a:xfrm flipV="1">
            <a:off x="2950201" y="264009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04256D6-AAD0-4C6E-BB6D-93863CDB9C99}"/>
              </a:ext>
            </a:extLst>
          </p:cNvPr>
          <p:cNvCxnSpPr>
            <a:cxnSpLocks/>
          </p:cNvCxnSpPr>
          <p:nvPr/>
        </p:nvCxnSpPr>
        <p:spPr>
          <a:xfrm flipV="1">
            <a:off x="6765763" y="545496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9270E5-353B-4086-B941-60EAE52F2949}"/>
              </a:ext>
            </a:extLst>
          </p:cNvPr>
          <p:cNvCxnSpPr>
            <a:cxnSpLocks/>
          </p:cNvCxnSpPr>
          <p:nvPr/>
        </p:nvCxnSpPr>
        <p:spPr>
          <a:xfrm flipV="1">
            <a:off x="8517489" y="2464813"/>
            <a:ext cx="291300" cy="260939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D1CB99-375F-45B3-B519-D63C95C1B9AF}"/>
              </a:ext>
            </a:extLst>
          </p:cNvPr>
          <p:cNvCxnSpPr>
            <a:cxnSpLocks/>
          </p:cNvCxnSpPr>
          <p:nvPr/>
        </p:nvCxnSpPr>
        <p:spPr>
          <a:xfrm flipV="1">
            <a:off x="8848539" y="2268018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2E77015-8311-498C-A20C-BE51D79A71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30" y="1484912"/>
            <a:ext cx="8271244" cy="23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82899C-59CA-4A6F-9783-730BD4570B8F}"/>
              </a:ext>
            </a:extLst>
          </p:cNvPr>
          <p:cNvSpPr txBox="1"/>
          <p:nvPr/>
        </p:nvSpPr>
        <p:spPr>
          <a:xfrm>
            <a:off x="2586487" y="2183508"/>
            <a:ext cx="7247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1.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gợi</a:t>
            </a:r>
            <a:r>
              <a:rPr lang="en-US" sz="3200" dirty="0"/>
              <a:t> ý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3DE3-B15B-403C-AE3E-419F5BEAA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88" y="3260726"/>
            <a:ext cx="5472943" cy="31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3575" y="2354914"/>
            <a:ext cx="5977618" cy="8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48FE401C-42C4-4F31-8AA0-D4FFF3FA412C}"/>
              </a:ext>
            </a:extLst>
          </p:cNvPr>
          <p:cNvSpPr/>
          <p:nvPr/>
        </p:nvSpPr>
        <p:spPr>
          <a:xfrm>
            <a:off x="2434728" y="1652530"/>
            <a:ext cx="7546554" cy="3855904"/>
          </a:xfrm>
          <a:prstGeom prst="foldedCorne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E4D723-892E-48DC-A7AB-9A0C48059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12374"/>
              </p:ext>
            </p:extLst>
          </p:nvPr>
        </p:nvGraphicFramePr>
        <p:xfrm>
          <a:off x="2577947" y="2471348"/>
          <a:ext cx="7003844" cy="227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497">
                  <a:extLst>
                    <a:ext uri="{9D8B030D-6E8A-4147-A177-3AD203B41FA5}">
                      <a16:colId xmlns:a16="http://schemas.microsoft.com/office/drawing/2014/main" val="2145986445"/>
                    </a:ext>
                  </a:extLst>
                </a:gridCol>
                <a:gridCol w="4932347">
                  <a:extLst>
                    <a:ext uri="{9D8B030D-6E8A-4147-A177-3AD203B41FA5}">
                      <a16:colId xmlns:a16="http://schemas.microsoft.com/office/drawing/2014/main" val="4235790013"/>
                    </a:ext>
                  </a:extLst>
                </a:gridCol>
              </a:tblGrid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56141"/>
                  </a:ext>
                </a:extLst>
              </a:tr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01402"/>
                  </a:ext>
                </a:extLst>
              </a:tr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Trang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phục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288807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91F60F-6C4A-4CC2-9E09-F0F4D066C532}"/>
              </a:ext>
            </a:extLst>
          </p:cNvPr>
          <p:cNvSpPr/>
          <p:nvPr/>
        </p:nvSpPr>
        <p:spPr>
          <a:xfrm>
            <a:off x="2434728" y="1344057"/>
            <a:ext cx="2214390" cy="61694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Mùa</a:t>
            </a:r>
            <a:r>
              <a:rPr lang="en-US" sz="3200" b="1" dirty="0"/>
              <a:t> </a:t>
            </a:r>
            <a:r>
              <a:rPr lang="en-US" sz="3200" b="1" dirty="0" err="1"/>
              <a:t>xuân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4E764-2901-4ECD-8CE9-E4D79D397FCC}"/>
              </a:ext>
            </a:extLst>
          </p:cNvPr>
          <p:cNvSpPr txBox="1"/>
          <p:nvPr/>
        </p:nvSpPr>
        <p:spPr>
          <a:xfrm>
            <a:off x="4953523" y="2588035"/>
            <a:ext cx="388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tiết</a:t>
            </a:r>
            <a:r>
              <a:rPr lang="en-US" sz="2800" dirty="0">
                <a:solidFill>
                  <a:srgbClr val="FF0000"/>
                </a:solidFill>
              </a:rPr>
              <a:t> se </a:t>
            </a:r>
            <a:r>
              <a:rPr lang="en-US" sz="2800" dirty="0" err="1">
                <a:solidFill>
                  <a:srgbClr val="FF0000"/>
                </a:solidFill>
              </a:rPr>
              <a:t>lạnh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9C025-8AB4-4426-A688-E336D075E0C7}"/>
              </a:ext>
            </a:extLst>
          </p:cNvPr>
          <p:cNvSpPr txBox="1"/>
          <p:nvPr/>
        </p:nvSpPr>
        <p:spPr>
          <a:xfrm>
            <a:off x="4953523" y="3348199"/>
            <a:ext cx="438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chúc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tết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trồng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,…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159E0-F8E5-4CB4-B685-5D3E6E0700EF}"/>
              </a:ext>
            </a:extLst>
          </p:cNvPr>
          <p:cNvSpPr txBox="1"/>
          <p:nvPr/>
        </p:nvSpPr>
        <p:spPr>
          <a:xfrm>
            <a:off x="4953523" y="4075939"/>
            <a:ext cx="438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Quần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mỏng</a:t>
            </a:r>
            <a:r>
              <a:rPr lang="en-US" sz="2800" dirty="0">
                <a:solidFill>
                  <a:srgbClr val="FF000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288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48FE401C-42C4-4F31-8AA0-D4FFF3FA412C}"/>
              </a:ext>
            </a:extLst>
          </p:cNvPr>
          <p:cNvSpPr/>
          <p:nvPr/>
        </p:nvSpPr>
        <p:spPr>
          <a:xfrm>
            <a:off x="2434728" y="1652530"/>
            <a:ext cx="7546554" cy="3855904"/>
          </a:xfrm>
          <a:prstGeom prst="foldedCorner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E4D723-892E-48DC-A7AB-9A0C48059484}"/>
              </a:ext>
            </a:extLst>
          </p:cNvPr>
          <p:cNvGraphicFramePr>
            <a:graphicFrameLocks noGrp="1"/>
          </p:cNvGraphicFramePr>
          <p:nvPr/>
        </p:nvGraphicFramePr>
        <p:xfrm>
          <a:off x="2577947" y="2471348"/>
          <a:ext cx="7003844" cy="227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497">
                  <a:extLst>
                    <a:ext uri="{9D8B030D-6E8A-4147-A177-3AD203B41FA5}">
                      <a16:colId xmlns:a16="http://schemas.microsoft.com/office/drawing/2014/main" val="2145986445"/>
                    </a:ext>
                  </a:extLst>
                </a:gridCol>
                <a:gridCol w="4932347">
                  <a:extLst>
                    <a:ext uri="{9D8B030D-6E8A-4147-A177-3AD203B41FA5}">
                      <a16:colId xmlns:a16="http://schemas.microsoft.com/office/drawing/2014/main" val="4235790013"/>
                    </a:ext>
                  </a:extLst>
                </a:gridCol>
              </a:tblGrid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56141"/>
                  </a:ext>
                </a:extLst>
              </a:tr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01402"/>
                  </a:ext>
                </a:extLst>
              </a:tr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Trang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phục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288807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91F60F-6C4A-4CC2-9E09-F0F4D066C532}"/>
              </a:ext>
            </a:extLst>
          </p:cNvPr>
          <p:cNvSpPr/>
          <p:nvPr/>
        </p:nvSpPr>
        <p:spPr>
          <a:xfrm>
            <a:off x="2434728" y="1344057"/>
            <a:ext cx="2214390" cy="61694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Mùa</a:t>
            </a:r>
            <a:r>
              <a:rPr lang="en-US" sz="3200" b="1" dirty="0"/>
              <a:t> </a:t>
            </a:r>
            <a:r>
              <a:rPr lang="en-US" sz="3200" b="1" dirty="0" err="1"/>
              <a:t>hè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4E764-2901-4ECD-8CE9-E4D79D397FCC}"/>
              </a:ext>
            </a:extLst>
          </p:cNvPr>
          <p:cNvSpPr txBox="1"/>
          <p:nvPr/>
        </p:nvSpPr>
        <p:spPr>
          <a:xfrm>
            <a:off x="4953523" y="2588035"/>
            <a:ext cx="388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nóng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nực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9C025-8AB4-4426-A688-E336D075E0C7}"/>
              </a:ext>
            </a:extLst>
          </p:cNvPr>
          <p:cNvSpPr txBox="1"/>
          <p:nvPr/>
        </p:nvSpPr>
        <p:spPr>
          <a:xfrm>
            <a:off x="4953523" y="3348199"/>
            <a:ext cx="438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tắm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biển</a:t>
            </a:r>
            <a:r>
              <a:rPr lang="en-US" sz="2800" dirty="0">
                <a:solidFill>
                  <a:srgbClr val="FF0000"/>
                </a:solidFill>
              </a:rPr>
              <a:t>,…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159E0-F8E5-4CB4-B685-5D3E6E0700EF}"/>
              </a:ext>
            </a:extLst>
          </p:cNvPr>
          <p:cNvSpPr txBox="1"/>
          <p:nvPr/>
        </p:nvSpPr>
        <p:spPr>
          <a:xfrm>
            <a:off x="4953523" y="4075939"/>
            <a:ext cx="438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Quần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cộc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63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48FE401C-42C4-4F31-8AA0-D4FFF3FA412C}"/>
              </a:ext>
            </a:extLst>
          </p:cNvPr>
          <p:cNvSpPr/>
          <p:nvPr/>
        </p:nvSpPr>
        <p:spPr>
          <a:xfrm>
            <a:off x="2434728" y="1652530"/>
            <a:ext cx="7546554" cy="3855904"/>
          </a:xfrm>
          <a:prstGeom prst="foldedCorne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E4D723-892E-48DC-A7AB-9A0C48059484}"/>
              </a:ext>
            </a:extLst>
          </p:cNvPr>
          <p:cNvGraphicFramePr>
            <a:graphicFrameLocks noGrp="1"/>
          </p:cNvGraphicFramePr>
          <p:nvPr/>
        </p:nvGraphicFramePr>
        <p:xfrm>
          <a:off x="2577947" y="2471348"/>
          <a:ext cx="7003844" cy="227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497">
                  <a:extLst>
                    <a:ext uri="{9D8B030D-6E8A-4147-A177-3AD203B41FA5}">
                      <a16:colId xmlns:a16="http://schemas.microsoft.com/office/drawing/2014/main" val="2145986445"/>
                    </a:ext>
                  </a:extLst>
                </a:gridCol>
                <a:gridCol w="4932347">
                  <a:extLst>
                    <a:ext uri="{9D8B030D-6E8A-4147-A177-3AD203B41FA5}">
                      <a16:colId xmlns:a16="http://schemas.microsoft.com/office/drawing/2014/main" val="4235790013"/>
                    </a:ext>
                  </a:extLst>
                </a:gridCol>
              </a:tblGrid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56141"/>
                  </a:ext>
                </a:extLst>
              </a:tr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01402"/>
                  </a:ext>
                </a:extLst>
              </a:tr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Trang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phục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288807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91F60F-6C4A-4CC2-9E09-F0F4D066C532}"/>
              </a:ext>
            </a:extLst>
          </p:cNvPr>
          <p:cNvSpPr/>
          <p:nvPr/>
        </p:nvSpPr>
        <p:spPr>
          <a:xfrm>
            <a:off x="2434728" y="1344057"/>
            <a:ext cx="2214390" cy="6169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Mùa</a:t>
            </a:r>
            <a:r>
              <a:rPr lang="en-US" sz="3200" b="1" dirty="0"/>
              <a:t> </a:t>
            </a:r>
            <a:r>
              <a:rPr lang="en-US" sz="3200" b="1" dirty="0" err="1"/>
              <a:t>thu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4E764-2901-4ECD-8CE9-E4D79D397FCC}"/>
              </a:ext>
            </a:extLst>
          </p:cNvPr>
          <p:cNvSpPr txBox="1"/>
          <p:nvPr/>
        </p:nvSpPr>
        <p:spPr>
          <a:xfrm>
            <a:off x="4953523" y="2588035"/>
            <a:ext cx="388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tiết</a:t>
            </a:r>
            <a:r>
              <a:rPr lang="en-US" sz="2800" dirty="0">
                <a:solidFill>
                  <a:srgbClr val="FF0000"/>
                </a:solidFill>
              </a:rPr>
              <a:t> se </a:t>
            </a:r>
            <a:r>
              <a:rPr lang="en-US" sz="2800" dirty="0" err="1">
                <a:solidFill>
                  <a:srgbClr val="FF0000"/>
                </a:solidFill>
              </a:rPr>
              <a:t>lạnh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9C025-8AB4-4426-A688-E336D075E0C7}"/>
              </a:ext>
            </a:extLst>
          </p:cNvPr>
          <p:cNvSpPr txBox="1"/>
          <p:nvPr/>
        </p:nvSpPr>
        <p:spPr>
          <a:xfrm>
            <a:off x="4953523" y="3348199"/>
            <a:ext cx="438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Rước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đèn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</a:t>
            </a:r>
            <a:r>
              <a:rPr lang="en-US" sz="2800" dirty="0">
                <a:solidFill>
                  <a:srgbClr val="FF0000"/>
                </a:solidFill>
              </a:rPr>
              <a:t>,…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159E0-F8E5-4CB4-B685-5D3E6E0700EF}"/>
              </a:ext>
            </a:extLst>
          </p:cNvPr>
          <p:cNvSpPr txBox="1"/>
          <p:nvPr/>
        </p:nvSpPr>
        <p:spPr>
          <a:xfrm>
            <a:off x="4953523" y="4075939"/>
            <a:ext cx="438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Quần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mỏng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055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48FE401C-42C4-4F31-8AA0-D4FFF3FA412C}"/>
              </a:ext>
            </a:extLst>
          </p:cNvPr>
          <p:cNvSpPr/>
          <p:nvPr/>
        </p:nvSpPr>
        <p:spPr>
          <a:xfrm>
            <a:off x="2434728" y="1652530"/>
            <a:ext cx="7546554" cy="3855904"/>
          </a:xfrm>
          <a:prstGeom prst="foldedCorne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E4D723-892E-48DC-A7AB-9A0C48059484}"/>
              </a:ext>
            </a:extLst>
          </p:cNvPr>
          <p:cNvGraphicFramePr>
            <a:graphicFrameLocks noGrp="1"/>
          </p:cNvGraphicFramePr>
          <p:nvPr/>
        </p:nvGraphicFramePr>
        <p:xfrm>
          <a:off x="2577947" y="2471348"/>
          <a:ext cx="7003844" cy="227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497">
                  <a:extLst>
                    <a:ext uri="{9D8B030D-6E8A-4147-A177-3AD203B41FA5}">
                      <a16:colId xmlns:a16="http://schemas.microsoft.com/office/drawing/2014/main" val="2145986445"/>
                    </a:ext>
                  </a:extLst>
                </a:gridCol>
                <a:gridCol w="4932347">
                  <a:extLst>
                    <a:ext uri="{9D8B030D-6E8A-4147-A177-3AD203B41FA5}">
                      <a16:colId xmlns:a16="http://schemas.microsoft.com/office/drawing/2014/main" val="4235790013"/>
                    </a:ext>
                  </a:extLst>
                </a:gridCol>
              </a:tblGrid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56141"/>
                  </a:ext>
                </a:extLst>
              </a:tr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901402"/>
                  </a:ext>
                </a:extLst>
              </a:tr>
              <a:tr h="7589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Trang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phục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288807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91F60F-6C4A-4CC2-9E09-F0F4D066C532}"/>
              </a:ext>
            </a:extLst>
          </p:cNvPr>
          <p:cNvSpPr/>
          <p:nvPr/>
        </p:nvSpPr>
        <p:spPr>
          <a:xfrm>
            <a:off x="2434728" y="1344057"/>
            <a:ext cx="2214390" cy="61694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Mùa</a:t>
            </a:r>
            <a:r>
              <a:rPr lang="en-US" sz="3200" b="1" dirty="0"/>
              <a:t> </a:t>
            </a:r>
            <a:r>
              <a:rPr lang="en-US" sz="3200" b="1" dirty="0" err="1"/>
              <a:t>đông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4E764-2901-4ECD-8CE9-E4D79D397FCC}"/>
              </a:ext>
            </a:extLst>
          </p:cNvPr>
          <p:cNvSpPr txBox="1"/>
          <p:nvPr/>
        </p:nvSpPr>
        <p:spPr>
          <a:xfrm>
            <a:off x="4953523" y="2569806"/>
            <a:ext cx="388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159E0-F8E5-4CB4-B685-5D3E6E0700EF}"/>
              </a:ext>
            </a:extLst>
          </p:cNvPr>
          <p:cNvSpPr txBox="1"/>
          <p:nvPr/>
        </p:nvSpPr>
        <p:spPr>
          <a:xfrm>
            <a:off x="4953523" y="4075939"/>
            <a:ext cx="438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Quần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áp</a:t>
            </a:r>
            <a:r>
              <a:rPr lang="en-US" sz="28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BB4CB-AC16-4CA5-B510-5261232DB18F}"/>
              </a:ext>
            </a:extLst>
          </p:cNvPr>
          <p:cNvSpPr txBox="1"/>
          <p:nvPr/>
        </p:nvSpPr>
        <p:spPr>
          <a:xfrm>
            <a:off x="4953523" y="3315775"/>
            <a:ext cx="388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Chúc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mừng</a:t>
            </a:r>
            <a:r>
              <a:rPr lang="en-US" sz="2800" dirty="0">
                <a:solidFill>
                  <a:srgbClr val="FF0000"/>
                </a:solidFill>
              </a:rPr>
              <a:t> 20/11,…</a:t>
            </a:r>
          </a:p>
        </p:txBody>
      </p:sp>
    </p:spTree>
    <p:extLst>
      <p:ext uri="{BB962C8B-B14F-4D97-AF65-F5344CB8AC3E}">
        <p14:creationId xmlns:p14="http://schemas.microsoft.com/office/powerpoint/2010/main" val="25134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8C88F3-5E05-40B2-A8A7-A7A0DAB0CA45}"/>
              </a:ext>
            </a:extLst>
          </p:cNvPr>
          <p:cNvSpPr txBox="1"/>
          <p:nvPr/>
        </p:nvSpPr>
        <p:spPr>
          <a:xfrm>
            <a:off x="2181339" y="738131"/>
            <a:ext cx="912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2.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trưng</a:t>
            </a:r>
            <a:r>
              <a:rPr lang="en-US" sz="2800" b="1" dirty="0"/>
              <a:t> </a:t>
            </a:r>
            <a:r>
              <a:rPr lang="en-US" sz="2800" b="1" dirty="0" err="1"/>
              <a:t>bày</a:t>
            </a:r>
            <a:r>
              <a:rPr lang="en-US" sz="2800" b="1" dirty="0"/>
              <a:t> </a:t>
            </a:r>
            <a:r>
              <a:rPr lang="en-US" sz="2800" b="1" dirty="0" err="1"/>
              <a:t>bộ</a:t>
            </a:r>
            <a:r>
              <a:rPr lang="en-US" sz="2800" b="1" dirty="0"/>
              <a:t> </a:t>
            </a:r>
            <a:r>
              <a:rPr lang="en-US" sz="2800" b="1" dirty="0" err="1"/>
              <a:t>sưu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“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mùa</a:t>
            </a:r>
            <a:r>
              <a:rPr lang="en-US" sz="2800" b="1" dirty="0"/>
              <a:t> ở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phương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E9ABE3-4D9F-4503-9B7E-D42D29BD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157" y="1438366"/>
            <a:ext cx="6227686" cy="507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27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154</Words>
  <Application>Microsoft Office PowerPoint</Application>
  <PresentationFormat>Widescreen</PresentationFormat>
  <Paragraphs>39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微软雅黑</vt:lpstr>
      <vt:lpstr>Arial</vt:lpstr>
      <vt:lpstr>Arial-Rounded</vt:lpstr>
      <vt:lpstr>Calibri</vt:lpstr>
      <vt:lpstr>Georgia</vt:lpstr>
      <vt:lpstr>Office Theme</vt:lpstr>
      <vt:lpstr>2_Office 主题</vt:lpstr>
      <vt:lpstr>https://www.freeppt7.com</vt:lpstr>
      <vt:lpstr>Office 主题</vt:lpstr>
      <vt:lpstr>6_Office 主题​​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69</cp:revision>
  <dcterms:created xsi:type="dcterms:W3CDTF">2021-07-20T01:55:21Z</dcterms:created>
  <dcterms:modified xsi:type="dcterms:W3CDTF">2022-05-15T16:25:33Z</dcterms:modified>
</cp:coreProperties>
</file>