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15" r:id="rId4"/>
  </p:sldMasterIdLst>
  <p:notesMasterIdLst>
    <p:notesMasterId r:id="rId19"/>
  </p:notesMasterIdLst>
  <p:sldIdLst>
    <p:sldId id="2007577162" r:id="rId5"/>
    <p:sldId id="290" r:id="rId6"/>
    <p:sldId id="258" r:id="rId7"/>
    <p:sldId id="291" r:id="rId8"/>
    <p:sldId id="284" r:id="rId9"/>
    <p:sldId id="293" r:id="rId10"/>
    <p:sldId id="292" r:id="rId11"/>
    <p:sldId id="2007577158" r:id="rId12"/>
    <p:sldId id="2007577160" r:id="rId13"/>
    <p:sldId id="2007577159" r:id="rId14"/>
    <p:sldId id="295" r:id="rId15"/>
    <p:sldId id="2007577161" r:id="rId16"/>
    <p:sldId id="314"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19877-DAA8-47FC-8135-48C88958578D}" type="datetimeFigureOut">
              <a:rPr lang="en-US" smtClean="0"/>
              <a:t>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FEF86-E641-42F8-AB1F-2C0BB24C9283}" type="slidenum">
              <a:rPr lang="en-US" smtClean="0"/>
              <a:t>‹#›</a:t>
            </a:fld>
            <a:endParaRPr lang="en-US"/>
          </a:p>
        </p:txBody>
      </p:sp>
    </p:spTree>
    <p:extLst>
      <p:ext uri="{BB962C8B-B14F-4D97-AF65-F5344CB8AC3E}">
        <p14:creationId xmlns:p14="http://schemas.microsoft.com/office/powerpoint/2010/main" val="52622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807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35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84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41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9657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55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85e75991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85e75991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687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3.xml"/><Relationship Id="rId5" Type="http://schemas.openxmlformats.org/officeDocument/2006/relationships/tags" Target="../tags/tag26.xml"/><Relationship Id="rId4" Type="http://schemas.openxmlformats.org/officeDocument/2006/relationships/tags" Target="../tags/tag2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3.xml"/><Relationship Id="rId5" Type="http://schemas.openxmlformats.org/officeDocument/2006/relationships/tags" Target="../tags/tag31.xml"/><Relationship Id="rId4"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3.xml"/><Relationship Id="rId5" Type="http://schemas.openxmlformats.org/officeDocument/2006/relationships/tags" Target="../tags/tag36.xml"/><Relationship Id="rId4" Type="http://schemas.openxmlformats.org/officeDocument/2006/relationships/tags" Target="../tags/tag3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3.xml"/><Relationship Id="rId5" Type="http://schemas.openxmlformats.org/officeDocument/2006/relationships/tags" Target="../tags/tag41.xml"/><Relationship Id="rId4" Type="http://schemas.openxmlformats.org/officeDocument/2006/relationships/tags" Target="../tags/tag4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3.xml"/><Relationship Id="rId5" Type="http://schemas.openxmlformats.org/officeDocument/2006/relationships/tags" Target="../tags/tag46.xml"/><Relationship Id="rId4"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3.xml"/><Relationship Id="rId5" Type="http://schemas.openxmlformats.org/officeDocument/2006/relationships/tags" Target="../tags/tag51.xml"/><Relationship Id="rId4" Type="http://schemas.openxmlformats.org/officeDocument/2006/relationships/tags" Target="../tags/tag5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3.xml"/><Relationship Id="rId5" Type="http://schemas.openxmlformats.org/officeDocument/2006/relationships/tags" Target="../tags/tag56.xml"/><Relationship Id="rId4" Type="http://schemas.openxmlformats.org/officeDocument/2006/relationships/tags" Target="../tags/tag55.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3.xml"/><Relationship Id="rId5" Type="http://schemas.openxmlformats.org/officeDocument/2006/relationships/tags" Target="../tags/tag61.xml"/><Relationship Id="rId4" Type="http://schemas.openxmlformats.org/officeDocument/2006/relationships/tags" Target="../tags/tag6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3.xml"/><Relationship Id="rId5" Type="http://schemas.openxmlformats.org/officeDocument/2006/relationships/tags" Target="../tags/tag66.xml"/><Relationship Id="rId4" Type="http://schemas.openxmlformats.org/officeDocument/2006/relationships/tags" Target="../tags/tag6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3.xml"/><Relationship Id="rId5" Type="http://schemas.openxmlformats.org/officeDocument/2006/relationships/tags" Target="../tags/tag71.xml"/><Relationship Id="rId4" Type="http://schemas.openxmlformats.org/officeDocument/2006/relationships/tags" Target="../tags/tag70.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3.xml"/><Relationship Id="rId5" Type="http://schemas.openxmlformats.org/officeDocument/2006/relationships/tags" Target="../tags/tag76.xml"/><Relationship Id="rId4" Type="http://schemas.openxmlformats.org/officeDocument/2006/relationships/tags" Target="../tags/tag75.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3.xml"/><Relationship Id="rId5" Type="http://schemas.openxmlformats.org/officeDocument/2006/relationships/tags" Target="../tags/tag81.xml"/><Relationship Id="rId4" Type="http://schemas.openxmlformats.org/officeDocument/2006/relationships/tags" Target="../tags/tag8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3.xml"/><Relationship Id="rId5" Type="http://schemas.openxmlformats.org/officeDocument/2006/relationships/tags" Target="../tags/tag86.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Master" Target="../slideMasters/slideMaster3.xml"/><Relationship Id="rId5" Type="http://schemas.openxmlformats.org/officeDocument/2006/relationships/tags" Target="../tags/tag91.xml"/><Relationship Id="rId4" Type="http://schemas.openxmlformats.org/officeDocument/2006/relationships/tags" Target="../tags/tag90.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9"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slideMaster" Target="../slideMasters/slideMaster3.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3.xml"/><Relationship Id="rId5" Type="http://schemas.openxmlformats.org/officeDocument/2006/relationships/tags" Target="../tags/tag126.xml"/><Relationship Id="rId4" Type="http://schemas.openxmlformats.org/officeDocument/2006/relationships/tags" Target="../tags/tag125.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slideMaster" Target="../slideMasters/slideMaster3.xml"/><Relationship Id="rId4" Type="http://schemas.openxmlformats.org/officeDocument/2006/relationships/tags" Target="../tags/tag1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Master" Target="../slideMasters/slideMaster3.xml"/><Relationship Id="rId4" Type="http://schemas.openxmlformats.org/officeDocument/2006/relationships/tags" Target="../tags/tag1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2043047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7229604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4076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5356873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7689114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686793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5752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33751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0830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189767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0357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727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4526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8498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910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72486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87226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8168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673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1040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4860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8649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60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8151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33770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2022/5/8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534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2022/5/8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79017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2087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2022/5/8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42816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2022/5/8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31739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2022/5/8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586761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36624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1482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672294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4241597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panose="02000806040000020003"/>
                <a:ea typeface="Chau Philomene One" panose="02000806040000020003"/>
                <a:cs typeface="Chau Philomene One" panose="02000806040000020003"/>
                <a:sym typeface="Chau Philomene One" panose="0200080604000002000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panose="00000500000000000000"/>
                <a:ea typeface="Didact Gothic" panose="00000500000000000000"/>
                <a:cs typeface="Didact Gothic" panose="00000500000000000000"/>
                <a:sym typeface="Didact Gothic" panose="0000050000000000000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998116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864579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702111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967733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83029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331061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085412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80975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37180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85462107"/>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616319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76004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4221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96378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01849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84287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87123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026862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99755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17511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7464479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83257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3489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4370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0812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3098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30768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32566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985757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4002240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52495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0209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73525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322097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376447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2022/5/8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6354360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image" Target="../media/image3.jp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ags" Target="../tags/tag6.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ags" Target="../tags/tag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ags" Target="../tags/tag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tags" Target="../tags/tag1.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ags" Target="../tags/tag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3.xml"/><Relationship Id="rId30"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374592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2022/5/8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743089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t="-83000" b="-8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8"/>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29"/>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30"/>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2022/5/8</a:t>
            </a:fld>
            <a:endParaRPr lang="zh-CN" altLang="en-US"/>
          </a:p>
        </p:txBody>
      </p:sp>
      <p:sp>
        <p:nvSpPr>
          <p:cNvPr id="5" name="页脚占位符 4"/>
          <p:cNvSpPr>
            <a:spLocks noGrp="1"/>
          </p:cNvSpPr>
          <p:nvPr>
            <p:ph type="ftr" sz="quarter" idx="3"/>
            <p:custDataLst>
              <p:tags r:id="rId31"/>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32"/>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3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57822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168636070"/>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9DAA8F7-CD1F-3649-24BC-023467A35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659" b="21659"/>
          <a:stretch/>
        </p:blipFill>
        <p:spPr bwMode="auto">
          <a:xfrm>
            <a:off x="0" y="-53214"/>
            <a:ext cx="12192000" cy="691057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7" descr="未标题-2">
            <a:extLst>
              <a:ext uri="{FF2B5EF4-FFF2-40B4-BE49-F238E27FC236}">
                <a16:creationId xmlns:a16="http://schemas.microsoft.com/office/drawing/2014/main" id="{D2D61045-24D3-C690-76F3-44D29F7AED0A}"/>
              </a:ext>
            </a:extLst>
          </p:cNvPr>
          <p:cNvPicPr>
            <a:picLocks noChangeAspect="1"/>
          </p:cNvPicPr>
          <p:nvPr/>
        </p:nvPicPr>
        <p:blipFill>
          <a:blip r:embed="rId3"/>
          <a:stretch>
            <a:fillRect/>
          </a:stretch>
        </p:blipFill>
        <p:spPr>
          <a:xfrm>
            <a:off x="0" y="4189742"/>
            <a:ext cx="3259394" cy="2895358"/>
          </a:xfrm>
          <a:prstGeom prst="rect">
            <a:avLst/>
          </a:prstGeom>
        </p:spPr>
      </p:pic>
      <p:pic>
        <p:nvPicPr>
          <p:cNvPr id="4" name="图片 15">
            <a:extLst>
              <a:ext uri="{FF2B5EF4-FFF2-40B4-BE49-F238E27FC236}">
                <a16:creationId xmlns:a16="http://schemas.microsoft.com/office/drawing/2014/main" id="{EC9A4C58-EC88-4A6D-6EC5-4121BB0EE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5" name="图片 23">
            <a:extLst>
              <a:ext uri="{FF2B5EF4-FFF2-40B4-BE49-F238E27FC236}">
                <a16:creationId xmlns:a16="http://schemas.microsoft.com/office/drawing/2014/main" id="{D11B1A57-BF09-EB7C-DDB1-EE34D8A11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92927" y="819216"/>
            <a:ext cx="1727420" cy="1097672"/>
          </a:xfrm>
          <a:prstGeom prst="rect">
            <a:avLst/>
          </a:prstGeom>
        </p:spPr>
      </p:pic>
      <p:sp>
        <p:nvSpPr>
          <p:cNvPr id="6" name="TextBox 5">
            <a:extLst>
              <a:ext uri="{FF2B5EF4-FFF2-40B4-BE49-F238E27FC236}">
                <a16:creationId xmlns:a16="http://schemas.microsoft.com/office/drawing/2014/main" id="{B65DB634-D331-940A-C1BA-060CB034F76B}"/>
              </a:ext>
            </a:extLst>
          </p:cNvPr>
          <p:cNvSpPr txBox="1"/>
          <p:nvPr/>
        </p:nvSpPr>
        <p:spPr>
          <a:xfrm>
            <a:off x="3648536" y="37892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7" name="Picture 6">
            <a:extLst>
              <a:ext uri="{FF2B5EF4-FFF2-40B4-BE49-F238E27FC236}">
                <a16:creationId xmlns:a16="http://schemas.microsoft.com/office/drawing/2014/main" id="{17F1604C-E13E-8088-E55B-7A868912C9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8" name="Rectangle: Rounded Corners 7">
            <a:extLst>
              <a:ext uri="{FF2B5EF4-FFF2-40B4-BE49-F238E27FC236}">
                <a16:creationId xmlns:a16="http://schemas.microsoft.com/office/drawing/2014/main" id="{24ECB693-DF39-4A1C-7CD7-3DF27242D6BA}"/>
              </a:ext>
            </a:extLst>
          </p:cNvPr>
          <p:cNvSpPr/>
          <p:nvPr/>
        </p:nvSpPr>
        <p:spPr>
          <a:xfrm>
            <a:off x="1135626" y="2151614"/>
            <a:ext cx="9884721" cy="23474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C7943EE-78F2-6471-FEE6-30D8040D6912}"/>
              </a:ext>
            </a:extLst>
          </p:cNvPr>
          <p:cNvPicPr>
            <a:picLocks noChangeAspect="1"/>
          </p:cNvPicPr>
          <p:nvPr/>
        </p:nvPicPr>
        <p:blipFill>
          <a:blip r:embed="rId7"/>
          <a:stretch>
            <a:fillRect/>
          </a:stretch>
        </p:blipFill>
        <p:spPr>
          <a:xfrm>
            <a:off x="1367702" y="2783140"/>
            <a:ext cx="9456596" cy="2146717"/>
          </a:xfrm>
          <a:prstGeom prst="rect">
            <a:avLst/>
          </a:prstGeom>
        </p:spPr>
      </p:pic>
      <p:sp>
        <p:nvSpPr>
          <p:cNvPr id="10" name="TextBox 9">
            <a:extLst>
              <a:ext uri="{FF2B5EF4-FFF2-40B4-BE49-F238E27FC236}">
                <a16:creationId xmlns:a16="http://schemas.microsoft.com/office/drawing/2014/main" id="{B12B68C7-DA54-606D-3DDF-EB9B6CDEEC02}"/>
              </a:ext>
            </a:extLst>
          </p:cNvPr>
          <p:cNvSpPr txBox="1"/>
          <p:nvPr/>
        </p:nvSpPr>
        <p:spPr>
          <a:xfrm>
            <a:off x="4031653" y="2232238"/>
            <a:ext cx="3722494" cy="646331"/>
          </a:xfrm>
          <a:prstGeom prst="rect">
            <a:avLst/>
          </a:prstGeom>
          <a:noFill/>
        </p:spPr>
        <p:txBody>
          <a:bodyPr wrap="none" rtlCol="0">
            <a:spAutoFit/>
          </a:bodyPr>
          <a:lstStyle/>
          <a:p>
            <a:pPr algn="ct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 nhiên và Xã hội</a:t>
            </a:r>
          </a:p>
        </p:txBody>
      </p:sp>
    </p:spTree>
    <p:extLst>
      <p:ext uri="{BB962C8B-B14F-4D97-AF65-F5344CB8AC3E}">
        <p14:creationId xmlns:p14="http://schemas.microsoft.com/office/powerpoint/2010/main" val="27280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21672"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2</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77F172C2-C010-4158-A1A0-7DB33CA06BA9}"/>
              </a:ext>
            </a:extLst>
          </p:cNvPr>
          <p:cNvPicPr>
            <a:picLocks noChangeAspect="1"/>
          </p:cNvPicPr>
          <p:nvPr/>
        </p:nvPicPr>
        <p:blipFill>
          <a:blip r:embed="rId5"/>
          <a:stretch>
            <a:fillRect/>
          </a:stretch>
        </p:blipFill>
        <p:spPr>
          <a:xfrm>
            <a:off x="1283583" y="1929296"/>
            <a:ext cx="10674698" cy="1650920"/>
          </a:xfrm>
          <a:prstGeom prst="rect">
            <a:avLst/>
          </a:prstGeom>
        </p:spPr>
      </p:pic>
    </p:spTree>
    <p:extLst>
      <p:ext uri="{BB962C8B-B14F-4D97-AF65-F5344CB8AC3E}">
        <p14:creationId xmlns:p14="http://schemas.microsoft.com/office/powerpoint/2010/main" val="210052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6"/>
          <p:cNvSpPr>
            <a:spLocks/>
          </p:cNvSpPr>
          <p:nvPr/>
        </p:nvSpPr>
        <p:spPr bwMode="auto">
          <a:xfrm rot="2881067">
            <a:off x="1324855" y="526050"/>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sp>
        <p:nvSpPr>
          <p:cNvPr id="37" name="AutoShape 18"/>
          <p:cNvSpPr>
            <a:spLocks/>
          </p:cNvSpPr>
          <p:nvPr/>
        </p:nvSpPr>
        <p:spPr bwMode="auto">
          <a:xfrm>
            <a:off x="1371215" y="1188706"/>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sp>
        <p:nvSpPr>
          <p:cNvPr id="67" name="AutoShape 13"/>
          <p:cNvSpPr>
            <a:spLocks/>
          </p:cNvSpPr>
          <p:nvPr/>
        </p:nvSpPr>
        <p:spPr bwMode="auto">
          <a:xfrm>
            <a:off x="10128448" y="592954"/>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sp>
        <p:nvSpPr>
          <p:cNvPr id="68" name="AutoShape 17"/>
          <p:cNvSpPr>
            <a:spLocks/>
          </p:cNvSpPr>
          <p:nvPr/>
        </p:nvSpPr>
        <p:spPr bwMode="auto">
          <a:xfrm rot="-1260000">
            <a:off x="10052206" y="1145284"/>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grpSp>
        <p:nvGrpSpPr>
          <p:cNvPr id="22" name="组合 34">
            <a:extLst>
              <a:ext uri="{FF2B5EF4-FFF2-40B4-BE49-F238E27FC236}">
                <a16:creationId xmlns:a16="http://schemas.microsoft.com/office/drawing/2014/main" id="{8FA8DCEE-C574-4657-B5E3-97BAA2F63C9F}"/>
              </a:ext>
            </a:extLst>
          </p:cNvPr>
          <p:cNvGrpSpPr/>
          <p:nvPr/>
        </p:nvGrpSpPr>
        <p:grpSpPr>
          <a:xfrm>
            <a:off x="2891743" y="495202"/>
            <a:ext cx="8634654" cy="4879909"/>
            <a:chOff x="304800" y="673100"/>
            <a:chExt cx="4000500" cy="4000500"/>
          </a:xfrm>
          <a:effectLst>
            <a:outerShdw blurRad="444500" dist="254000" dir="8100000" algn="tr" rotWithShape="0">
              <a:prstClr val="black">
                <a:alpha val="50000"/>
              </a:prstClr>
            </a:outerShdw>
          </a:effectLst>
        </p:grpSpPr>
        <p:sp>
          <p:nvSpPr>
            <p:cNvPr id="25" name="同心圆 54">
              <a:extLst>
                <a:ext uri="{FF2B5EF4-FFF2-40B4-BE49-F238E27FC236}">
                  <a16:creationId xmlns:a16="http://schemas.microsoft.com/office/drawing/2014/main" id="{30FD84E1-DE8D-4EB4-BF1D-3CCC88F2F33B}"/>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6" name="椭圆 55">
              <a:extLst>
                <a:ext uri="{FF2B5EF4-FFF2-40B4-BE49-F238E27FC236}">
                  <a16:creationId xmlns:a16="http://schemas.microsoft.com/office/drawing/2014/main" id="{FBAD6F9C-8169-4380-909E-98DE14EC23D6}"/>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pic>
        <p:nvPicPr>
          <p:cNvPr id="27" name="图片 9">
            <a:extLst>
              <a:ext uri="{FF2B5EF4-FFF2-40B4-BE49-F238E27FC236}">
                <a16:creationId xmlns:a16="http://schemas.microsoft.com/office/drawing/2014/main" id="{94279ED1-0174-42D4-946D-E32619992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5" y="2277892"/>
            <a:ext cx="3847836" cy="4879909"/>
          </a:xfrm>
          <a:prstGeom prst="rect">
            <a:avLst/>
          </a:prstGeom>
        </p:spPr>
      </p:pic>
      <p:pic>
        <p:nvPicPr>
          <p:cNvPr id="2" name="Picture 1">
            <a:extLst>
              <a:ext uri="{FF2B5EF4-FFF2-40B4-BE49-F238E27FC236}">
                <a16:creationId xmlns:a16="http://schemas.microsoft.com/office/drawing/2014/main" id="{F761DE2F-EE4F-4EDD-98B5-18B9E82CF599}"/>
              </a:ext>
            </a:extLst>
          </p:cNvPr>
          <p:cNvPicPr>
            <a:picLocks noChangeAspect="1"/>
          </p:cNvPicPr>
          <p:nvPr/>
        </p:nvPicPr>
        <p:blipFill>
          <a:blip r:embed="rId4"/>
          <a:stretch>
            <a:fillRect/>
          </a:stretch>
        </p:blipFill>
        <p:spPr>
          <a:xfrm>
            <a:off x="3244640" y="819493"/>
            <a:ext cx="7779170" cy="969348"/>
          </a:xfrm>
          <a:prstGeom prst="rect">
            <a:avLst/>
          </a:prstGeom>
        </p:spPr>
      </p:pic>
      <p:sp>
        <p:nvSpPr>
          <p:cNvPr id="4" name="TextBox 3">
            <a:extLst>
              <a:ext uri="{FF2B5EF4-FFF2-40B4-BE49-F238E27FC236}">
                <a16:creationId xmlns:a16="http://schemas.microsoft.com/office/drawing/2014/main" id="{247F643E-EB28-4B5B-B57B-E65432817E7F}"/>
              </a:ext>
            </a:extLst>
          </p:cNvPr>
          <p:cNvSpPr txBox="1"/>
          <p:nvPr/>
        </p:nvSpPr>
        <p:spPr>
          <a:xfrm>
            <a:off x="3419475" y="1943100"/>
            <a:ext cx="777917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latin typeface="+mj-lt"/>
                <a:ea typeface="SimSun" panose="02010600030101010101" pitchFamily="2" charset="-122"/>
              </a:rPr>
              <a:t>Chia </a:t>
            </a:r>
            <a:r>
              <a:rPr lang="en-US" sz="2400" dirty="0" err="1">
                <a:effectLst/>
                <a:latin typeface="+mj-lt"/>
                <a:ea typeface="SimSun" panose="02010600030101010101" pitchFamily="2" charset="-122"/>
              </a:rPr>
              <a:t>lớp</a:t>
            </a:r>
            <a:r>
              <a:rPr lang="en-US" sz="2400" dirty="0">
                <a:effectLst/>
                <a:latin typeface="+mj-lt"/>
                <a:ea typeface="SimSun" panose="02010600030101010101" pitchFamily="2" charset="-122"/>
              </a:rPr>
              <a:t> </a:t>
            </a:r>
            <a:r>
              <a:rPr lang="en-US" sz="2400" dirty="0" err="1">
                <a:effectLst/>
                <a:latin typeface="+mj-lt"/>
                <a:ea typeface="SimSun" panose="02010600030101010101" pitchFamily="2" charset="-122"/>
              </a:rPr>
              <a:t>thành</a:t>
            </a:r>
            <a:r>
              <a:rPr lang="en-US" sz="2400" dirty="0">
                <a:effectLst/>
                <a:latin typeface="+mj-lt"/>
                <a:ea typeface="SimSun" panose="02010600030101010101" pitchFamily="2" charset="-122"/>
              </a:rPr>
              <a:t> 3 </a:t>
            </a:r>
            <a:r>
              <a:rPr lang="en-US" sz="2400" dirty="0" err="1">
                <a:effectLst/>
                <a:latin typeface="+mj-lt"/>
                <a:ea typeface="SimSun" panose="02010600030101010101" pitchFamily="2" charset="-122"/>
              </a:rPr>
              <a:t>đội</a:t>
            </a:r>
            <a:r>
              <a:rPr lang="en-US" sz="2400" dirty="0">
                <a:effectLst/>
                <a:latin typeface="+mj-lt"/>
                <a:ea typeface="SimSun" panose="02010600030101010101" pitchFamily="2" charset="-122"/>
              </a:rPr>
              <a:t> </a:t>
            </a:r>
            <a:endParaRPr lang="en-US" sz="2400" dirty="0">
              <a:latin typeface="+mj-lt"/>
            </a:endParaRPr>
          </a:p>
          <a:p>
            <a:pPr marL="342900" indent="-342900">
              <a:buFont typeface="Arial" panose="020B0604020202020204" pitchFamily="34" charset="0"/>
              <a:buChar char="•"/>
            </a:pPr>
            <a:r>
              <a:rPr lang="vi-VN" sz="2400" dirty="0">
                <a:latin typeface="+mj-lt"/>
              </a:rPr>
              <a:t>Khi </a:t>
            </a:r>
            <a:r>
              <a:rPr lang="en-US" sz="2400" dirty="0" err="1">
                <a:latin typeface="+mj-lt"/>
              </a:rPr>
              <a:t>cô</a:t>
            </a:r>
            <a:r>
              <a:rPr lang="vi-VN" sz="2400" dirty="0">
                <a:latin typeface="+mj-lt"/>
              </a:rPr>
              <a:t> phát lệnh “Bắt đầu”, thành viên của mỗi đội thảo luận và ghi những việc nên làm và không nên làm vào các thẻ chữ, sau đó nhanh chóng lên gắn vào các biển báo của nhóm mình. </a:t>
            </a:r>
          </a:p>
          <a:p>
            <a:pPr marL="342900" indent="-342900">
              <a:buFont typeface="Arial" panose="020B0604020202020204" pitchFamily="34" charset="0"/>
              <a:buChar char="•"/>
            </a:pPr>
            <a:r>
              <a:rPr lang="vi-VN" sz="2400" dirty="0">
                <a:latin typeface="+mj-lt"/>
              </a:rPr>
              <a:t>Đội nào dán đúng và nhanh hơn là đội thắng cuộc.</a:t>
            </a:r>
          </a:p>
        </p:txBody>
      </p:sp>
    </p:spTree>
    <p:extLst>
      <p:ext uri="{BB962C8B-B14F-4D97-AF65-F5344CB8AC3E}">
        <p14:creationId xmlns:p14="http://schemas.microsoft.com/office/powerpoint/2010/main" val="9527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0-#ppt_w/2"/>
                                          </p:val>
                                        </p:tav>
                                        <p:tav tm="100000">
                                          <p:val>
                                            <p:strVal val="#ppt_x"/>
                                          </p:val>
                                        </p:tav>
                                      </p:tavLst>
                                    </p:anim>
                                    <p:anim calcmode="lin" valueType="num">
                                      <p:cBhvr additive="base">
                                        <p:cTn id="21" dur="50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3" presetClass="entr" presetSubtype="272"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750" fill="hold"/>
                                        <p:tgtEl>
                                          <p:spTgt spid="22"/>
                                        </p:tgtEl>
                                        <p:attrNameLst>
                                          <p:attrName>ppt_w</p:attrName>
                                        </p:attrNameLst>
                                      </p:cBhvr>
                                      <p:tavLst>
                                        <p:tav tm="0">
                                          <p:val>
                                            <p:strVal val="2/3*#ppt_w"/>
                                          </p:val>
                                        </p:tav>
                                        <p:tav tm="100000">
                                          <p:val>
                                            <p:strVal val="#ppt_w"/>
                                          </p:val>
                                        </p:tav>
                                      </p:tavLst>
                                    </p:anim>
                                    <p:anim calcmode="lin" valueType="num">
                                      <p:cBhvr>
                                        <p:cTn id="26" dur="750" fill="hold"/>
                                        <p:tgtEl>
                                          <p:spTgt spid="2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wipe(down)">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down)">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wipe(down)">
                                      <p:cBhvr>
                                        <p:cTn id="4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E0899-A9CE-4003-AE01-AF3271B815A9}"/>
              </a:ext>
            </a:extLst>
          </p:cNvPr>
          <p:cNvPicPr>
            <a:picLocks noChangeAspect="1"/>
          </p:cNvPicPr>
          <p:nvPr/>
        </p:nvPicPr>
        <p:blipFill>
          <a:blip r:embed="rId2"/>
          <a:stretch>
            <a:fillRect/>
          </a:stretch>
        </p:blipFill>
        <p:spPr>
          <a:xfrm>
            <a:off x="0" y="590331"/>
            <a:ext cx="12192000" cy="5220138"/>
          </a:xfrm>
          <a:prstGeom prst="rect">
            <a:avLst/>
          </a:prstGeom>
        </p:spPr>
      </p:pic>
      <p:sp>
        <p:nvSpPr>
          <p:cNvPr id="4" name="Rectangle: Rounded Corners 3">
            <a:extLst>
              <a:ext uri="{FF2B5EF4-FFF2-40B4-BE49-F238E27FC236}">
                <a16:creationId xmlns:a16="http://schemas.microsoft.com/office/drawing/2014/main" id="{FC5BB07E-342E-4CF5-96A4-1D6B4CD2CE20}"/>
              </a:ext>
            </a:extLst>
          </p:cNvPr>
          <p:cNvSpPr/>
          <p:nvPr/>
        </p:nvSpPr>
        <p:spPr>
          <a:xfrm>
            <a:off x="6372225" y="762000"/>
            <a:ext cx="5514975" cy="80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602948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7284907" y="2912612"/>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4624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34265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217467" y="-52918"/>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739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20" name="Google Shape;1220;p35"/>
          <p:cNvGrpSpPr/>
          <p:nvPr/>
        </p:nvGrpSpPr>
        <p:grpSpPr>
          <a:xfrm>
            <a:off x="8845612" y="2188926"/>
            <a:ext cx="3083781" cy="3911956"/>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32" name="Google Shape;1232;p35"/>
          <p:cNvGrpSpPr/>
          <p:nvPr/>
        </p:nvGrpSpPr>
        <p:grpSpPr>
          <a:xfrm>
            <a:off x="6867544" y="5191634"/>
            <a:ext cx="5369067" cy="1690817"/>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7" name="Group 26">
            <a:extLst>
              <a:ext uri="{FF2B5EF4-FFF2-40B4-BE49-F238E27FC236}">
                <a16:creationId xmlns:a16="http://schemas.microsoft.com/office/drawing/2014/main" id="{25BDCB1E-1391-41AA-AA27-D00BD9C03908}"/>
              </a:ext>
            </a:extLst>
          </p:cNvPr>
          <p:cNvGrpSpPr/>
          <p:nvPr/>
        </p:nvGrpSpPr>
        <p:grpSpPr>
          <a:xfrm>
            <a:off x="2383186" y="1134912"/>
            <a:ext cx="8581891" cy="3522554"/>
            <a:chOff x="783163" y="1510969"/>
            <a:chExt cx="6293857" cy="4038600"/>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268BA2A3-622A-41B3-B8B3-57FC49A5921D}"/>
                </a:ext>
              </a:extLst>
            </p:cNvPr>
            <p:cNvPicPr>
              <a:picLocks noChangeAspect="1"/>
            </p:cNvPicPr>
            <p:nvPr/>
          </p:nvPicPr>
          <p:blipFill>
            <a:blip r:embed="rId3"/>
            <a:stretch>
              <a:fillRect/>
            </a:stretch>
          </p:blipFill>
          <p:spPr>
            <a:xfrm>
              <a:off x="783163" y="1510969"/>
              <a:ext cx="6293857" cy="4038600"/>
            </a:xfrm>
            <a:prstGeom prst="rect">
              <a:avLst/>
            </a:prstGeom>
          </p:spPr>
        </p:pic>
        <p:sp>
          <p:nvSpPr>
            <p:cNvPr id="29" name="TextBox 28">
              <a:extLst>
                <a:ext uri="{FF2B5EF4-FFF2-40B4-BE49-F238E27FC236}">
                  <a16:creationId xmlns:a16="http://schemas.microsoft.com/office/drawing/2014/main" id="{D47670A7-C4B0-4F56-B143-FE1ACB017AC0}"/>
                </a:ext>
              </a:extLst>
            </p:cNvPr>
            <p:cNvSpPr txBox="1"/>
            <p:nvPr/>
          </p:nvSpPr>
          <p:spPr>
            <a:xfrm>
              <a:off x="1110504" y="2572571"/>
              <a:ext cx="5777795" cy="2011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30353A"/>
                  </a:solidFill>
                  <a:latin typeface="Calibri" panose="020F0502020204030204" pitchFamily="34" charset="0"/>
                  <a:cs typeface="Calibri" panose="020F0502020204030204" pitchFamily="34" charset="0"/>
                </a:rPr>
                <a:t>Về</a:t>
              </a:r>
              <a:r>
                <a:rPr lang="en-US" sz="4400" b="1" dirty="0">
                  <a:solidFill>
                    <a:srgbClr val="30353A"/>
                  </a:solidFill>
                  <a:latin typeface="Calibri" panose="020F0502020204030204" pitchFamily="34" charset="0"/>
                  <a:cs typeface="Calibri" panose="020F0502020204030204" pitchFamily="34" charset="0"/>
                </a:rPr>
                <a:t> </a:t>
              </a:r>
              <a:r>
                <a:rPr lang="en-US" sz="4400" b="1" dirty="0" err="1">
                  <a:solidFill>
                    <a:srgbClr val="30353A"/>
                  </a:solidFill>
                  <a:latin typeface="Calibri" panose="020F0502020204030204" pitchFamily="34" charset="0"/>
                  <a:cs typeface="Calibri" panose="020F0502020204030204" pitchFamily="34" charset="0"/>
                </a:rPr>
                <a:t>nhà</a:t>
              </a:r>
              <a:endParaRPr lang="en-US" sz="4400" b="1" dirty="0">
                <a:solidFill>
                  <a:srgbClr val="30353A"/>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30353A"/>
                  </a:solidFill>
                  <a:effectLst/>
                  <a:uLnTx/>
                  <a:uFillTx/>
                  <a:ea typeface="+mn-ea"/>
                  <a:cs typeface="Calibri" panose="020F0502020204030204" pitchFamily="34" charset="0"/>
                </a:rPr>
                <a:t>Thực hiện những việc cần làm phù hợp để phòng tránh những rủi ro do thiên tai.</a:t>
              </a:r>
              <a:endParaRPr kumimoji="0" lang="en-US" sz="3200" i="0" u="none" strike="noStrike" kern="1200" cap="none" spc="0" normalizeH="0" baseline="0" noProof="0" dirty="0">
                <a:ln>
                  <a:noFill/>
                </a:ln>
                <a:solidFill>
                  <a:srgbClr val="30353A"/>
                </a:solidFill>
                <a:effectLst/>
                <a:uLnTx/>
                <a:uFillTx/>
                <a:ea typeface="+mn-ea"/>
                <a:cs typeface="Calibri" panose="020F0502020204030204" pitchFamily="34" charset="0"/>
              </a:endParaRPr>
            </a:p>
          </p:txBody>
        </p:sp>
      </p:grpSp>
      <p:pic>
        <p:nvPicPr>
          <p:cNvPr id="30"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047" y="3732525"/>
            <a:ext cx="3169447" cy="3107302"/>
          </a:xfrm>
          <a:prstGeom prst="rect">
            <a:avLst/>
          </a:prstGeom>
        </p:spPr>
      </p:pic>
    </p:spTree>
    <p:extLst>
      <p:ext uri="{BB962C8B-B14F-4D97-AF65-F5344CB8AC3E}">
        <p14:creationId xmlns:p14="http://schemas.microsoft.com/office/powerpoint/2010/main" val="13286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grpSp>
        <p:nvGrpSpPr>
          <p:cNvPr id="1157" name="Google Shape;1157;p33"/>
          <p:cNvGrpSpPr/>
          <p:nvPr/>
        </p:nvGrpSpPr>
        <p:grpSpPr>
          <a:xfrm>
            <a:off x="4672987" y="4498940"/>
            <a:ext cx="3192833" cy="2317471"/>
            <a:chOff x="3587075" y="2798640"/>
            <a:chExt cx="2198114" cy="1595468"/>
          </a:xfrm>
        </p:grpSpPr>
        <p:sp>
          <p:nvSpPr>
            <p:cNvPr id="1158" name="Google Shape;1158;p33"/>
            <p:cNvSpPr/>
            <p:nvPr/>
          </p:nvSpPr>
          <p:spPr>
            <a:xfrm>
              <a:off x="5584471" y="3846360"/>
              <a:ext cx="200718" cy="441555"/>
            </a:xfrm>
            <a:custGeom>
              <a:avLst/>
              <a:gdLst/>
              <a:ahLst/>
              <a:cxnLst/>
              <a:rect l="l" t="t" r="r" b="b"/>
              <a:pathLst>
                <a:path w="9901" h="21781" extrusionOk="0">
                  <a:moveTo>
                    <a:pt x="4737" y="151"/>
                  </a:moveTo>
                  <a:cubicBezTo>
                    <a:pt x="3208" y="2006"/>
                    <a:pt x="1980" y="4838"/>
                    <a:pt x="1203" y="7419"/>
                  </a:cubicBezTo>
                  <a:cubicBezTo>
                    <a:pt x="577" y="9499"/>
                    <a:pt x="126" y="11855"/>
                    <a:pt x="51" y="14111"/>
                  </a:cubicBezTo>
                  <a:cubicBezTo>
                    <a:pt x="0" y="16041"/>
                    <a:pt x="251" y="18146"/>
                    <a:pt x="1178" y="19675"/>
                  </a:cubicBezTo>
                  <a:cubicBezTo>
                    <a:pt x="2131" y="21229"/>
                    <a:pt x="3509" y="21780"/>
                    <a:pt x="4963" y="21780"/>
                  </a:cubicBezTo>
                  <a:cubicBezTo>
                    <a:pt x="6391" y="21780"/>
                    <a:pt x="7795" y="21229"/>
                    <a:pt x="8747" y="19675"/>
                  </a:cubicBezTo>
                  <a:cubicBezTo>
                    <a:pt x="9675" y="18146"/>
                    <a:pt x="9900" y="16041"/>
                    <a:pt x="9850" y="14111"/>
                  </a:cubicBezTo>
                  <a:cubicBezTo>
                    <a:pt x="9800" y="11855"/>
                    <a:pt x="9324" y="9499"/>
                    <a:pt x="8722" y="7419"/>
                  </a:cubicBezTo>
                  <a:cubicBezTo>
                    <a:pt x="7945" y="4838"/>
                    <a:pt x="6717" y="2006"/>
                    <a:pt x="5163" y="151"/>
                  </a:cubicBezTo>
                  <a:cubicBezTo>
                    <a:pt x="5038" y="1"/>
                    <a:pt x="4863" y="1"/>
                    <a:pt x="4737" y="151"/>
                  </a:cubicBezTo>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9" name="Google Shape;1159;p33"/>
            <p:cNvSpPr/>
            <p:nvPr/>
          </p:nvSpPr>
          <p:spPr>
            <a:xfrm>
              <a:off x="5599717" y="3928164"/>
              <a:ext cx="170735" cy="436467"/>
            </a:xfrm>
            <a:custGeom>
              <a:avLst/>
              <a:gdLst/>
              <a:ahLst/>
              <a:cxnLst/>
              <a:rect l="l" t="t" r="r" b="b"/>
              <a:pathLst>
                <a:path w="8422" h="21530" extrusionOk="0">
                  <a:moveTo>
                    <a:pt x="3985" y="21304"/>
                  </a:moveTo>
                  <a:cubicBezTo>
                    <a:pt x="3985" y="21429"/>
                    <a:pt x="4086" y="21530"/>
                    <a:pt x="4211" y="21530"/>
                  </a:cubicBezTo>
                  <a:cubicBezTo>
                    <a:pt x="4336" y="21530"/>
                    <a:pt x="4436" y="21429"/>
                    <a:pt x="4436" y="21304"/>
                  </a:cubicBezTo>
                  <a:lnTo>
                    <a:pt x="4436" y="15514"/>
                  </a:lnTo>
                  <a:lnTo>
                    <a:pt x="8371" y="11580"/>
                  </a:lnTo>
                  <a:cubicBezTo>
                    <a:pt x="8421" y="11530"/>
                    <a:pt x="8421" y="11429"/>
                    <a:pt x="8371" y="11379"/>
                  </a:cubicBezTo>
                  <a:cubicBezTo>
                    <a:pt x="8296" y="11304"/>
                    <a:pt x="8196" y="11304"/>
                    <a:pt x="8146" y="11379"/>
                  </a:cubicBezTo>
                  <a:lnTo>
                    <a:pt x="4436" y="15088"/>
                  </a:lnTo>
                  <a:lnTo>
                    <a:pt x="4436" y="11705"/>
                  </a:lnTo>
                  <a:lnTo>
                    <a:pt x="8121" y="7996"/>
                  </a:lnTo>
                  <a:cubicBezTo>
                    <a:pt x="8171" y="7946"/>
                    <a:pt x="8171" y="7845"/>
                    <a:pt x="8121" y="7795"/>
                  </a:cubicBezTo>
                  <a:cubicBezTo>
                    <a:pt x="8045" y="7720"/>
                    <a:pt x="7945" y="7720"/>
                    <a:pt x="7895" y="7795"/>
                  </a:cubicBezTo>
                  <a:lnTo>
                    <a:pt x="4436" y="11279"/>
                  </a:lnTo>
                  <a:lnTo>
                    <a:pt x="4436" y="7895"/>
                  </a:lnTo>
                  <a:lnTo>
                    <a:pt x="7394" y="4938"/>
                  </a:lnTo>
                  <a:cubicBezTo>
                    <a:pt x="7444" y="4863"/>
                    <a:pt x="7444" y="4788"/>
                    <a:pt x="7394" y="4712"/>
                  </a:cubicBezTo>
                  <a:cubicBezTo>
                    <a:pt x="7344" y="4662"/>
                    <a:pt x="7243" y="4662"/>
                    <a:pt x="7168" y="4712"/>
                  </a:cubicBezTo>
                  <a:lnTo>
                    <a:pt x="4436" y="7469"/>
                  </a:lnTo>
                  <a:lnTo>
                    <a:pt x="4436" y="4086"/>
                  </a:lnTo>
                  <a:lnTo>
                    <a:pt x="6091" y="2432"/>
                  </a:lnTo>
                  <a:cubicBezTo>
                    <a:pt x="6141" y="2382"/>
                    <a:pt x="6141" y="2281"/>
                    <a:pt x="6091" y="2231"/>
                  </a:cubicBezTo>
                  <a:cubicBezTo>
                    <a:pt x="6015" y="2156"/>
                    <a:pt x="5915" y="2156"/>
                    <a:pt x="5865" y="2231"/>
                  </a:cubicBezTo>
                  <a:lnTo>
                    <a:pt x="4436" y="3660"/>
                  </a:lnTo>
                  <a:lnTo>
                    <a:pt x="4436" y="251"/>
                  </a:lnTo>
                  <a:cubicBezTo>
                    <a:pt x="4436" y="126"/>
                    <a:pt x="4336" y="1"/>
                    <a:pt x="4211" y="1"/>
                  </a:cubicBezTo>
                  <a:cubicBezTo>
                    <a:pt x="4086" y="1"/>
                    <a:pt x="3985" y="126"/>
                    <a:pt x="3985" y="251"/>
                  </a:cubicBezTo>
                  <a:lnTo>
                    <a:pt x="3985" y="3660"/>
                  </a:lnTo>
                  <a:lnTo>
                    <a:pt x="2557" y="2231"/>
                  </a:lnTo>
                  <a:cubicBezTo>
                    <a:pt x="2482" y="2156"/>
                    <a:pt x="2406" y="2156"/>
                    <a:pt x="2331" y="2231"/>
                  </a:cubicBezTo>
                  <a:cubicBezTo>
                    <a:pt x="2281" y="2281"/>
                    <a:pt x="2281" y="2382"/>
                    <a:pt x="2331" y="2432"/>
                  </a:cubicBezTo>
                  <a:lnTo>
                    <a:pt x="3985" y="4086"/>
                  </a:lnTo>
                  <a:lnTo>
                    <a:pt x="3985" y="7469"/>
                  </a:lnTo>
                  <a:lnTo>
                    <a:pt x="1379" y="4813"/>
                  </a:lnTo>
                  <a:cubicBezTo>
                    <a:pt x="1329" y="4763"/>
                    <a:pt x="1228" y="4763"/>
                    <a:pt x="1153" y="4813"/>
                  </a:cubicBezTo>
                  <a:cubicBezTo>
                    <a:pt x="1103" y="4863"/>
                    <a:pt x="1103" y="4963"/>
                    <a:pt x="1153" y="5038"/>
                  </a:cubicBezTo>
                  <a:lnTo>
                    <a:pt x="3985" y="7895"/>
                  </a:lnTo>
                  <a:lnTo>
                    <a:pt x="3985" y="11279"/>
                  </a:lnTo>
                  <a:lnTo>
                    <a:pt x="627" y="7946"/>
                  </a:lnTo>
                  <a:cubicBezTo>
                    <a:pt x="577" y="7895"/>
                    <a:pt x="477" y="7895"/>
                    <a:pt x="426" y="7946"/>
                  </a:cubicBezTo>
                  <a:cubicBezTo>
                    <a:pt x="351" y="8021"/>
                    <a:pt x="351" y="8096"/>
                    <a:pt x="426" y="8171"/>
                  </a:cubicBezTo>
                  <a:lnTo>
                    <a:pt x="3985" y="11705"/>
                  </a:lnTo>
                  <a:lnTo>
                    <a:pt x="3985" y="15088"/>
                  </a:lnTo>
                  <a:lnTo>
                    <a:pt x="276" y="11379"/>
                  </a:lnTo>
                  <a:cubicBezTo>
                    <a:pt x="201" y="11304"/>
                    <a:pt x="101" y="11304"/>
                    <a:pt x="50" y="11379"/>
                  </a:cubicBezTo>
                  <a:cubicBezTo>
                    <a:pt x="0" y="11429"/>
                    <a:pt x="0" y="11530"/>
                    <a:pt x="50" y="11580"/>
                  </a:cubicBezTo>
                  <a:lnTo>
                    <a:pt x="3985" y="15514"/>
                  </a:lnTo>
                  <a:lnTo>
                    <a:pt x="3985" y="21304"/>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0" name="Google Shape;1160;p33"/>
            <p:cNvSpPr/>
            <p:nvPr/>
          </p:nvSpPr>
          <p:spPr>
            <a:xfrm>
              <a:off x="3587075" y="3875838"/>
              <a:ext cx="200718" cy="441535"/>
            </a:xfrm>
            <a:custGeom>
              <a:avLst/>
              <a:gdLst/>
              <a:ahLst/>
              <a:cxnLst/>
              <a:rect l="l" t="t" r="r" b="b"/>
              <a:pathLst>
                <a:path w="9901" h="21780" extrusionOk="0">
                  <a:moveTo>
                    <a:pt x="4737" y="151"/>
                  </a:moveTo>
                  <a:cubicBezTo>
                    <a:pt x="3184" y="2005"/>
                    <a:pt x="1956" y="4837"/>
                    <a:pt x="1204" y="7419"/>
                  </a:cubicBezTo>
                  <a:cubicBezTo>
                    <a:pt x="577" y="9524"/>
                    <a:pt x="101" y="11855"/>
                    <a:pt x="51" y="14111"/>
                  </a:cubicBezTo>
                  <a:cubicBezTo>
                    <a:pt x="1" y="16040"/>
                    <a:pt x="226" y="18146"/>
                    <a:pt x="1154" y="19674"/>
                  </a:cubicBezTo>
                  <a:cubicBezTo>
                    <a:pt x="2106" y="21253"/>
                    <a:pt x="3509" y="21780"/>
                    <a:pt x="4938" y="21780"/>
                  </a:cubicBezTo>
                  <a:cubicBezTo>
                    <a:pt x="6392" y="21780"/>
                    <a:pt x="7770" y="21253"/>
                    <a:pt x="8722" y="19674"/>
                  </a:cubicBezTo>
                  <a:cubicBezTo>
                    <a:pt x="9650" y="18146"/>
                    <a:pt x="9900" y="16040"/>
                    <a:pt x="9850" y="14111"/>
                  </a:cubicBezTo>
                  <a:cubicBezTo>
                    <a:pt x="9775" y="11855"/>
                    <a:pt x="9324" y="9524"/>
                    <a:pt x="8697" y="7419"/>
                  </a:cubicBezTo>
                  <a:cubicBezTo>
                    <a:pt x="7920" y="4837"/>
                    <a:pt x="6692" y="2005"/>
                    <a:pt x="5164" y="151"/>
                  </a:cubicBezTo>
                  <a:cubicBezTo>
                    <a:pt x="5038" y="0"/>
                    <a:pt x="4863" y="0"/>
                    <a:pt x="4737" y="151"/>
                  </a:cubicBezTo>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1" name="Google Shape;1161;p33"/>
            <p:cNvSpPr/>
            <p:nvPr/>
          </p:nvSpPr>
          <p:spPr>
            <a:xfrm>
              <a:off x="3601814" y="3958149"/>
              <a:ext cx="171242" cy="435960"/>
            </a:xfrm>
            <a:custGeom>
              <a:avLst/>
              <a:gdLst/>
              <a:ahLst/>
              <a:cxnLst/>
              <a:rect l="l" t="t" r="r" b="b"/>
              <a:pathLst>
                <a:path w="8447" h="21505" extrusionOk="0">
                  <a:moveTo>
                    <a:pt x="3985" y="21279"/>
                  </a:moveTo>
                  <a:cubicBezTo>
                    <a:pt x="3985" y="21404"/>
                    <a:pt x="4086" y="21504"/>
                    <a:pt x="4211" y="21504"/>
                  </a:cubicBezTo>
                  <a:cubicBezTo>
                    <a:pt x="4336" y="21504"/>
                    <a:pt x="4437" y="21404"/>
                    <a:pt x="4437" y="21279"/>
                  </a:cubicBezTo>
                  <a:lnTo>
                    <a:pt x="4437" y="15514"/>
                  </a:lnTo>
                  <a:lnTo>
                    <a:pt x="8371" y="11579"/>
                  </a:lnTo>
                  <a:cubicBezTo>
                    <a:pt x="8447" y="11504"/>
                    <a:pt x="8447" y="11429"/>
                    <a:pt x="8371" y="11354"/>
                  </a:cubicBezTo>
                  <a:cubicBezTo>
                    <a:pt x="8321" y="11304"/>
                    <a:pt x="8221" y="11304"/>
                    <a:pt x="8171" y="11354"/>
                  </a:cubicBezTo>
                  <a:lnTo>
                    <a:pt x="4437" y="15063"/>
                  </a:lnTo>
                  <a:lnTo>
                    <a:pt x="4437" y="11680"/>
                  </a:lnTo>
                  <a:lnTo>
                    <a:pt x="8121" y="7995"/>
                  </a:lnTo>
                  <a:cubicBezTo>
                    <a:pt x="8196" y="7920"/>
                    <a:pt x="8196" y="7845"/>
                    <a:pt x="8121" y="7770"/>
                  </a:cubicBezTo>
                  <a:cubicBezTo>
                    <a:pt x="8071" y="7720"/>
                    <a:pt x="7970" y="7720"/>
                    <a:pt x="7920" y="7770"/>
                  </a:cubicBezTo>
                  <a:lnTo>
                    <a:pt x="4437" y="11254"/>
                  </a:lnTo>
                  <a:lnTo>
                    <a:pt x="4437" y="7870"/>
                  </a:lnTo>
                  <a:lnTo>
                    <a:pt x="7394" y="4913"/>
                  </a:lnTo>
                  <a:cubicBezTo>
                    <a:pt x="7469" y="4863"/>
                    <a:pt x="7469" y="4762"/>
                    <a:pt x="7394" y="4712"/>
                  </a:cubicBezTo>
                  <a:cubicBezTo>
                    <a:pt x="7344" y="4637"/>
                    <a:pt x="7244" y="4637"/>
                    <a:pt x="7193" y="4712"/>
                  </a:cubicBezTo>
                  <a:lnTo>
                    <a:pt x="4437" y="7444"/>
                  </a:lnTo>
                  <a:lnTo>
                    <a:pt x="4437" y="4061"/>
                  </a:lnTo>
                  <a:lnTo>
                    <a:pt x="6091" y="2431"/>
                  </a:lnTo>
                  <a:cubicBezTo>
                    <a:pt x="6141" y="2356"/>
                    <a:pt x="6141" y="2256"/>
                    <a:pt x="6091" y="2206"/>
                  </a:cubicBezTo>
                  <a:cubicBezTo>
                    <a:pt x="6041" y="2156"/>
                    <a:pt x="5940" y="2156"/>
                    <a:pt x="5865" y="2206"/>
                  </a:cubicBezTo>
                  <a:lnTo>
                    <a:pt x="4437" y="3634"/>
                  </a:lnTo>
                  <a:lnTo>
                    <a:pt x="4437" y="226"/>
                  </a:lnTo>
                  <a:cubicBezTo>
                    <a:pt x="4437" y="101"/>
                    <a:pt x="4336" y="0"/>
                    <a:pt x="4211" y="0"/>
                  </a:cubicBezTo>
                  <a:cubicBezTo>
                    <a:pt x="4086" y="0"/>
                    <a:pt x="3985" y="101"/>
                    <a:pt x="3985" y="226"/>
                  </a:cubicBezTo>
                  <a:lnTo>
                    <a:pt x="3985" y="3634"/>
                  </a:lnTo>
                  <a:lnTo>
                    <a:pt x="2557" y="2206"/>
                  </a:lnTo>
                  <a:cubicBezTo>
                    <a:pt x="2507" y="2156"/>
                    <a:pt x="2406" y="2156"/>
                    <a:pt x="2356" y="2206"/>
                  </a:cubicBezTo>
                  <a:cubicBezTo>
                    <a:pt x="2281" y="2256"/>
                    <a:pt x="2281" y="2356"/>
                    <a:pt x="2356" y="2431"/>
                  </a:cubicBezTo>
                  <a:lnTo>
                    <a:pt x="3985" y="4061"/>
                  </a:lnTo>
                  <a:lnTo>
                    <a:pt x="3985" y="7444"/>
                  </a:lnTo>
                  <a:lnTo>
                    <a:pt x="1379" y="4787"/>
                  </a:lnTo>
                  <a:cubicBezTo>
                    <a:pt x="1329" y="4737"/>
                    <a:pt x="1229" y="4737"/>
                    <a:pt x="1178" y="4787"/>
                  </a:cubicBezTo>
                  <a:cubicBezTo>
                    <a:pt x="1103" y="4863"/>
                    <a:pt x="1103" y="4963"/>
                    <a:pt x="1178" y="5013"/>
                  </a:cubicBezTo>
                  <a:lnTo>
                    <a:pt x="3985" y="7870"/>
                  </a:lnTo>
                  <a:lnTo>
                    <a:pt x="3985" y="11254"/>
                  </a:lnTo>
                  <a:lnTo>
                    <a:pt x="652" y="7945"/>
                  </a:lnTo>
                  <a:cubicBezTo>
                    <a:pt x="577" y="7870"/>
                    <a:pt x="502" y="7870"/>
                    <a:pt x="427" y="7945"/>
                  </a:cubicBezTo>
                  <a:cubicBezTo>
                    <a:pt x="376" y="7995"/>
                    <a:pt x="376" y="8096"/>
                    <a:pt x="427" y="8146"/>
                  </a:cubicBezTo>
                  <a:lnTo>
                    <a:pt x="3985" y="11680"/>
                  </a:lnTo>
                  <a:lnTo>
                    <a:pt x="3985" y="15063"/>
                  </a:lnTo>
                  <a:lnTo>
                    <a:pt x="276" y="11354"/>
                  </a:lnTo>
                  <a:cubicBezTo>
                    <a:pt x="226" y="11304"/>
                    <a:pt x="126" y="11304"/>
                    <a:pt x="76" y="11354"/>
                  </a:cubicBezTo>
                  <a:cubicBezTo>
                    <a:pt x="0" y="11429"/>
                    <a:pt x="0" y="11504"/>
                    <a:pt x="76" y="11579"/>
                  </a:cubicBezTo>
                  <a:lnTo>
                    <a:pt x="3985" y="15514"/>
                  </a:lnTo>
                  <a:lnTo>
                    <a:pt x="3985" y="21279"/>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2" name="Google Shape;1162;p33"/>
            <p:cNvSpPr/>
            <p:nvPr/>
          </p:nvSpPr>
          <p:spPr>
            <a:xfrm>
              <a:off x="5403083" y="3692909"/>
              <a:ext cx="250487" cy="550784"/>
            </a:xfrm>
            <a:custGeom>
              <a:avLst/>
              <a:gdLst/>
              <a:ahLst/>
              <a:cxnLst/>
              <a:rect l="l" t="t" r="r" b="b"/>
              <a:pathLst>
                <a:path w="12356" h="27169" extrusionOk="0">
                  <a:moveTo>
                    <a:pt x="5890" y="176"/>
                  </a:moveTo>
                  <a:cubicBezTo>
                    <a:pt x="3985" y="2507"/>
                    <a:pt x="2456" y="6041"/>
                    <a:pt x="1479" y="9249"/>
                  </a:cubicBezTo>
                  <a:cubicBezTo>
                    <a:pt x="702" y="11855"/>
                    <a:pt x="125" y="14788"/>
                    <a:pt x="50" y="17595"/>
                  </a:cubicBezTo>
                  <a:cubicBezTo>
                    <a:pt x="0" y="20026"/>
                    <a:pt x="301" y="22632"/>
                    <a:pt x="1454" y="24537"/>
                  </a:cubicBezTo>
                  <a:cubicBezTo>
                    <a:pt x="2632" y="26492"/>
                    <a:pt x="4361" y="27169"/>
                    <a:pt x="6165" y="27169"/>
                  </a:cubicBezTo>
                  <a:cubicBezTo>
                    <a:pt x="7970" y="27169"/>
                    <a:pt x="9699" y="26492"/>
                    <a:pt x="10877" y="24537"/>
                  </a:cubicBezTo>
                  <a:cubicBezTo>
                    <a:pt x="12055" y="22632"/>
                    <a:pt x="12356" y="20026"/>
                    <a:pt x="12281" y="17595"/>
                  </a:cubicBezTo>
                  <a:cubicBezTo>
                    <a:pt x="12206" y="14788"/>
                    <a:pt x="11629" y="11855"/>
                    <a:pt x="10852" y="9249"/>
                  </a:cubicBezTo>
                  <a:cubicBezTo>
                    <a:pt x="9900" y="6041"/>
                    <a:pt x="8346" y="2507"/>
                    <a:pt x="6441" y="176"/>
                  </a:cubicBezTo>
                  <a:cubicBezTo>
                    <a:pt x="6291" y="1"/>
                    <a:pt x="6065" y="1"/>
                    <a:pt x="5890" y="176"/>
                  </a:cubicBez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3" name="Google Shape;1163;p33"/>
            <p:cNvSpPr/>
            <p:nvPr/>
          </p:nvSpPr>
          <p:spPr>
            <a:xfrm>
              <a:off x="5421370" y="3795554"/>
              <a:ext cx="213409" cy="544175"/>
            </a:xfrm>
            <a:custGeom>
              <a:avLst/>
              <a:gdLst/>
              <a:ahLst/>
              <a:cxnLst/>
              <a:rect l="l" t="t" r="r" b="b"/>
              <a:pathLst>
                <a:path w="10527" h="26843" extrusionOk="0">
                  <a:moveTo>
                    <a:pt x="4988" y="26542"/>
                  </a:moveTo>
                  <a:cubicBezTo>
                    <a:pt x="4988" y="26717"/>
                    <a:pt x="5113" y="26842"/>
                    <a:pt x="5263" y="26842"/>
                  </a:cubicBezTo>
                  <a:cubicBezTo>
                    <a:pt x="5414" y="26842"/>
                    <a:pt x="5539" y="26717"/>
                    <a:pt x="5539" y="26542"/>
                  </a:cubicBezTo>
                  <a:lnTo>
                    <a:pt x="5539" y="19324"/>
                  </a:lnTo>
                  <a:lnTo>
                    <a:pt x="10451" y="14436"/>
                  </a:lnTo>
                  <a:cubicBezTo>
                    <a:pt x="10527" y="14361"/>
                    <a:pt x="10527" y="14236"/>
                    <a:pt x="10451" y="14161"/>
                  </a:cubicBezTo>
                  <a:cubicBezTo>
                    <a:pt x="10376" y="14086"/>
                    <a:pt x="10251" y="14086"/>
                    <a:pt x="10176" y="14161"/>
                  </a:cubicBezTo>
                  <a:lnTo>
                    <a:pt x="5539" y="18797"/>
                  </a:lnTo>
                  <a:lnTo>
                    <a:pt x="5539" y="14587"/>
                  </a:lnTo>
                  <a:lnTo>
                    <a:pt x="10151" y="9950"/>
                  </a:lnTo>
                  <a:cubicBezTo>
                    <a:pt x="10201" y="9875"/>
                    <a:pt x="10201" y="9775"/>
                    <a:pt x="10151" y="9700"/>
                  </a:cubicBezTo>
                  <a:cubicBezTo>
                    <a:pt x="10076" y="9624"/>
                    <a:pt x="9950" y="9624"/>
                    <a:pt x="9875" y="9700"/>
                  </a:cubicBezTo>
                  <a:lnTo>
                    <a:pt x="5539" y="14035"/>
                  </a:lnTo>
                  <a:lnTo>
                    <a:pt x="5539" y="9825"/>
                  </a:lnTo>
                  <a:lnTo>
                    <a:pt x="9248" y="6141"/>
                  </a:lnTo>
                  <a:cubicBezTo>
                    <a:pt x="9324" y="6065"/>
                    <a:pt x="9324" y="5940"/>
                    <a:pt x="9248" y="5865"/>
                  </a:cubicBezTo>
                  <a:cubicBezTo>
                    <a:pt x="9173" y="5790"/>
                    <a:pt x="9048" y="5790"/>
                    <a:pt x="8973" y="5865"/>
                  </a:cubicBezTo>
                  <a:lnTo>
                    <a:pt x="5539" y="9273"/>
                  </a:lnTo>
                  <a:lnTo>
                    <a:pt x="5539" y="5063"/>
                  </a:lnTo>
                  <a:lnTo>
                    <a:pt x="7594" y="3008"/>
                  </a:lnTo>
                  <a:cubicBezTo>
                    <a:pt x="7670" y="2933"/>
                    <a:pt x="7670" y="2807"/>
                    <a:pt x="7594" y="2757"/>
                  </a:cubicBezTo>
                  <a:cubicBezTo>
                    <a:pt x="7519" y="2682"/>
                    <a:pt x="7394" y="2682"/>
                    <a:pt x="7319" y="2757"/>
                  </a:cubicBezTo>
                  <a:lnTo>
                    <a:pt x="5539" y="4537"/>
                  </a:lnTo>
                  <a:lnTo>
                    <a:pt x="5539" y="276"/>
                  </a:lnTo>
                  <a:cubicBezTo>
                    <a:pt x="5539" y="126"/>
                    <a:pt x="5414" y="0"/>
                    <a:pt x="5263" y="0"/>
                  </a:cubicBezTo>
                  <a:cubicBezTo>
                    <a:pt x="5113" y="0"/>
                    <a:pt x="4988" y="126"/>
                    <a:pt x="4988" y="276"/>
                  </a:cubicBezTo>
                  <a:lnTo>
                    <a:pt x="4988" y="4537"/>
                  </a:lnTo>
                  <a:lnTo>
                    <a:pt x="3208" y="2757"/>
                  </a:lnTo>
                  <a:cubicBezTo>
                    <a:pt x="3133" y="2682"/>
                    <a:pt x="3008" y="2682"/>
                    <a:pt x="2933" y="2757"/>
                  </a:cubicBezTo>
                  <a:cubicBezTo>
                    <a:pt x="2857" y="2807"/>
                    <a:pt x="2857" y="2933"/>
                    <a:pt x="2933" y="3008"/>
                  </a:cubicBezTo>
                  <a:lnTo>
                    <a:pt x="4988" y="5063"/>
                  </a:lnTo>
                  <a:lnTo>
                    <a:pt x="4988" y="9273"/>
                  </a:lnTo>
                  <a:lnTo>
                    <a:pt x="1730" y="5990"/>
                  </a:lnTo>
                  <a:cubicBezTo>
                    <a:pt x="1654" y="5915"/>
                    <a:pt x="1529" y="5915"/>
                    <a:pt x="1454" y="5990"/>
                  </a:cubicBezTo>
                  <a:cubicBezTo>
                    <a:pt x="1379" y="6065"/>
                    <a:pt x="1379" y="6166"/>
                    <a:pt x="1454" y="6241"/>
                  </a:cubicBezTo>
                  <a:lnTo>
                    <a:pt x="4988" y="9825"/>
                  </a:lnTo>
                  <a:lnTo>
                    <a:pt x="4988" y="14035"/>
                  </a:lnTo>
                  <a:lnTo>
                    <a:pt x="802" y="9900"/>
                  </a:lnTo>
                  <a:cubicBezTo>
                    <a:pt x="727" y="9825"/>
                    <a:pt x="602" y="9825"/>
                    <a:pt x="527" y="9900"/>
                  </a:cubicBezTo>
                  <a:cubicBezTo>
                    <a:pt x="451" y="9975"/>
                    <a:pt x="451" y="10101"/>
                    <a:pt x="527" y="10176"/>
                  </a:cubicBezTo>
                  <a:lnTo>
                    <a:pt x="4988" y="14587"/>
                  </a:lnTo>
                  <a:lnTo>
                    <a:pt x="4988" y="18797"/>
                  </a:lnTo>
                  <a:lnTo>
                    <a:pt x="351" y="14161"/>
                  </a:lnTo>
                  <a:cubicBezTo>
                    <a:pt x="276" y="14086"/>
                    <a:pt x="151" y="14086"/>
                    <a:pt x="75" y="14161"/>
                  </a:cubicBezTo>
                  <a:cubicBezTo>
                    <a:pt x="0" y="14236"/>
                    <a:pt x="0" y="14361"/>
                    <a:pt x="75" y="14436"/>
                  </a:cubicBezTo>
                  <a:lnTo>
                    <a:pt x="4988" y="19324"/>
                  </a:lnTo>
                  <a:lnTo>
                    <a:pt x="4988" y="26542"/>
                  </a:lnTo>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4" name="Google Shape;1164;p33"/>
            <p:cNvSpPr/>
            <p:nvPr/>
          </p:nvSpPr>
          <p:spPr>
            <a:xfrm>
              <a:off x="3709528" y="3731024"/>
              <a:ext cx="250507" cy="550784"/>
            </a:xfrm>
            <a:custGeom>
              <a:avLst/>
              <a:gdLst/>
              <a:ahLst/>
              <a:cxnLst/>
              <a:rect l="l" t="t" r="r" b="b"/>
              <a:pathLst>
                <a:path w="12357" h="27169" extrusionOk="0">
                  <a:moveTo>
                    <a:pt x="5916" y="176"/>
                  </a:moveTo>
                  <a:cubicBezTo>
                    <a:pt x="3986" y="2507"/>
                    <a:pt x="2457" y="6040"/>
                    <a:pt x="1479" y="9248"/>
                  </a:cubicBezTo>
                  <a:cubicBezTo>
                    <a:pt x="703" y="11855"/>
                    <a:pt x="126" y="14787"/>
                    <a:pt x="51" y="17619"/>
                  </a:cubicBezTo>
                  <a:cubicBezTo>
                    <a:pt x="1" y="20025"/>
                    <a:pt x="301" y="22632"/>
                    <a:pt x="1454" y="24537"/>
                  </a:cubicBezTo>
                  <a:cubicBezTo>
                    <a:pt x="2632" y="26492"/>
                    <a:pt x="4387" y="27168"/>
                    <a:pt x="6166" y="27168"/>
                  </a:cubicBezTo>
                  <a:cubicBezTo>
                    <a:pt x="7971" y="27168"/>
                    <a:pt x="9700" y="26492"/>
                    <a:pt x="10903" y="24537"/>
                  </a:cubicBezTo>
                  <a:cubicBezTo>
                    <a:pt x="12056" y="22632"/>
                    <a:pt x="12357" y="20025"/>
                    <a:pt x="12282" y="17619"/>
                  </a:cubicBezTo>
                  <a:cubicBezTo>
                    <a:pt x="12206" y="14787"/>
                    <a:pt x="11630" y="11855"/>
                    <a:pt x="10853" y="9248"/>
                  </a:cubicBezTo>
                  <a:cubicBezTo>
                    <a:pt x="9901" y="6040"/>
                    <a:pt x="8372" y="2507"/>
                    <a:pt x="6442" y="176"/>
                  </a:cubicBezTo>
                  <a:cubicBezTo>
                    <a:pt x="6292" y="0"/>
                    <a:pt x="6066" y="0"/>
                    <a:pt x="5916" y="176"/>
                  </a:cubicBez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5" name="Google Shape;1165;p33"/>
            <p:cNvSpPr/>
            <p:nvPr/>
          </p:nvSpPr>
          <p:spPr>
            <a:xfrm>
              <a:off x="3727835" y="3833649"/>
              <a:ext cx="213409" cy="544195"/>
            </a:xfrm>
            <a:custGeom>
              <a:avLst/>
              <a:gdLst/>
              <a:ahLst/>
              <a:cxnLst/>
              <a:rect l="l" t="t" r="r" b="b"/>
              <a:pathLst>
                <a:path w="10527" h="26844" extrusionOk="0">
                  <a:moveTo>
                    <a:pt x="4988" y="26568"/>
                  </a:moveTo>
                  <a:cubicBezTo>
                    <a:pt x="4988" y="26718"/>
                    <a:pt x="5113" y="26843"/>
                    <a:pt x="5263" y="26843"/>
                  </a:cubicBezTo>
                  <a:cubicBezTo>
                    <a:pt x="5439" y="26843"/>
                    <a:pt x="5564" y="26718"/>
                    <a:pt x="5564" y="26568"/>
                  </a:cubicBezTo>
                  <a:lnTo>
                    <a:pt x="5564" y="19349"/>
                  </a:lnTo>
                  <a:lnTo>
                    <a:pt x="10451" y="14437"/>
                  </a:lnTo>
                  <a:cubicBezTo>
                    <a:pt x="10526" y="14362"/>
                    <a:pt x="10526" y="14237"/>
                    <a:pt x="10451" y="14161"/>
                  </a:cubicBezTo>
                  <a:cubicBezTo>
                    <a:pt x="10376" y="14086"/>
                    <a:pt x="10251" y="14086"/>
                    <a:pt x="10175" y="14161"/>
                  </a:cubicBezTo>
                  <a:lnTo>
                    <a:pt x="5564" y="18798"/>
                  </a:lnTo>
                  <a:lnTo>
                    <a:pt x="5564" y="14587"/>
                  </a:lnTo>
                  <a:lnTo>
                    <a:pt x="10150" y="9976"/>
                  </a:lnTo>
                  <a:cubicBezTo>
                    <a:pt x="10226" y="9901"/>
                    <a:pt x="10226" y="9775"/>
                    <a:pt x="10150" y="9700"/>
                  </a:cubicBezTo>
                  <a:cubicBezTo>
                    <a:pt x="10075" y="9625"/>
                    <a:pt x="9950" y="9625"/>
                    <a:pt x="9875" y="9700"/>
                  </a:cubicBezTo>
                  <a:lnTo>
                    <a:pt x="5564" y="14036"/>
                  </a:lnTo>
                  <a:lnTo>
                    <a:pt x="5564" y="9826"/>
                  </a:lnTo>
                  <a:lnTo>
                    <a:pt x="9248" y="6141"/>
                  </a:lnTo>
                  <a:cubicBezTo>
                    <a:pt x="9323" y="6066"/>
                    <a:pt x="9323" y="5941"/>
                    <a:pt x="9248" y="5866"/>
                  </a:cubicBezTo>
                  <a:cubicBezTo>
                    <a:pt x="9173" y="5790"/>
                    <a:pt x="9048" y="5790"/>
                    <a:pt x="8972" y="5866"/>
                  </a:cubicBezTo>
                  <a:lnTo>
                    <a:pt x="5564" y="9274"/>
                  </a:lnTo>
                  <a:lnTo>
                    <a:pt x="5564" y="5064"/>
                  </a:lnTo>
                  <a:lnTo>
                    <a:pt x="7594" y="3008"/>
                  </a:lnTo>
                  <a:cubicBezTo>
                    <a:pt x="7669" y="2933"/>
                    <a:pt x="7669" y="2833"/>
                    <a:pt x="7594" y="2758"/>
                  </a:cubicBezTo>
                  <a:cubicBezTo>
                    <a:pt x="7519" y="2683"/>
                    <a:pt x="7419" y="2683"/>
                    <a:pt x="7343" y="2758"/>
                  </a:cubicBezTo>
                  <a:lnTo>
                    <a:pt x="5564" y="4537"/>
                  </a:lnTo>
                  <a:lnTo>
                    <a:pt x="5564" y="277"/>
                  </a:lnTo>
                  <a:cubicBezTo>
                    <a:pt x="5564" y="126"/>
                    <a:pt x="5439" y="1"/>
                    <a:pt x="5263" y="1"/>
                  </a:cubicBezTo>
                  <a:cubicBezTo>
                    <a:pt x="5113" y="1"/>
                    <a:pt x="4988" y="126"/>
                    <a:pt x="4988" y="277"/>
                  </a:cubicBezTo>
                  <a:lnTo>
                    <a:pt x="4988" y="4537"/>
                  </a:lnTo>
                  <a:lnTo>
                    <a:pt x="3208" y="2758"/>
                  </a:lnTo>
                  <a:cubicBezTo>
                    <a:pt x="3133" y="2683"/>
                    <a:pt x="3008" y="2683"/>
                    <a:pt x="2932" y="2758"/>
                  </a:cubicBezTo>
                  <a:cubicBezTo>
                    <a:pt x="2857" y="2833"/>
                    <a:pt x="2857" y="2933"/>
                    <a:pt x="2932" y="3008"/>
                  </a:cubicBezTo>
                  <a:lnTo>
                    <a:pt x="4988" y="5064"/>
                  </a:lnTo>
                  <a:lnTo>
                    <a:pt x="4988" y="9274"/>
                  </a:lnTo>
                  <a:lnTo>
                    <a:pt x="1729" y="5991"/>
                  </a:lnTo>
                  <a:cubicBezTo>
                    <a:pt x="1654" y="5916"/>
                    <a:pt x="1554" y="5916"/>
                    <a:pt x="1479" y="5991"/>
                  </a:cubicBezTo>
                  <a:cubicBezTo>
                    <a:pt x="1404" y="6066"/>
                    <a:pt x="1404" y="6191"/>
                    <a:pt x="1479" y="6242"/>
                  </a:cubicBezTo>
                  <a:lnTo>
                    <a:pt x="4988" y="9826"/>
                  </a:lnTo>
                  <a:lnTo>
                    <a:pt x="4988" y="14036"/>
                  </a:lnTo>
                  <a:lnTo>
                    <a:pt x="802" y="9901"/>
                  </a:lnTo>
                  <a:cubicBezTo>
                    <a:pt x="727" y="9826"/>
                    <a:pt x="627" y="9826"/>
                    <a:pt x="551" y="9901"/>
                  </a:cubicBezTo>
                  <a:cubicBezTo>
                    <a:pt x="476" y="9976"/>
                    <a:pt x="476" y="10101"/>
                    <a:pt x="551" y="10176"/>
                  </a:cubicBezTo>
                  <a:lnTo>
                    <a:pt x="4988" y="14587"/>
                  </a:lnTo>
                  <a:lnTo>
                    <a:pt x="4988" y="18798"/>
                  </a:lnTo>
                  <a:lnTo>
                    <a:pt x="351" y="14161"/>
                  </a:lnTo>
                  <a:cubicBezTo>
                    <a:pt x="276" y="14086"/>
                    <a:pt x="150" y="14086"/>
                    <a:pt x="75" y="14161"/>
                  </a:cubicBezTo>
                  <a:cubicBezTo>
                    <a:pt x="0" y="14237"/>
                    <a:pt x="0" y="14362"/>
                    <a:pt x="75" y="14437"/>
                  </a:cubicBezTo>
                  <a:lnTo>
                    <a:pt x="4988" y="19349"/>
                  </a:lnTo>
                  <a:lnTo>
                    <a:pt x="4988" y="26568"/>
                  </a:lnTo>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6" name="Google Shape;1166;p33"/>
            <p:cNvSpPr/>
            <p:nvPr/>
          </p:nvSpPr>
          <p:spPr>
            <a:xfrm>
              <a:off x="3914311" y="4210170"/>
              <a:ext cx="1531385" cy="45248"/>
            </a:xfrm>
            <a:custGeom>
              <a:avLst/>
              <a:gdLst/>
              <a:ahLst/>
              <a:cxnLst/>
              <a:rect l="l" t="t" r="r" b="b"/>
              <a:pathLst>
                <a:path w="75540" h="2232" extrusionOk="0">
                  <a:moveTo>
                    <a:pt x="75539" y="0"/>
                  </a:moveTo>
                  <a:lnTo>
                    <a:pt x="0" y="0"/>
                  </a:lnTo>
                  <a:lnTo>
                    <a:pt x="0" y="2231"/>
                  </a:lnTo>
                  <a:lnTo>
                    <a:pt x="75539" y="2231"/>
                  </a:lnTo>
                  <a:lnTo>
                    <a:pt x="7553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7" name="Google Shape;1167;p33"/>
            <p:cNvSpPr/>
            <p:nvPr/>
          </p:nvSpPr>
          <p:spPr>
            <a:xfrm>
              <a:off x="3883820" y="4255400"/>
              <a:ext cx="1592364" cy="45228"/>
            </a:xfrm>
            <a:custGeom>
              <a:avLst/>
              <a:gdLst/>
              <a:ahLst/>
              <a:cxnLst/>
              <a:rect l="l" t="t" r="r" b="b"/>
              <a:pathLst>
                <a:path w="78548" h="2231" extrusionOk="0">
                  <a:moveTo>
                    <a:pt x="78547" y="2231"/>
                  </a:moveTo>
                  <a:lnTo>
                    <a:pt x="0" y="2231"/>
                  </a:lnTo>
                  <a:lnTo>
                    <a:pt x="0" y="0"/>
                  </a:lnTo>
                  <a:lnTo>
                    <a:pt x="78547" y="0"/>
                  </a:lnTo>
                  <a:lnTo>
                    <a:pt x="78547" y="223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8" name="Google Shape;1168;p33"/>
            <p:cNvSpPr/>
            <p:nvPr/>
          </p:nvSpPr>
          <p:spPr>
            <a:xfrm>
              <a:off x="3838589" y="3391096"/>
              <a:ext cx="684420" cy="818543"/>
            </a:xfrm>
            <a:custGeom>
              <a:avLst/>
              <a:gdLst/>
              <a:ahLst/>
              <a:cxnLst/>
              <a:rect l="l" t="t" r="r" b="b"/>
              <a:pathLst>
                <a:path w="33761" h="40377" extrusionOk="0">
                  <a:moveTo>
                    <a:pt x="1" y="0"/>
                  </a:moveTo>
                  <a:lnTo>
                    <a:pt x="16517" y="0"/>
                  </a:lnTo>
                  <a:lnTo>
                    <a:pt x="33008" y="0"/>
                  </a:lnTo>
                  <a:cubicBezTo>
                    <a:pt x="33134" y="6717"/>
                    <a:pt x="33259" y="13459"/>
                    <a:pt x="33384" y="20201"/>
                  </a:cubicBezTo>
                  <a:cubicBezTo>
                    <a:pt x="33510" y="26918"/>
                    <a:pt x="33635" y="33660"/>
                    <a:pt x="33760" y="40376"/>
                  </a:cubicBezTo>
                  <a:lnTo>
                    <a:pt x="19249" y="40376"/>
                  </a:lnTo>
                  <a:lnTo>
                    <a:pt x="4738" y="40376"/>
                  </a:lnTo>
                  <a:cubicBezTo>
                    <a:pt x="3961" y="33660"/>
                    <a:pt x="3184" y="26918"/>
                    <a:pt x="2382" y="20201"/>
                  </a:cubicBezTo>
                  <a:cubicBezTo>
                    <a:pt x="1605" y="13459"/>
                    <a:pt x="803" y="6717"/>
                    <a:pt x="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9" name="Google Shape;1169;p33"/>
            <p:cNvSpPr/>
            <p:nvPr/>
          </p:nvSpPr>
          <p:spPr>
            <a:xfrm>
              <a:off x="3808098" y="3304710"/>
              <a:ext cx="491345" cy="86401"/>
            </a:xfrm>
            <a:custGeom>
              <a:avLst/>
              <a:gdLst/>
              <a:ahLst/>
              <a:cxnLst/>
              <a:rect l="l" t="t" r="r" b="b"/>
              <a:pathLst>
                <a:path w="24237" h="4262" extrusionOk="0">
                  <a:moveTo>
                    <a:pt x="23710" y="1"/>
                  </a:moveTo>
                  <a:lnTo>
                    <a:pt x="12633" y="1"/>
                  </a:lnTo>
                  <a:lnTo>
                    <a:pt x="1555" y="1"/>
                  </a:lnTo>
                  <a:cubicBezTo>
                    <a:pt x="1029" y="1429"/>
                    <a:pt x="527" y="2833"/>
                    <a:pt x="1" y="4261"/>
                  </a:cubicBezTo>
                  <a:lnTo>
                    <a:pt x="12131" y="4261"/>
                  </a:lnTo>
                  <a:lnTo>
                    <a:pt x="24237" y="4261"/>
                  </a:lnTo>
                  <a:cubicBezTo>
                    <a:pt x="24061" y="2833"/>
                    <a:pt x="23886" y="1429"/>
                    <a:pt x="2371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0" name="Google Shape;1170;p33"/>
            <p:cNvSpPr/>
            <p:nvPr/>
          </p:nvSpPr>
          <p:spPr>
            <a:xfrm>
              <a:off x="4825853" y="3391096"/>
              <a:ext cx="695590" cy="818543"/>
            </a:xfrm>
            <a:custGeom>
              <a:avLst/>
              <a:gdLst/>
              <a:ahLst/>
              <a:cxnLst/>
              <a:rect l="l" t="t" r="r" b="b"/>
              <a:pathLst>
                <a:path w="34312" h="40377" extrusionOk="0">
                  <a:moveTo>
                    <a:pt x="34312" y="0"/>
                  </a:moveTo>
                  <a:lnTo>
                    <a:pt x="17820" y="0"/>
                  </a:lnTo>
                  <a:lnTo>
                    <a:pt x="1304" y="0"/>
                  </a:lnTo>
                  <a:cubicBezTo>
                    <a:pt x="1103" y="6717"/>
                    <a:pt x="878" y="13459"/>
                    <a:pt x="652" y="20201"/>
                  </a:cubicBezTo>
                  <a:cubicBezTo>
                    <a:pt x="427" y="26918"/>
                    <a:pt x="226" y="33660"/>
                    <a:pt x="1" y="40376"/>
                  </a:cubicBezTo>
                  <a:lnTo>
                    <a:pt x="14512" y="40376"/>
                  </a:lnTo>
                  <a:lnTo>
                    <a:pt x="28998" y="40376"/>
                  </a:lnTo>
                  <a:cubicBezTo>
                    <a:pt x="29876" y="33660"/>
                    <a:pt x="30778" y="26918"/>
                    <a:pt x="31655" y="20201"/>
                  </a:cubicBezTo>
                  <a:cubicBezTo>
                    <a:pt x="32532" y="13459"/>
                    <a:pt x="33409" y="6717"/>
                    <a:pt x="3431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1" name="Google Shape;1171;p33"/>
            <p:cNvSpPr/>
            <p:nvPr/>
          </p:nvSpPr>
          <p:spPr>
            <a:xfrm>
              <a:off x="5060601" y="3304710"/>
              <a:ext cx="490838" cy="86401"/>
            </a:xfrm>
            <a:custGeom>
              <a:avLst/>
              <a:gdLst/>
              <a:ahLst/>
              <a:cxnLst/>
              <a:rect l="l" t="t" r="r" b="b"/>
              <a:pathLst>
                <a:path w="24212" h="4262" extrusionOk="0">
                  <a:moveTo>
                    <a:pt x="627" y="1"/>
                  </a:moveTo>
                  <a:lnTo>
                    <a:pt x="11705" y="1"/>
                  </a:lnTo>
                  <a:lnTo>
                    <a:pt x="22758" y="1"/>
                  </a:lnTo>
                  <a:cubicBezTo>
                    <a:pt x="23259" y="1429"/>
                    <a:pt x="23735" y="2833"/>
                    <a:pt x="24211" y="4261"/>
                  </a:cubicBezTo>
                  <a:lnTo>
                    <a:pt x="12131" y="4261"/>
                  </a:lnTo>
                  <a:lnTo>
                    <a:pt x="1" y="4261"/>
                  </a:lnTo>
                  <a:cubicBezTo>
                    <a:pt x="201" y="2833"/>
                    <a:pt x="402" y="1429"/>
                    <a:pt x="627" y="1"/>
                  </a:cubicBezTo>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2" name="Google Shape;1172;p33"/>
            <p:cNvSpPr/>
            <p:nvPr/>
          </p:nvSpPr>
          <p:spPr>
            <a:xfrm>
              <a:off x="5070251" y="3450031"/>
              <a:ext cx="403950" cy="734209"/>
            </a:xfrm>
            <a:custGeom>
              <a:avLst/>
              <a:gdLst/>
              <a:ahLst/>
              <a:cxnLst/>
              <a:rect l="l" t="t" r="r" b="b"/>
              <a:pathLst>
                <a:path w="19926" h="36217" extrusionOk="0">
                  <a:moveTo>
                    <a:pt x="14161" y="7394"/>
                  </a:moveTo>
                  <a:lnTo>
                    <a:pt x="14161" y="7444"/>
                  </a:lnTo>
                  <a:cubicBezTo>
                    <a:pt x="14036" y="8447"/>
                    <a:pt x="13936" y="9474"/>
                    <a:pt x="13811" y="10477"/>
                  </a:cubicBezTo>
                  <a:lnTo>
                    <a:pt x="13785" y="10803"/>
                  </a:lnTo>
                  <a:lnTo>
                    <a:pt x="14111" y="10803"/>
                  </a:lnTo>
                  <a:lnTo>
                    <a:pt x="16066" y="10803"/>
                  </a:lnTo>
                  <a:lnTo>
                    <a:pt x="16342" y="10803"/>
                  </a:lnTo>
                  <a:lnTo>
                    <a:pt x="18322" y="10803"/>
                  </a:lnTo>
                  <a:lnTo>
                    <a:pt x="18572" y="10803"/>
                  </a:lnTo>
                  <a:lnTo>
                    <a:pt x="18623" y="10552"/>
                  </a:lnTo>
                  <a:cubicBezTo>
                    <a:pt x="18723" y="9524"/>
                    <a:pt x="18848" y="8522"/>
                    <a:pt x="18999" y="7494"/>
                  </a:cubicBezTo>
                  <a:lnTo>
                    <a:pt x="18999" y="7394"/>
                  </a:lnTo>
                  <a:lnTo>
                    <a:pt x="18999" y="7394"/>
                  </a:lnTo>
                  <a:lnTo>
                    <a:pt x="19049" y="7143"/>
                  </a:lnTo>
                  <a:cubicBezTo>
                    <a:pt x="19174" y="6016"/>
                    <a:pt x="19299" y="4863"/>
                    <a:pt x="19450" y="3735"/>
                  </a:cubicBezTo>
                  <a:lnTo>
                    <a:pt x="19475" y="3635"/>
                  </a:lnTo>
                  <a:lnTo>
                    <a:pt x="19475" y="3635"/>
                  </a:lnTo>
                  <a:lnTo>
                    <a:pt x="19500" y="3384"/>
                  </a:lnTo>
                  <a:cubicBezTo>
                    <a:pt x="19625" y="2356"/>
                    <a:pt x="19750" y="1354"/>
                    <a:pt x="19876" y="326"/>
                  </a:cubicBezTo>
                  <a:lnTo>
                    <a:pt x="19926" y="1"/>
                  </a:lnTo>
                  <a:lnTo>
                    <a:pt x="19575" y="1"/>
                  </a:lnTo>
                  <a:lnTo>
                    <a:pt x="17545" y="1"/>
                  </a:lnTo>
                  <a:lnTo>
                    <a:pt x="17269" y="1"/>
                  </a:lnTo>
                  <a:lnTo>
                    <a:pt x="15239" y="1"/>
                  </a:lnTo>
                  <a:lnTo>
                    <a:pt x="14988" y="1"/>
                  </a:lnTo>
                  <a:lnTo>
                    <a:pt x="14963" y="251"/>
                  </a:lnTo>
                  <a:cubicBezTo>
                    <a:pt x="14838" y="1279"/>
                    <a:pt x="14738" y="2281"/>
                    <a:pt x="14613" y="3309"/>
                  </a:cubicBezTo>
                  <a:lnTo>
                    <a:pt x="14587" y="3635"/>
                  </a:lnTo>
                  <a:lnTo>
                    <a:pt x="14587" y="3635"/>
                  </a:lnTo>
                  <a:lnTo>
                    <a:pt x="14587" y="3660"/>
                  </a:lnTo>
                  <a:cubicBezTo>
                    <a:pt x="14437" y="4788"/>
                    <a:pt x="14312" y="5940"/>
                    <a:pt x="14186" y="7068"/>
                  </a:cubicBezTo>
                  <a:lnTo>
                    <a:pt x="14161" y="7394"/>
                  </a:lnTo>
                  <a:close/>
                  <a:moveTo>
                    <a:pt x="8247" y="7168"/>
                  </a:moveTo>
                  <a:lnTo>
                    <a:pt x="8272" y="7068"/>
                  </a:lnTo>
                  <a:cubicBezTo>
                    <a:pt x="8372" y="5940"/>
                    <a:pt x="8472" y="4813"/>
                    <a:pt x="8572" y="3685"/>
                  </a:cubicBezTo>
                  <a:lnTo>
                    <a:pt x="8597" y="3409"/>
                  </a:lnTo>
                  <a:lnTo>
                    <a:pt x="8597" y="3409"/>
                  </a:lnTo>
                  <a:lnTo>
                    <a:pt x="8597" y="3309"/>
                  </a:lnTo>
                  <a:cubicBezTo>
                    <a:pt x="8698" y="2306"/>
                    <a:pt x="8798" y="1279"/>
                    <a:pt x="8898" y="276"/>
                  </a:cubicBezTo>
                  <a:lnTo>
                    <a:pt x="8923" y="1"/>
                  </a:lnTo>
                  <a:lnTo>
                    <a:pt x="9174" y="1"/>
                  </a:lnTo>
                  <a:lnTo>
                    <a:pt x="11229" y="1"/>
                  </a:lnTo>
                  <a:lnTo>
                    <a:pt x="11505" y="1"/>
                  </a:lnTo>
                  <a:lnTo>
                    <a:pt x="13535" y="1"/>
                  </a:lnTo>
                  <a:lnTo>
                    <a:pt x="13861" y="1"/>
                  </a:lnTo>
                  <a:lnTo>
                    <a:pt x="13811" y="326"/>
                  </a:lnTo>
                  <a:cubicBezTo>
                    <a:pt x="13710" y="1354"/>
                    <a:pt x="13610" y="2356"/>
                    <a:pt x="13510" y="3384"/>
                  </a:cubicBezTo>
                  <a:lnTo>
                    <a:pt x="13510" y="3409"/>
                  </a:lnTo>
                  <a:lnTo>
                    <a:pt x="13510" y="3409"/>
                  </a:lnTo>
                  <a:lnTo>
                    <a:pt x="13460" y="3735"/>
                  </a:lnTo>
                  <a:cubicBezTo>
                    <a:pt x="13334" y="4863"/>
                    <a:pt x="13209" y="5991"/>
                    <a:pt x="13109" y="7143"/>
                  </a:cubicBezTo>
                  <a:lnTo>
                    <a:pt x="13109" y="7168"/>
                  </a:lnTo>
                  <a:lnTo>
                    <a:pt x="13109" y="7168"/>
                  </a:lnTo>
                  <a:lnTo>
                    <a:pt x="13084" y="7319"/>
                  </a:lnTo>
                  <a:lnTo>
                    <a:pt x="13084" y="7394"/>
                  </a:lnTo>
                  <a:lnTo>
                    <a:pt x="13084" y="7394"/>
                  </a:lnTo>
                  <a:lnTo>
                    <a:pt x="13059" y="7494"/>
                  </a:lnTo>
                  <a:cubicBezTo>
                    <a:pt x="12958" y="8522"/>
                    <a:pt x="12833" y="9524"/>
                    <a:pt x="12758" y="10552"/>
                  </a:cubicBezTo>
                  <a:lnTo>
                    <a:pt x="12733" y="10803"/>
                  </a:lnTo>
                  <a:lnTo>
                    <a:pt x="12457" y="10803"/>
                  </a:lnTo>
                  <a:lnTo>
                    <a:pt x="10477" y="10803"/>
                  </a:lnTo>
                  <a:lnTo>
                    <a:pt x="10201" y="10803"/>
                  </a:lnTo>
                  <a:lnTo>
                    <a:pt x="8222" y="10803"/>
                  </a:lnTo>
                  <a:lnTo>
                    <a:pt x="7921" y="10803"/>
                  </a:lnTo>
                  <a:lnTo>
                    <a:pt x="7946" y="10477"/>
                  </a:lnTo>
                  <a:cubicBezTo>
                    <a:pt x="8021" y="9474"/>
                    <a:pt x="8121" y="8447"/>
                    <a:pt x="8222" y="7444"/>
                  </a:cubicBezTo>
                  <a:lnTo>
                    <a:pt x="8247" y="7168"/>
                  </a:lnTo>
                  <a:close/>
                  <a:moveTo>
                    <a:pt x="2181" y="7168"/>
                  </a:moveTo>
                  <a:lnTo>
                    <a:pt x="2181" y="7093"/>
                  </a:lnTo>
                  <a:cubicBezTo>
                    <a:pt x="2257" y="5940"/>
                    <a:pt x="2332" y="4813"/>
                    <a:pt x="2432" y="3685"/>
                  </a:cubicBezTo>
                  <a:lnTo>
                    <a:pt x="2432" y="3635"/>
                  </a:lnTo>
                  <a:lnTo>
                    <a:pt x="2432" y="3635"/>
                  </a:lnTo>
                  <a:lnTo>
                    <a:pt x="2457" y="3309"/>
                  </a:lnTo>
                  <a:cubicBezTo>
                    <a:pt x="2532" y="2306"/>
                    <a:pt x="2607" y="1279"/>
                    <a:pt x="2683" y="276"/>
                  </a:cubicBezTo>
                  <a:lnTo>
                    <a:pt x="2708" y="1"/>
                  </a:lnTo>
                  <a:lnTo>
                    <a:pt x="2983" y="1"/>
                  </a:lnTo>
                  <a:lnTo>
                    <a:pt x="5013" y="1"/>
                  </a:lnTo>
                  <a:lnTo>
                    <a:pt x="5289" y="1"/>
                  </a:lnTo>
                  <a:lnTo>
                    <a:pt x="7319" y="1"/>
                  </a:lnTo>
                  <a:lnTo>
                    <a:pt x="7645" y="1"/>
                  </a:lnTo>
                  <a:lnTo>
                    <a:pt x="7620" y="326"/>
                  </a:lnTo>
                  <a:cubicBezTo>
                    <a:pt x="7520" y="1329"/>
                    <a:pt x="7445" y="2356"/>
                    <a:pt x="7344" y="3359"/>
                  </a:cubicBezTo>
                  <a:lnTo>
                    <a:pt x="7344" y="3409"/>
                  </a:lnTo>
                  <a:lnTo>
                    <a:pt x="7344" y="3409"/>
                  </a:lnTo>
                  <a:lnTo>
                    <a:pt x="7319" y="3735"/>
                  </a:lnTo>
                  <a:cubicBezTo>
                    <a:pt x="7219" y="4863"/>
                    <a:pt x="7119" y="5991"/>
                    <a:pt x="7018" y="7118"/>
                  </a:cubicBezTo>
                  <a:lnTo>
                    <a:pt x="7018" y="7168"/>
                  </a:lnTo>
                  <a:lnTo>
                    <a:pt x="7018" y="7168"/>
                  </a:lnTo>
                  <a:lnTo>
                    <a:pt x="6993" y="7494"/>
                  </a:lnTo>
                  <a:cubicBezTo>
                    <a:pt x="6893" y="8497"/>
                    <a:pt x="6818" y="9524"/>
                    <a:pt x="6718" y="10527"/>
                  </a:cubicBezTo>
                  <a:lnTo>
                    <a:pt x="6693" y="10803"/>
                  </a:lnTo>
                  <a:lnTo>
                    <a:pt x="6417" y="10803"/>
                  </a:lnTo>
                  <a:lnTo>
                    <a:pt x="4462" y="10803"/>
                  </a:lnTo>
                  <a:lnTo>
                    <a:pt x="4186" y="10803"/>
                  </a:lnTo>
                  <a:lnTo>
                    <a:pt x="2206" y="10803"/>
                  </a:lnTo>
                  <a:lnTo>
                    <a:pt x="1906" y="10803"/>
                  </a:lnTo>
                  <a:lnTo>
                    <a:pt x="1931" y="10502"/>
                  </a:lnTo>
                  <a:cubicBezTo>
                    <a:pt x="2006" y="9474"/>
                    <a:pt x="2081" y="8447"/>
                    <a:pt x="2156" y="7444"/>
                  </a:cubicBezTo>
                  <a:lnTo>
                    <a:pt x="2156" y="7168"/>
                  </a:lnTo>
                  <a:close/>
                  <a:moveTo>
                    <a:pt x="1204" y="20201"/>
                  </a:moveTo>
                  <a:lnTo>
                    <a:pt x="1204" y="20201"/>
                  </a:lnTo>
                  <a:lnTo>
                    <a:pt x="1229" y="19900"/>
                  </a:lnTo>
                  <a:cubicBezTo>
                    <a:pt x="1304" y="18748"/>
                    <a:pt x="1404" y="17620"/>
                    <a:pt x="1480" y="16492"/>
                  </a:cubicBezTo>
                  <a:lnTo>
                    <a:pt x="1480" y="16442"/>
                  </a:lnTo>
                  <a:lnTo>
                    <a:pt x="1480" y="16442"/>
                  </a:lnTo>
                  <a:lnTo>
                    <a:pt x="1505" y="16116"/>
                  </a:lnTo>
                  <a:cubicBezTo>
                    <a:pt x="1580" y="15113"/>
                    <a:pt x="1655" y="14086"/>
                    <a:pt x="1730" y="13083"/>
                  </a:cubicBezTo>
                  <a:lnTo>
                    <a:pt x="1755" y="12808"/>
                  </a:lnTo>
                  <a:lnTo>
                    <a:pt x="2031" y="12808"/>
                  </a:lnTo>
                  <a:lnTo>
                    <a:pt x="3986" y="12808"/>
                  </a:lnTo>
                  <a:lnTo>
                    <a:pt x="4262" y="12808"/>
                  </a:lnTo>
                  <a:lnTo>
                    <a:pt x="6191" y="12808"/>
                  </a:lnTo>
                  <a:lnTo>
                    <a:pt x="6517" y="12808"/>
                  </a:lnTo>
                  <a:lnTo>
                    <a:pt x="6492" y="13133"/>
                  </a:lnTo>
                  <a:cubicBezTo>
                    <a:pt x="6392" y="14136"/>
                    <a:pt x="6317" y="15164"/>
                    <a:pt x="6216" y="16166"/>
                  </a:cubicBezTo>
                  <a:lnTo>
                    <a:pt x="6216" y="16216"/>
                  </a:lnTo>
                  <a:lnTo>
                    <a:pt x="6216" y="16216"/>
                  </a:lnTo>
                  <a:lnTo>
                    <a:pt x="6191" y="16542"/>
                  </a:lnTo>
                  <a:cubicBezTo>
                    <a:pt x="6091" y="17670"/>
                    <a:pt x="5991" y="18798"/>
                    <a:pt x="5891" y="19951"/>
                  </a:cubicBezTo>
                  <a:lnTo>
                    <a:pt x="5891" y="19976"/>
                  </a:lnTo>
                  <a:lnTo>
                    <a:pt x="5891" y="19976"/>
                  </a:lnTo>
                  <a:lnTo>
                    <a:pt x="5866" y="20301"/>
                  </a:lnTo>
                  <a:cubicBezTo>
                    <a:pt x="5790" y="21304"/>
                    <a:pt x="5690" y="22331"/>
                    <a:pt x="5590" y="23334"/>
                  </a:cubicBezTo>
                  <a:lnTo>
                    <a:pt x="5590" y="23610"/>
                  </a:lnTo>
                  <a:lnTo>
                    <a:pt x="5314" y="23610"/>
                  </a:lnTo>
                  <a:lnTo>
                    <a:pt x="3435" y="23610"/>
                  </a:lnTo>
                  <a:lnTo>
                    <a:pt x="3159" y="23610"/>
                  </a:lnTo>
                  <a:lnTo>
                    <a:pt x="1254" y="23610"/>
                  </a:lnTo>
                  <a:lnTo>
                    <a:pt x="953" y="23610"/>
                  </a:lnTo>
                  <a:lnTo>
                    <a:pt x="978" y="23309"/>
                  </a:lnTo>
                  <a:cubicBezTo>
                    <a:pt x="1054" y="22281"/>
                    <a:pt x="1129" y="21254"/>
                    <a:pt x="1204" y="20251"/>
                  </a:cubicBezTo>
                  <a:close/>
                  <a:moveTo>
                    <a:pt x="7044" y="20201"/>
                  </a:moveTo>
                  <a:lnTo>
                    <a:pt x="7044" y="20251"/>
                  </a:lnTo>
                  <a:cubicBezTo>
                    <a:pt x="6943" y="21254"/>
                    <a:pt x="6843" y="22281"/>
                    <a:pt x="6743" y="23284"/>
                  </a:cubicBezTo>
                  <a:lnTo>
                    <a:pt x="6718" y="23610"/>
                  </a:lnTo>
                  <a:lnTo>
                    <a:pt x="7044" y="23610"/>
                  </a:lnTo>
                  <a:lnTo>
                    <a:pt x="8948" y="23610"/>
                  </a:lnTo>
                  <a:lnTo>
                    <a:pt x="9224" y="23610"/>
                  </a:lnTo>
                  <a:lnTo>
                    <a:pt x="11079" y="23610"/>
                  </a:lnTo>
                  <a:lnTo>
                    <a:pt x="11354" y="23610"/>
                  </a:lnTo>
                  <a:lnTo>
                    <a:pt x="11379" y="23359"/>
                  </a:lnTo>
                  <a:cubicBezTo>
                    <a:pt x="11480" y="22331"/>
                    <a:pt x="11605" y="21329"/>
                    <a:pt x="11705" y="20301"/>
                  </a:cubicBezTo>
                  <a:lnTo>
                    <a:pt x="11730" y="20201"/>
                  </a:lnTo>
                  <a:lnTo>
                    <a:pt x="11730" y="20201"/>
                  </a:lnTo>
                  <a:lnTo>
                    <a:pt x="11730" y="20126"/>
                  </a:lnTo>
                  <a:lnTo>
                    <a:pt x="11755" y="19976"/>
                  </a:lnTo>
                  <a:lnTo>
                    <a:pt x="11755" y="19976"/>
                  </a:lnTo>
                  <a:lnTo>
                    <a:pt x="11755" y="19951"/>
                  </a:lnTo>
                  <a:cubicBezTo>
                    <a:pt x="11856" y="18798"/>
                    <a:pt x="11981" y="17670"/>
                    <a:pt x="12106" y="16542"/>
                  </a:cubicBezTo>
                  <a:lnTo>
                    <a:pt x="12106" y="16442"/>
                  </a:lnTo>
                  <a:lnTo>
                    <a:pt x="12106" y="16442"/>
                  </a:lnTo>
                  <a:lnTo>
                    <a:pt x="12131" y="16316"/>
                  </a:lnTo>
                  <a:lnTo>
                    <a:pt x="12131" y="16216"/>
                  </a:lnTo>
                  <a:lnTo>
                    <a:pt x="12131" y="16216"/>
                  </a:lnTo>
                  <a:lnTo>
                    <a:pt x="12156" y="16191"/>
                  </a:lnTo>
                  <a:cubicBezTo>
                    <a:pt x="12257" y="15164"/>
                    <a:pt x="12357" y="14161"/>
                    <a:pt x="12457" y="13133"/>
                  </a:cubicBezTo>
                  <a:lnTo>
                    <a:pt x="12507" y="12808"/>
                  </a:lnTo>
                  <a:lnTo>
                    <a:pt x="12181" y="12808"/>
                  </a:lnTo>
                  <a:lnTo>
                    <a:pt x="10227" y="12808"/>
                  </a:lnTo>
                  <a:lnTo>
                    <a:pt x="9951" y="12808"/>
                  </a:lnTo>
                  <a:lnTo>
                    <a:pt x="7996" y="12808"/>
                  </a:lnTo>
                  <a:lnTo>
                    <a:pt x="7720" y="12808"/>
                  </a:lnTo>
                  <a:lnTo>
                    <a:pt x="7695" y="13083"/>
                  </a:lnTo>
                  <a:cubicBezTo>
                    <a:pt x="7620" y="14086"/>
                    <a:pt x="7520" y="15113"/>
                    <a:pt x="7419" y="16116"/>
                  </a:cubicBezTo>
                  <a:lnTo>
                    <a:pt x="7369" y="16442"/>
                  </a:lnTo>
                  <a:lnTo>
                    <a:pt x="7394" y="16442"/>
                  </a:lnTo>
                  <a:lnTo>
                    <a:pt x="7394" y="16492"/>
                  </a:lnTo>
                  <a:cubicBezTo>
                    <a:pt x="7269" y="17620"/>
                    <a:pt x="7169" y="18748"/>
                    <a:pt x="7069" y="19900"/>
                  </a:cubicBezTo>
                  <a:lnTo>
                    <a:pt x="7044" y="20201"/>
                  </a:lnTo>
                  <a:close/>
                  <a:moveTo>
                    <a:pt x="12733" y="20201"/>
                  </a:moveTo>
                  <a:lnTo>
                    <a:pt x="12733" y="20201"/>
                  </a:lnTo>
                  <a:lnTo>
                    <a:pt x="12758" y="19875"/>
                  </a:lnTo>
                  <a:cubicBezTo>
                    <a:pt x="12883" y="18748"/>
                    <a:pt x="13034" y="17620"/>
                    <a:pt x="13134" y="16467"/>
                  </a:cubicBezTo>
                  <a:lnTo>
                    <a:pt x="13159" y="16442"/>
                  </a:lnTo>
                  <a:lnTo>
                    <a:pt x="13134" y="16442"/>
                  </a:lnTo>
                  <a:lnTo>
                    <a:pt x="13184" y="16116"/>
                  </a:lnTo>
                  <a:cubicBezTo>
                    <a:pt x="13309" y="15113"/>
                    <a:pt x="13409" y="14086"/>
                    <a:pt x="13510" y="13083"/>
                  </a:cubicBezTo>
                  <a:lnTo>
                    <a:pt x="13560" y="12808"/>
                  </a:lnTo>
                  <a:lnTo>
                    <a:pt x="13811" y="12808"/>
                  </a:lnTo>
                  <a:lnTo>
                    <a:pt x="15765" y="12808"/>
                  </a:lnTo>
                  <a:lnTo>
                    <a:pt x="16041" y="12808"/>
                  </a:lnTo>
                  <a:lnTo>
                    <a:pt x="17996" y="12808"/>
                  </a:lnTo>
                  <a:lnTo>
                    <a:pt x="18322" y="12808"/>
                  </a:lnTo>
                  <a:lnTo>
                    <a:pt x="18272" y="13133"/>
                  </a:lnTo>
                  <a:cubicBezTo>
                    <a:pt x="18171" y="14161"/>
                    <a:pt x="18046" y="15164"/>
                    <a:pt x="17896" y="16191"/>
                  </a:cubicBezTo>
                  <a:lnTo>
                    <a:pt x="17871" y="16442"/>
                  </a:lnTo>
                  <a:lnTo>
                    <a:pt x="17871" y="16442"/>
                  </a:lnTo>
                  <a:lnTo>
                    <a:pt x="17846" y="16542"/>
                  </a:lnTo>
                  <a:cubicBezTo>
                    <a:pt x="17720" y="17670"/>
                    <a:pt x="17570" y="18823"/>
                    <a:pt x="17445" y="19951"/>
                  </a:cubicBezTo>
                  <a:lnTo>
                    <a:pt x="17420" y="20201"/>
                  </a:lnTo>
                  <a:lnTo>
                    <a:pt x="17420" y="20201"/>
                  </a:lnTo>
                  <a:lnTo>
                    <a:pt x="17394" y="20301"/>
                  </a:lnTo>
                  <a:cubicBezTo>
                    <a:pt x="17269" y="21329"/>
                    <a:pt x="17144" y="22331"/>
                    <a:pt x="17019" y="23359"/>
                  </a:cubicBezTo>
                  <a:lnTo>
                    <a:pt x="16993" y="23610"/>
                  </a:lnTo>
                  <a:lnTo>
                    <a:pt x="16718" y="23610"/>
                  </a:lnTo>
                  <a:lnTo>
                    <a:pt x="14838" y="23610"/>
                  </a:lnTo>
                  <a:lnTo>
                    <a:pt x="14587" y="23610"/>
                  </a:lnTo>
                  <a:lnTo>
                    <a:pt x="12683" y="23610"/>
                  </a:lnTo>
                  <a:lnTo>
                    <a:pt x="12357" y="23610"/>
                  </a:lnTo>
                  <a:lnTo>
                    <a:pt x="12382" y="23284"/>
                  </a:lnTo>
                  <a:cubicBezTo>
                    <a:pt x="12507" y="22281"/>
                    <a:pt x="12607" y="21254"/>
                    <a:pt x="12733" y="20251"/>
                  </a:cubicBezTo>
                  <a:close/>
                  <a:moveTo>
                    <a:pt x="11329" y="32808"/>
                  </a:moveTo>
                  <a:lnTo>
                    <a:pt x="11329" y="32833"/>
                  </a:lnTo>
                  <a:cubicBezTo>
                    <a:pt x="11204" y="33860"/>
                    <a:pt x="11104" y="34863"/>
                    <a:pt x="10978" y="35890"/>
                  </a:cubicBezTo>
                  <a:lnTo>
                    <a:pt x="10953" y="36216"/>
                  </a:lnTo>
                  <a:lnTo>
                    <a:pt x="11279" y="36216"/>
                  </a:lnTo>
                  <a:lnTo>
                    <a:pt x="13109" y="36216"/>
                  </a:lnTo>
                  <a:lnTo>
                    <a:pt x="13359" y="36216"/>
                  </a:lnTo>
                  <a:lnTo>
                    <a:pt x="15164" y="36216"/>
                  </a:lnTo>
                  <a:lnTo>
                    <a:pt x="15415" y="36216"/>
                  </a:lnTo>
                  <a:lnTo>
                    <a:pt x="15465" y="35966"/>
                  </a:lnTo>
                  <a:cubicBezTo>
                    <a:pt x="15565" y="34938"/>
                    <a:pt x="15690" y="33936"/>
                    <a:pt x="15841" y="32908"/>
                  </a:cubicBezTo>
                  <a:lnTo>
                    <a:pt x="15866" y="32582"/>
                  </a:lnTo>
                  <a:lnTo>
                    <a:pt x="15866" y="32582"/>
                  </a:lnTo>
                  <a:lnTo>
                    <a:pt x="15866" y="32557"/>
                  </a:lnTo>
                  <a:cubicBezTo>
                    <a:pt x="16016" y="31429"/>
                    <a:pt x="16141" y="30276"/>
                    <a:pt x="16292" y="29149"/>
                  </a:cubicBezTo>
                  <a:lnTo>
                    <a:pt x="16317" y="29048"/>
                  </a:lnTo>
                  <a:lnTo>
                    <a:pt x="16317" y="29048"/>
                  </a:lnTo>
                  <a:lnTo>
                    <a:pt x="16342" y="28798"/>
                  </a:lnTo>
                  <a:cubicBezTo>
                    <a:pt x="16467" y="27770"/>
                    <a:pt x="16592" y="26743"/>
                    <a:pt x="16718" y="25740"/>
                  </a:cubicBezTo>
                  <a:lnTo>
                    <a:pt x="16768" y="25414"/>
                  </a:lnTo>
                  <a:lnTo>
                    <a:pt x="16417" y="25414"/>
                  </a:lnTo>
                  <a:lnTo>
                    <a:pt x="14537" y="25414"/>
                  </a:lnTo>
                  <a:lnTo>
                    <a:pt x="14287" y="25414"/>
                  </a:lnTo>
                  <a:lnTo>
                    <a:pt x="12407" y="25414"/>
                  </a:lnTo>
                  <a:lnTo>
                    <a:pt x="12156" y="25414"/>
                  </a:lnTo>
                  <a:lnTo>
                    <a:pt x="12131" y="25665"/>
                  </a:lnTo>
                  <a:cubicBezTo>
                    <a:pt x="12006" y="26692"/>
                    <a:pt x="11906" y="27695"/>
                    <a:pt x="11780" y="28722"/>
                  </a:cubicBezTo>
                  <a:lnTo>
                    <a:pt x="11755" y="29048"/>
                  </a:lnTo>
                  <a:lnTo>
                    <a:pt x="11755" y="29048"/>
                  </a:lnTo>
                  <a:lnTo>
                    <a:pt x="11755" y="29073"/>
                  </a:lnTo>
                  <a:cubicBezTo>
                    <a:pt x="11605" y="30201"/>
                    <a:pt x="11505" y="31354"/>
                    <a:pt x="11354" y="32482"/>
                  </a:cubicBezTo>
                  <a:lnTo>
                    <a:pt x="11329" y="32808"/>
                  </a:lnTo>
                  <a:close/>
                  <a:moveTo>
                    <a:pt x="5866" y="32808"/>
                  </a:moveTo>
                  <a:lnTo>
                    <a:pt x="5866" y="32808"/>
                  </a:lnTo>
                  <a:lnTo>
                    <a:pt x="5891" y="32482"/>
                  </a:lnTo>
                  <a:cubicBezTo>
                    <a:pt x="6016" y="31354"/>
                    <a:pt x="6116" y="30226"/>
                    <a:pt x="6216" y="29073"/>
                  </a:cubicBezTo>
                  <a:lnTo>
                    <a:pt x="6216" y="29048"/>
                  </a:lnTo>
                  <a:lnTo>
                    <a:pt x="6216" y="29048"/>
                  </a:lnTo>
                  <a:lnTo>
                    <a:pt x="6242" y="28722"/>
                  </a:lnTo>
                  <a:cubicBezTo>
                    <a:pt x="6342" y="27720"/>
                    <a:pt x="6442" y="26692"/>
                    <a:pt x="6517" y="25690"/>
                  </a:cubicBezTo>
                  <a:lnTo>
                    <a:pt x="6542" y="25414"/>
                  </a:lnTo>
                  <a:lnTo>
                    <a:pt x="6818" y="25414"/>
                  </a:lnTo>
                  <a:lnTo>
                    <a:pt x="8698" y="25414"/>
                  </a:lnTo>
                  <a:lnTo>
                    <a:pt x="8948" y="25414"/>
                  </a:lnTo>
                  <a:lnTo>
                    <a:pt x="10828" y="25414"/>
                  </a:lnTo>
                  <a:lnTo>
                    <a:pt x="11154" y="25414"/>
                  </a:lnTo>
                  <a:lnTo>
                    <a:pt x="11129" y="25740"/>
                  </a:lnTo>
                  <a:cubicBezTo>
                    <a:pt x="11029" y="26743"/>
                    <a:pt x="10928" y="27770"/>
                    <a:pt x="10803" y="28773"/>
                  </a:cubicBezTo>
                  <a:lnTo>
                    <a:pt x="10803" y="28823"/>
                  </a:lnTo>
                  <a:lnTo>
                    <a:pt x="10803" y="28823"/>
                  </a:lnTo>
                  <a:lnTo>
                    <a:pt x="10778" y="29149"/>
                  </a:lnTo>
                  <a:cubicBezTo>
                    <a:pt x="10653" y="30276"/>
                    <a:pt x="10527" y="31404"/>
                    <a:pt x="10402" y="32557"/>
                  </a:cubicBezTo>
                  <a:lnTo>
                    <a:pt x="10402" y="32582"/>
                  </a:lnTo>
                  <a:lnTo>
                    <a:pt x="10402" y="32582"/>
                  </a:lnTo>
                  <a:lnTo>
                    <a:pt x="10377" y="32908"/>
                  </a:lnTo>
                  <a:cubicBezTo>
                    <a:pt x="10252" y="33910"/>
                    <a:pt x="10151" y="34938"/>
                    <a:pt x="10051" y="35941"/>
                  </a:cubicBezTo>
                  <a:lnTo>
                    <a:pt x="10026" y="36216"/>
                  </a:lnTo>
                  <a:lnTo>
                    <a:pt x="9750" y="36216"/>
                  </a:lnTo>
                  <a:lnTo>
                    <a:pt x="7946" y="36216"/>
                  </a:lnTo>
                  <a:lnTo>
                    <a:pt x="7695" y="36216"/>
                  </a:lnTo>
                  <a:lnTo>
                    <a:pt x="5866" y="36216"/>
                  </a:lnTo>
                  <a:lnTo>
                    <a:pt x="5540" y="36216"/>
                  </a:lnTo>
                  <a:lnTo>
                    <a:pt x="5590" y="35890"/>
                  </a:lnTo>
                  <a:cubicBezTo>
                    <a:pt x="5665" y="34888"/>
                    <a:pt x="5765" y="33860"/>
                    <a:pt x="5866" y="32833"/>
                  </a:cubicBezTo>
                  <a:close/>
                  <a:moveTo>
                    <a:pt x="277" y="32582"/>
                  </a:moveTo>
                  <a:lnTo>
                    <a:pt x="302" y="32482"/>
                  </a:lnTo>
                  <a:cubicBezTo>
                    <a:pt x="377" y="31354"/>
                    <a:pt x="452" y="30226"/>
                    <a:pt x="552" y="29098"/>
                  </a:cubicBezTo>
                  <a:lnTo>
                    <a:pt x="552" y="29048"/>
                  </a:lnTo>
                  <a:lnTo>
                    <a:pt x="552" y="29048"/>
                  </a:lnTo>
                  <a:lnTo>
                    <a:pt x="552" y="28722"/>
                  </a:lnTo>
                  <a:cubicBezTo>
                    <a:pt x="627" y="27720"/>
                    <a:pt x="728" y="26692"/>
                    <a:pt x="778" y="25690"/>
                  </a:cubicBezTo>
                  <a:lnTo>
                    <a:pt x="803" y="25414"/>
                  </a:lnTo>
                  <a:lnTo>
                    <a:pt x="1079" y="25414"/>
                  </a:lnTo>
                  <a:lnTo>
                    <a:pt x="2958" y="25414"/>
                  </a:lnTo>
                  <a:lnTo>
                    <a:pt x="3234" y="25414"/>
                  </a:lnTo>
                  <a:lnTo>
                    <a:pt x="5089" y="25414"/>
                  </a:lnTo>
                  <a:lnTo>
                    <a:pt x="5414" y="25414"/>
                  </a:lnTo>
                  <a:lnTo>
                    <a:pt x="5389" y="25740"/>
                  </a:lnTo>
                  <a:cubicBezTo>
                    <a:pt x="5314" y="26743"/>
                    <a:pt x="5214" y="27770"/>
                    <a:pt x="5114" y="28773"/>
                  </a:cubicBezTo>
                  <a:lnTo>
                    <a:pt x="5114" y="28823"/>
                  </a:lnTo>
                  <a:lnTo>
                    <a:pt x="5114" y="28823"/>
                  </a:lnTo>
                  <a:lnTo>
                    <a:pt x="5089" y="29124"/>
                  </a:lnTo>
                  <a:cubicBezTo>
                    <a:pt x="4988" y="30276"/>
                    <a:pt x="4913" y="31404"/>
                    <a:pt x="4788" y="32532"/>
                  </a:cubicBezTo>
                  <a:lnTo>
                    <a:pt x="4763" y="32808"/>
                  </a:lnTo>
                  <a:lnTo>
                    <a:pt x="4763" y="32808"/>
                  </a:lnTo>
                  <a:lnTo>
                    <a:pt x="4763" y="32908"/>
                  </a:lnTo>
                  <a:cubicBezTo>
                    <a:pt x="4688" y="33910"/>
                    <a:pt x="4587" y="34938"/>
                    <a:pt x="4487" y="35941"/>
                  </a:cubicBezTo>
                  <a:lnTo>
                    <a:pt x="4462" y="36216"/>
                  </a:lnTo>
                  <a:lnTo>
                    <a:pt x="4211" y="36216"/>
                  </a:lnTo>
                  <a:lnTo>
                    <a:pt x="2432" y="36216"/>
                  </a:lnTo>
                  <a:lnTo>
                    <a:pt x="2156" y="36216"/>
                  </a:lnTo>
                  <a:lnTo>
                    <a:pt x="327" y="36216"/>
                  </a:lnTo>
                  <a:lnTo>
                    <a:pt x="1" y="36216"/>
                  </a:lnTo>
                  <a:lnTo>
                    <a:pt x="26" y="35890"/>
                  </a:lnTo>
                  <a:cubicBezTo>
                    <a:pt x="101" y="34888"/>
                    <a:pt x="176" y="33860"/>
                    <a:pt x="252" y="32858"/>
                  </a:cubicBezTo>
                  <a:lnTo>
                    <a:pt x="277" y="32582"/>
                  </a:lnTo>
                  <a:lnTo>
                    <a:pt x="277" y="32582"/>
                  </a:lnTo>
                  <a:lnTo>
                    <a:pt x="277" y="32582"/>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3" name="Google Shape;1173;p33"/>
            <p:cNvSpPr/>
            <p:nvPr/>
          </p:nvSpPr>
          <p:spPr>
            <a:xfrm>
              <a:off x="3885847" y="3456641"/>
              <a:ext cx="392780" cy="727600"/>
            </a:xfrm>
            <a:custGeom>
              <a:avLst/>
              <a:gdLst/>
              <a:ahLst/>
              <a:cxnLst/>
              <a:rect l="l" t="t" r="r" b="b"/>
              <a:pathLst>
                <a:path w="19375" h="35891" extrusionOk="0">
                  <a:moveTo>
                    <a:pt x="5615" y="7118"/>
                  </a:moveTo>
                  <a:lnTo>
                    <a:pt x="5615" y="7118"/>
                  </a:lnTo>
                  <a:lnTo>
                    <a:pt x="5640" y="7369"/>
                  </a:lnTo>
                  <a:cubicBezTo>
                    <a:pt x="5740" y="8371"/>
                    <a:pt x="5840" y="9374"/>
                    <a:pt x="5940" y="10401"/>
                  </a:cubicBezTo>
                  <a:lnTo>
                    <a:pt x="5965" y="10702"/>
                  </a:lnTo>
                  <a:lnTo>
                    <a:pt x="5640" y="10702"/>
                  </a:lnTo>
                  <a:lnTo>
                    <a:pt x="3735" y="10702"/>
                  </a:lnTo>
                  <a:lnTo>
                    <a:pt x="3409" y="10702"/>
                  </a:lnTo>
                  <a:lnTo>
                    <a:pt x="1429" y="10702"/>
                  </a:lnTo>
                  <a:lnTo>
                    <a:pt x="1178" y="10702"/>
                  </a:lnTo>
                  <a:lnTo>
                    <a:pt x="1153" y="10452"/>
                  </a:lnTo>
                  <a:cubicBezTo>
                    <a:pt x="1028" y="9449"/>
                    <a:pt x="928" y="8447"/>
                    <a:pt x="803" y="7444"/>
                  </a:cubicBezTo>
                  <a:lnTo>
                    <a:pt x="803" y="7344"/>
                  </a:lnTo>
                  <a:lnTo>
                    <a:pt x="803" y="7344"/>
                  </a:lnTo>
                  <a:lnTo>
                    <a:pt x="752" y="7068"/>
                  </a:lnTo>
                  <a:cubicBezTo>
                    <a:pt x="652" y="5940"/>
                    <a:pt x="527" y="4837"/>
                    <a:pt x="402" y="3710"/>
                  </a:cubicBezTo>
                  <a:lnTo>
                    <a:pt x="402" y="3609"/>
                  </a:lnTo>
                  <a:lnTo>
                    <a:pt x="376" y="3609"/>
                  </a:lnTo>
                  <a:lnTo>
                    <a:pt x="351" y="3359"/>
                  </a:lnTo>
                  <a:cubicBezTo>
                    <a:pt x="251" y="2331"/>
                    <a:pt x="151" y="1329"/>
                    <a:pt x="26" y="326"/>
                  </a:cubicBezTo>
                  <a:lnTo>
                    <a:pt x="1" y="0"/>
                  </a:lnTo>
                  <a:lnTo>
                    <a:pt x="326" y="0"/>
                  </a:lnTo>
                  <a:lnTo>
                    <a:pt x="2306" y="0"/>
                  </a:lnTo>
                  <a:lnTo>
                    <a:pt x="2632" y="0"/>
                  </a:lnTo>
                  <a:lnTo>
                    <a:pt x="4662" y="0"/>
                  </a:lnTo>
                  <a:lnTo>
                    <a:pt x="4913" y="0"/>
                  </a:lnTo>
                  <a:lnTo>
                    <a:pt x="4938" y="276"/>
                  </a:lnTo>
                  <a:cubicBezTo>
                    <a:pt x="5063" y="1279"/>
                    <a:pt x="5138" y="2281"/>
                    <a:pt x="5239" y="3284"/>
                  </a:cubicBezTo>
                  <a:lnTo>
                    <a:pt x="5264" y="3384"/>
                  </a:lnTo>
                  <a:lnTo>
                    <a:pt x="5264" y="3384"/>
                  </a:lnTo>
                  <a:lnTo>
                    <a:pt x="5289" y="3634"/>
                  </a:lnTo>
                  <a:cubicBezTo>
                    <a:pt x="5389" y="4762"/>
                    <a:pt x="5489" y="5890"/>
                    <a:pt x="5615" y="7018"/>
                  </a:cubicBezTo>
                  <a:close/>
                  <a:moveTo>
                    <a:pt x="11254" y="3384"/>
                  </a:moveTo>
                  <a:lnTo>
                    <a:pt x="11279" y="3384"/>
                  </a:lnTo>
                  <a:lnTo>
                    <a:pt x="11279" y="3660"/>
                  </a:lnTo>
                  <a:cubicBezTo>
                    <a:pt x="11354" y="4787"/>
                    <a:pt x="11454" y="5890"/>
                    <a:pt x="11554" y="7018"/>
                  </a:cubicBezTo>
                  <a:lnTo>
                    <a:pt x="11554" y="7118"/>
                  </a:lnTo>
                  <a:lnTo>
                    <a:pt x="11554" y="7118"/>
                  </a:lnTo>
                  <a:lnTo>
                    <a:pt x="11580" y="7369"/>
                  </a:lnTo>
                  <a:cubicBezTo>
                    <a:pt x="11655" y="8396"/>
                    <a:pt x="11730" y="9399"/>
                    <a:pt x="11805" y="10401"/>
                  </a:cubicBezTo>
                  <a:lnTo>
                    <a:pt x="11830" y="10702"/>
                  </a:lnTo>
                  <a:lnTo>
                    <a:pt x="11529" y="10702"/>
                  </a:lnTo>
                  <a:lnTo>
                    <a:pt x="9600" y="10702"/>
                  </a:lnTo>
                  <a:lnTo>
                    <a:pt x="9274" y="10702"/>
                  </a:lnTo>
                  <a:lnTo>
                    <a:pt x="7294" y="10702"/>
                  </a:lnTo>
                  <a:lnTo>
                    <a:pt x="7043" y="10702"/>
                  </a:lnTo>
                  <a:lnTo>
                    <a:pt x="7018" y="10452"/>
                  </a:lnTo>
                  <a:cubicBezTo>
                    <a:pt x="6918" y="9449"/>
                    <a:pt x="6818" y="8421"/>
                    <a:pt x="6742" y="7419"/>
                  </a:cubicBezTo>
                  <a:lnTo>
                    <a:pt x="6717" y="7344"/>
                  </a:lnTo>
                  <a:lnTo>
                    <a:pt x="6717" y="7344"/>
                  </a:lnTo>
                  <a:lnTo>
                    <a:pt x="6692" y="7068"/>
                  </a:lnTo>
                  <a:cubicBezTo>
                    <a:pt x="6592" y="5940"/>
                    <a:pt x="6492" y="4812"/>
                    <a:pt x="6392" y="3685"/>
                  </a:cubicBezTo>
                  <a:lnTo>
                    <a:pt x="6392" y="3609"/>
                  </a:lnTo>
                  <a:lnTo>
                    <a:pt x="6392" y="3609"/>
                  </a:lnTo>
                  <a:lnTo>
                    <a:pt x="6366" y="3334"/>
                  </a:lnTo>
                  <a:cubicBezTo>
                    <a:pt x="6266" y="2331"/>
                    <a:pt x="6166" y="1329"/>
                    <a:pt x="6091" y="326"/>
                  </a:cubicBezTo>
                  <a:lnTo>
                    <a:pt x="6066" y="0"/>
                  </a:lnTo>
                  <a:lnTo>
                    <a:pt x="6366" y="0"/>
                  </a:lnTo>
                  <a:lnTo>
                    <a:pt x="8346" y="0"/>
                  </a:lnTo>
                  <a:lnTo>
                    <a:pt x="8672" y="0"/>
                  </a:lnTo>
                  <a:lnTo>
                    <a:pt x="10727" y="0"/>
                  </a:lnTo>
                  <a:lnTo>
                    <a:pt x="11003" y="0"/>
                  </a:lnTo>
                  <a:lnTo>
                    <a:pt x="11003" y="276"/>
                  </a:lnTo>
                  <a:cubicBezTo>
                    <a:pt x="11078" y="1279"/>
                    <a:pt x="11179" y="2281"/>
                    <a:pt x="11254" y="3284"/>
                  </a:cubicBezTo>
                  <a:close/>
                  <a:moveTo>
                    <a:pt x="17620" y="7118"/>
                  </a:moveTo>
                  <a:lnTo>
                    <a:pt x="17645" y="7118"/>
                  </a:lnTo>
                  <a:lnTo>
                    <a:pt x="17645" y="7394"/>
                  </a:lnTo>
                  <a:cubicBezTo>
                    <a:pt x="17720" y="8396"/>
                    <a:pt x="17770" y="9399"/>
                    <a:pt x="17845" y="10401"/>
                  </a:cubicBezTo>
                  <a:lnTo>
                    <a:pt x="17845" y="10702"/>
                  </a:lnTo>
                  <a:lnTo>
                    <a:pt x="17544" y="10702"/>
                  </a:lnTo>
                  <a:lnTo>
                    <a:pt x="15590" y="10702"/>
                  </a:lnTo>
                  <a:lnTo>
                    <a:pt x="15289" y="10702"/>
                  </a:lnTo>
                  <a:lnTo>
                    <a:pt x="13334" y="10702"/>
                  </a:lnTo>
                  <a:lnTo>
                    <a:pt x="13058" y="10702"/>
                  </a:lnTo>
                  <a:lnTo>
                    <a:pt x="13033" y="10452"/>
                  </a:lnTo>
                  <a:cubicBezTo>
                    <a:pt x="12958" y="9424"/>
                    <a:pt x="12883" y="8421"/>
                    <a:pt x="12808" y="7419"/>
                  </a:cubicBezTo>
                  <a:lnTo>
                    <a:pt x="12808" y="7344"/>
                  </a:lnTo>
                  <a:lnTo>
                    <a:pt x="12808" y="7344"/>
                  </a:lnTo>
                  <a:lnTo>
                    <a:pt x="12783" y="7068"/>
                  </a:lnTo>
                  <a:cubicBezTo>
                    <a:pt x="12707" y="5940"/>
                    <a:pt x="12607" y="4812"/>
                    <a:pt x="12532" y="3685"/>
                  </a:cubicBezTo>
                  <a:lnTo>
                    <a:pt x="12532" y="3609"/>
                  </a:lnTo>
                  <a:lnTo>
                    <a:pt x="12532" y="3609"/>
                  </a:lnTo>
                  <a:lnTo>
                    <a:pt x="12507" y="3334"/>
                  </a:lnTo>
                  <a:cubicBezTo>
                    <a:pt x="12432" y="2331"/>
                    <a:pt x="12356" y="1329"/>
                    <a:pt x="12306" y="326"/>
                  </a:cubicBezTo>
                  <a:lnTo>
                    <a:pt x="12281" y="0"/>
                  </a:lnTo>
                  <a:lnTo>
                    <a:pt x="12582" y="0"/>
                  </a:lnTo>
                  <a:lnTo>
                    <a:pt x="14587" y="0"/>
                  </a:lnTo>
                  <a:lnTo>
                    <a:pt x="14888" y="0"/>
                  </a:lnTo>
                  <a:lnTo>
                    <a:pt x="16918" y="0"/>
                  </a:lnTo>
                  <a:lnTo>
                    <a:pt x="17194" y="0"/>
                  </a:lnTo>
                  <a:lnTo>
                    <a:pt x="17219" y="276"/>
                  </a:lnTo>
                  <a:cubicBezTo>
                    <a:pt x="17294" y="1279"/>
                    <a:pt x="17344" y="2281"/>
                    <a:pt x="17394" y="3309"/>
                  </a:cubicBezTo>
                  <a:lnTo>
                    <a:pt x="17394" y="3384"/>
                  </a:lnTo>
                  <a:lnTo>
                    <a:pt x="17419" y="3384"/>
                  </a:lnTo>
                  <a:lnTo>
                    <a:pt x="17419" y="3660"/>
                  </a:lnTo>
                  <a:cubicBezTo>
                    <a:pt x="17494" y="4787"/>
                    <a:pt x="17570" y="5915"/>
                    <a:pt x="17620" y="7018"/>
                  </a:cubicBezTo>
                  <a:close/>
                  <a:moveTo>
                    <a:pt x="18171" y="16066"/>
                  </a:moveTo>
                  <a:lnTo>
                    <a:pt x="18171" y="16066"/>
                  </a:lnTo>
                  <a:lnTo>
                    <a:pt x="18196" y="16341"/>
                  </a:lnTo>
                  <a:cubicBezTo>
                    <a:pt x="18271" y="17469"/>
                    <a:pt x="18321" y="18597"/>
                    <a:pt x="18397" y="19725"/>
                  </a:cubicBezTo>
                  <a:lnTo>
                    <a:pt x="18422" y="20026"/>
                  </a:lnTo>
                  <a:lnTo>
                    <a:pt x="18422" y="20026"/>
                  </a:lnTo>
                  <a:lnTo>
                    <a:pt x="18422" y="20076"/>
                  </a:lnTo>
                  <a:cubicBezTo>
                    <a:pt x="18472" y="21078"/>
                    <a:pt x="18547" y="22081"/>
                    <a:pt x="18597" y="23108"/>
                  </a:cubicBezTo>
                  <a:lnTo>
                    <a:pt x="18622" y="23409"/>
                  </a:lnTo>
                  <a:lnTo>
                    <a:pt x="18296" y="23409"/>
                  </a:lnTo>
                  <a:lnTo>
                    <a:pt x="16467" y="23409"/>
                  </a:lnTo>
                  <a:lnTo>
                    <a:pt x="16166" y="23409"/>
                  </a:lnTo>
                  <a:lnTo>
                    <a:pt x="14261" y="23409"/>
                  </a:lnTo>
                  <a:lnTo>
                    <a:pt x="13986" y="23409"/>
                  </a:lnTo>
                  <a:lnTo>
                    <a:pt x="13986" y="23133"/>
                  </a:lnTo>
                  <a:cubicBezTo>
                    <a:pt x="13910" y="22131"/>
                    <a:pt x="13835" y="21128"/>
                    <a:pt x="13760" y="20126"/>
                  </a:cubicBezTo>
                  <a:lnTo>
                    <a:pt x="13735" y="20026"/>
                  </a:lnTo>
                  <a:lnTo>
                    <a:pt x="13735" y="20026"/>
                  </a:lnTo>
                  <a:lnTo>
                    <a:pt x="13710" y="19750"/>
                  </a:lnTo>
                  <a:cubicBezTo>
                    <a:pt x="13635" y="18647"/>
                    <a:pt x="13560" y="17519"/>
                    <a:pt x="13484" y="16391"/>
                  </a:cubicBezTo>
                  <a:lnTo>
                    <a:pt x="13459" y="16291"/>
                  </a:lnTo>
                  <a:lnTo>
                    <a:pt x="13459" y="16291"/>
                  </a:lnTo>
                  <a:lnTo>
                    <a:pt x="13459" y="16041"/>
                  </a:lnTo>
                  <a:cubicBezTo>
                    <a:pt x="13359" y="15013"/>
                    <a:pt x="13284" y="14010"/>
                    <a:pt x="13234" y="13008"/>
                  </a:cubicBezTo>
                  <a:lnTo>
                    <a:pt x="13209" y="12682"/>
                  </a:lnTo>
                  <a:lnTo>
                    <a:pt x="13534" y="12682"/>
                  </a:lnTo>
                  <a:lnTo>
                    <a:pt x="15414" y="12682"/>
                  </a:lnTo>
                  <a:lnTo>
                    <a:pt x="15740" y="12682"/>
                  </a:lnTo>
                  <a:lnTo>
                    <a:pt x="17695" y="12682"/>
                  </a:lnTo>
                  <a:lnTo>
                    <a:pt x="17971" y="12682"/>
                  </a:lnTo>
                  <a:lnTo>
                    <a:pt x="17996" y="12958"/>
                  </a:lnTo>
                  <a:cubicBezTo>
                    <a:pt x="18046" y="13985"/>
                    <a:pt x="18096" y="14988"/>
                    <a:pt x="18171" y="15990"/>
                  </a:cubicBezTo>
                  <a:close/>
                  <a:moveTo>
                    <a:pt x="12557" y="19800"/>
                  </a:moveTo>
                  <a:lnTo>
                    <a:pt x="12557" y="19800"/>
                  </a:lnTo>
                  <a:lnTo>
                    <a:pt x="12582" y="20076"/>
                  </a:lnTo>
                  <a:cubicBezTo>
                    <a:pt x="12657" y="21078"/>
                    <a:pt x="12732" y="22081"/>
                    <a:pt x="12833" y="23083"/>
                  </a:cubicBezTo>
                  <a:lnTo>
                    <a:pt x="12858" y="23409"/>
                  </a:lnTo>
                  <a:lnTo>
                    <a:pt x="12532" y="23409"/>
                  </a:lnTo>
                  <a:lnTo>
                    <a:pt x="10702" y="23409"/>
                  </a:lnTo>
                  <a:lnTo>
                    <a:pt x="10377" y="23409"/>
                  </a:lnTo>
                  <a:lnTo>
                    <a:pt x="8472" y="23409"/>
                  </a:lnTo>
                  <a:lnTo>
                    <a:pt x="8196" y="23409"/>
                  </a:lnTo>
                  <a:lnTo>
                    <a:pt x="8196" y="23133"/>
                  </a:lnTo>
                  <a:cubicBezTo>
                    <a:pt x="8096" y="22131"/>
                    <a:pt x="7996" y="21128"/>
                    <a:pt x="7920" y="20126"/>
                  </a:cubicBezTo>
                  <a:lnTo>
                    <a:pt x="7895" y="20026"/>
                  </a:lnTo>
                  <a:lnTo>
                    <a:pt x="7895" y="20026"/>
                  </a:lnTo>
                  <a:lnTo>
                    <a:pt x="7870" y="19775"/>
                  </a:lnTo>
                  <a:cubicBezTo>
                    <a:pt x="7770" y="18647"/>
                    <a:pt x="7670" y="17519"/>
                    <a:pt x="7569" y="16391"/>
                  </a:cubicBezTo>
                  <a:lnTo>
                    <a:pt x="7544" y="16291"/>
                  </a:lnTo>
                  <a:lnTo>
                    <a:pt x="7544" y="16291"/>
                  </a:lnTo>
                  <a:lnTo>
                    <a:pt x="7519" y="16041"/>
                  </a:lnTo>
                  <a:cubicBezTo>
                    <a:pt x="7444" y="15038"/>
                    <a:pt x="7344" y="14010"/>
                    <a:pt x="7244" y="13008"/>
                  </a:cubicBezTo>
                  <a:lnTo>
                    <a:pt x="7219" y="12682"/>
                  </a:lnTo>
                  <a:lnTo>
                    <a:pt x="7544" y="12682"/>
                  </a:lnTo>
                  <a:lnTo>
                    <a:pt x="9449" y="12682"/>
                  </a:lnTo>
                  <a:lnTo>
                    <a:pt x="9750" y="12682"/>
                  </a:lnTo>
                  <a:lnTo>
                    <a:pt x="11730" y="12682"/>
                  </a:lnTo>
                  <a:lnTo>
                    <a:pt x="12006" y="12682"/>
                  </a:lnTo>
                  <a:lnTo>
                    <a:pt x="12031" y="12958"/>
                  </a:lnTo>
                  <a:cubicBezTo>
                    <a:pt x="12106" y="13960"/>
                    <a:pt x="12181" y="14988"/>
                    <a:pt x="12256" y="15990"/>
                  </a:cubicBezTo>
                  <a:lnTo>
                    <a:pt x="12281" y="16291"/>
                  </a:lnTo>
                  <a:lnTo>
                    <a:pt x="12281" y="16291"/>
                  </a:lnTo>
                  <a:lnTo>
                    <a:pt x="12281" y="16341"/>
                  </a:lnTo>
                  <a:cubicBezTo>
                    <a:pt x="12382" y="17469"/>
                    <a:pt x="12457" y="18597"/>
                    <a:pt x="12557" y="19725"/>
                  </a:cubicBezTo>
                  <a:close/>
                  <a:moveTo>
                    <a:pt x="6868" y="19800"/>
                  </a:moveTo>
                  <a:lnTo>
                    <a:pt x="6868" y="19800"/>
                  </a:lnTo>
                  <a:lnTo>
                    <a:pt x="6893" y="20076"/>
                  </a:lnTo>
                  <a:cubicBezTo>
                    <a:pt x="6993" y="21078"/>
                    <a:pt x="7093" y="22081"/>
                    <a:pt x="7194" y="23083"/>
                  </a:cubicBezTo>
                  <a:lnTo>
                    <a:pt x="7219" y="23409"/>
                  </a:lnTo>
                  <a:lnTo>
                    <a:pt x="6893" y="23409"/>
                  </a:lnTo>
                  <a:lnTo>
                    <a:pt x="5063" y="23409"/>
                  </a:lnTo>
                  <a:lnTo>
                    <a:pt x="4737" y="23409"/>
                  </a:lnTo>
                  <a:lnTo>
                    <a:pt x="2858" y="23409"/>
                  </a:lnTo>
                  <a:lnTo>
                    <a:pt x="2582" y="23409"/>
                  </a:lnTo>
                  <a:lnTo>
                    <a:pt x="2557" y="23133"/>
                  </a:lnTo>
                  <a:cubicBezTo>
                    <a:pt x="2432" y="22131"/>
                    <a:pt x="2331" y="21128"/>
                    <a:pt x="2231" y="20126"/>
                  </a:cubicBezTo>
                  <a:lnTo>
                    <a:pt x="2206" y="20026"/>
                  </a:lnTo>
                  <a:lnTo>
                    <a:pt x="2206" y="20026"/>
                  </a:lnTo>
                  <a:lnTo>
                    <a:pt x="2181" y="19775"/>
                  </a:lnTo>
                  <a:cubicBezTo>
                    <a:pt x="2056" y="18647"/>
                    <a:pt x="1930" y="17519"/>
                    <a:pt x="1805" y="16391"/>
                  </a:cubicBezTo>
                  <a:lnTo>
                    <a:pt x="1805" y="16291"/>
                  </a:lnTo>
                  <a:lnTo>
                    <a:pt x="1805" y="16291"/>
                  </a:lnTo>
                  <a:lnTo>
                    <a:pt x="1755" y="16041"/>
                  </a:lnTo>
                  <a:cubicBezTo>
                    <a:pt x="1655" y="15038"/>
                    <a:pt x="1554" y="14036"/>
                    <a:pt x="1429" y="13033"/>
                  </a:cubicBezTo>
                  <a:lnTo>
                    <a:pt x="1404" y="12682"/>
                  </a:lnTo>
                  <a:lnTo>
                    <a:pt x="1730" y="12682"/>
                  </a:lnTo>
                  <a:lnTo>
                    <a:pt x="3610" y="12682"/>
                  </a:lnTo>
                  <a:lnTo>
                    <a:pt x="3935" y="12682"/>
                  </a:lnTo>
                  <a:lnTo>
                    <a:pt x="5915" y="12682"/>
                  </a:lnTo>
                  <a:lnTo>
                    <a:pt x="6166" y="12682"/>
                  </a:lnTo>
                  <a:lnTo>
                    <a:pt x="6191" y="12958"/>
                  </a:lnTo>
                  <a:cubicBezTo>
                    <a:pt x="6291" y="13960"/>
                    <a:pt x="6392" y="14963"/>
                    <a:pt x="6492" y="15965"/>
                  </a:cubicBezTo>
                  <a:lnTo>
                    <a:pt x="6492" y="16066"/>
                  </a:lnTo>
                  <a:lnTo>
                    <a:pt x="6492" y="16066"/>
                  </a:lnTo>
                  <a:lnTo>
                    <a:pt x="6517" y="16341"/>
                  </a:lnTo>
                  <a:cubicBezTo>
                    <a:pt x="6642" y="17469"/>
                    <a:pt x="6742" y="18572"/>
                    <a:pt x="6843" y="19700"/>
                  </a:cubicBezTo>
                  <a:close/>
                  <a:moveTo>
                    <a:pt x="8096" y="32507"/>
                  </a:moveTo>
                  <a:lnTo>
                    <a:pt x="8096" y="32507"/>
                  </a:lnTo>
                  <a:lnTo>
                    <a:pt x="8071" y="32206"/>
                  </a:lnTo>
                  <a:cubicBezTo>
                    <a:pt x="7945" y="31078"/>
                    <a:pt x="7845" y="29950"/>
                    <a:pt x="7745" y="28823"/>
                  </a:cubicBezTo>
                  <a:lnTo>
                    <a:pt x="7720" y="28547"/>
                  </a:lnTo>
                  <a:lnTo>
                    <a:pt x="7720" y="28547"/>
                  </a:lnTo>
                  <a:lnTo>
                    <a:pt x="7695" y="28472"/>
                  </a:lnTo>
                  <a:cubicBezTo>
                    <a:pt x="7620" y="27469"/>
                    <a:pt x="7519" y="26442"/>
                    <a:pt x="7419" y="25439"/>
                  </a:cubicBezTo>
                  <a:lnTo>
                    <a:pt x="7394" y="25188"/>
                  </a:lnTo>
                  <a:lnTo>
                    <a:pt x="7118" y="25188"/>
                  </a:lnTo>
                  <a:lnTo>
                    <a:pt x="5239" y="25188"/>
                  </a:lnTo>
                  <a:lnTo>
                    <a:pt x="4913" y="25188"/>
                  </a:lnTo>
                  <a:lnTo>
                    <a:pt x="3108" y="25188"/>
                  </a:lnTo>
                  <a:lnTo>
                    <a:pt x="2783" y="25188"/>
                  </a:lnTo>
                  <a:lnTo>
                    <a:pt x="2833" y="25514"/>
                  </a:lnTo>
                  <a:cubicBezTo>
                    <a:pt x="2933" y="26517"/>
                    <a:pt x="3058" y="27519"/>
                    <a:pt x="3158" y="28522"/>
                  </a:cubicBezTo>
                  <a:lnTo>
                    <a:pt x="3184" y="28798"/>
                  </a:lnTo>
                  <a:lnTo>
                    <a:pt x="3184" y="28798"/>
                  </a:lnTo>
                  <a:lnTo>
                    <a:pt x="3209" y="28873"/>
                  </a:lnTo>
                  <a:cubicBezTo>
                    <a:pt x="3309" y="30001"/>
                    <a:pt x="3434" y="31128"/>
                    <a:pt x="3585" y="32256"/>
                  </a:cubicBezTo>
                  <a:lnTo>
                    <a:pt x="3585" y="32281"/>
                  </a:lnTo>
                  <a:lnTo>
                    <a:pt x="3559" y="32281"/>
                  </a:lnTo>
                  <a:lnTo>
                    <a:pt x="3610" y="32607"/>
                  </a:lnTo>
                  <a:cubicBezTo>
                    <a:pt x="3710" y="33610"/>
                    <a:pt x="3835" y="34637"/>
                    <a:pt x="3935" y="35640"/>
                  </a:cubicBezTo>
                  <a:lnTo>
                    <a:pt x="3960" y="35890"/>
                  </a:lnTo>
                  <a:lnTo>
                    <a:pt x="4236" y="35890"/>
                  </a:lnTo>
                  <a:lnTo>
                    <a:pt x="6066" y="35890"/>
                  </a:lnTo>
                  <a:lnTo>
                    <a:pt x="6392" y="35890"/>
                  </a:lnTo>
                  <a:lnTo>
                    <a:pt x="8121" y="35890"/>
                  </a:lnTo>
                  <a:lnTo>
                    <a:pt x="8447" y="35890"/>
                  </a:lnTo>
                  <a:lnTo>
                    <a:pt x="8397" y="35564"/>
                  </a:lnTo>
                  <a:cubicBezTo>
                    <a:pt x="8296" y="34562"/>
                    <a:pt x="8196" y="33559"/>
                    <a:pt x="8096" y="32557"/>
                  </a:cubicBezTo>
                  <a:close/>
                  <a:moveTo>
                    <a:pt x="13259" y="28547"/>
                  </a:moveTo>
                  <a:lnTo>
                    <a:pt x="13259" y="28547"/>
                  </a:lnTo>
                  <a:lnTo>
                    <a:pt x="13284" y="28823"/>
                  </a:lnTo>
                  <a:cubicBezTo>
                    <a:pt x="13359" y="29950"/>
                    <a:pt x="13459" y="31078"/>
                    <a:pt x="13560" y="32206"/>
                  </a:cubicBezTo>
                  <a:lnTo>
                    <a:pt x="13585" y="32507"/>
                  </a:lnTo>
                  <a:lnTo>
                    <a:pt x="13560" y="32507"/>
                  </a:lnTo>
                  <a:lnTo>
                    <a:pt x="13560" y="32557"/>
                  </a:lnTo>
                  <a:cubicBezTo>
                    <a:pt x="13635" y="33559"/>
                    <a:pt x="13735" y="34562"/>
                    <a:pt x="13810" y="35564"/>
                  </a:cubicBezTo>
                  <a:lnTo>
                    <a:pt x="13835" y="35890"/>
                  </a:lnTo>
                  <a:lnTo>
                    <a:pt x="13534" y="35890"/>
                  </a:lnTo>
                  <a:lnTo>
                    <a:pt x="11780" y="35890"/>
                  </a:lnTo>
                  <a:lnTo>
                    <a:pt x="11454" y="35890"/>
                  </a:lnTo>
                  <a:lnTo>
                    <a:pt x="9650" y="35890"/>
                  </a:lnTo>
                  <a:lnTo>
                    <a:pt x="9374" y="35890"/>
                  </a:lnTo>
                  <a:lnTo>
                    <a:pt x="9349" y="35640"/>
                  </a:lnTo>
                  <a:cubicBezTo>
                    <a:pt x="9249" y="34612"/>
                    <a:pt x="9148" y="33610"/>
                    <a:pt x="9073" y="32607"/>
                  </a:cubicBezTo>
                  <a:lnTo>
                    <a:pt x="9023" y="32281"/>
                  </a:lnTo>
                  <a:lnTo>
                    <a:pt x="9048" y="32281"/>
                  </a:lnTo>
                  <a:lnTo>
                    <a:pt x="9023" y="32256"/>
                  </a:lnTo>
                  <a:cubicBezTo>
                    <a:pt x="8923" y="31128"/>
                    <a:pt x="8823" y="30001"/>
                    <a:pt x="8722" y="28873"/>
                  </a:cubicBezTo>
                  <a:lnTo>
                    <a:pt x="8722" y="28798"/>
                  </a:lnTo>
                  <a:lnTo>
                    <a:pt x="8722" y="28798"/>
                  </a:lnTo>
                  <a:lnTo>
                    <a:pt x="8697" y="28522"/>
                  </a:lnTo>
                  <a:cubicBezTo>
                    <a:pt x="8597" y="27519"/>
                    <a:pt x="8497" y="26517"/>
                    <a:pt x="8422" y="25514"/>
                  </a:cubicBezTo>
                  <a:lnTo>
                    <a:pt x="8372" y="25188"/>
                  </a:lnTo>
                  <a:lnTo>
                    <a:pt x="8697" y="25188"/>
                  </a:lnTo>
                  <a:lnTo>
                    <a:pt x="10527" y="25188"/>
                  </a:lnTo>
                  <a:lnTo>
                    <a:pt x="10828" y="25188"/>
                  </a:lnTo>
                  <a:lnTo>
                    <a:pt x="12732" y="25188"/>
                  </a:lnTo>
                  <a:lnTo>
                    <a:pt x="12983" y="25188"/>
                  </a:lnTo>
                  <a:lnTo>
                    <a:pt x="13008" y="25464"/>
                  </a:lnTo>
                  <a:cubicBezTo>
                    <a:pt x="13083" y="26467"/>
                    <a:pt x="13184" y="27469"/>
                    <a:pt x="13259" y="28472"/>
                  </a:cubicBezTo>
                  <a:close/>
                  <a:moveTo>
                    <a:pt x="18948" y="28798"/>
                  </a:moveTo>
                  <a:lnTo>
                    <a:pt x="18948" y="28823"/>
                  </a:lnTo>
                  <a:cubicBezTo>
                    <a:pt x="19023" y="29950"/>
                    <a:pt x="19098" y="31078"/>
                    <a:pt x="19149" y="32206"/>
                  </a:cubicBezTo>
                  <a:lnTo>
                    <a:pt x="19174" y="32507"/>
                  </a:lnTo>
                  <a:lnTo>
                    <a:pt x="19174" y="32507"/>
                  </a:lnTo>
                  <a:lnTo>
                    <a:pt x="19174" y="32557"/>
                  </a:lnTo>
                  <a:cubicBezTo>
                    <a:pt x="19224" y="33559"/>
                    <a:pt x="19299" y="34587"/>
                    <a:pt x="19349" y="35590"/>
                  </a:cubicBezTo>
                  <a:lnTo>
                    <a:pt x="19374" y="35890"/>
                  </a:lnTo>
                  <a:lnTo>
                    <a:pt x="19073" y="35890"/>
                  </a:lnTo>
                  <a:lnTo>
                    <a:pt x="17319" y="35890"/>
                  </a:lnTo>
                  <a:lnTo>
                    <a:pt x="16993" y="35890"/>
                  </a:lnTo>
                  <a:lnTo>
                    <a:pt x="15189" y="35890"/>
                  </a:lnTo>
                  <a:lnTo>
                    <a:pt x="14913" y="35890"/>
                  </a:lnTo>
                  <a:lnTo>
                    <a:pt x="14888" y="35615"/>
                  </a:lnTo>
                  <a:cubicBezTo>
                    <a:pt x="14813" y="34612"/>
                    <a:pt x="14737" y="33610"/>
                    <a:pt x="14662" y="32607"/>
                  </a:cubicBezTo>
                  <a:lnTo>
                    <a:pt x="14637" y="32281"/>
                  </a:lnTo>
                  <a:lnTo>
                    <a:pt x="14637" y="32281"/>
                  </a:lnTo>
                  <a:lnTo>
                    <a:pt x="14637" y="32256"/>
                  </a:lnTo>
                  <a:cubicBezTo>
                    <a:pt x="14562" y="31128"/>
                    <a:pt x="14487" y="30001"/>
                    <a:pt x="14412" y="28873"/>
                  </a:cubicBezTo>
                  <a:lnTo>
                    <a:pt x="14387" y="28798"/>
                  </a:lnTo>
                  <a:lnTo>
                    <a:pt x="14387" y="28798"/>
                  </a:lnTo>
                  <a:lnTo>
                    <a:pt x="14362" y="28522"/>
                  </a:lnTo>
                  <a:cubicBezTo>
                    <a:pt x="14286" y="27519"/>
                    <a:pt x="14211" y="26492"/>
                    <a:pt x="14136" y="25489"/>
                  </a:cubicBezTo>
                  <a:lnTo>
                    <a:pt x="14111" y="25188"/>
                  </a:lnTo>
                  <a:lnTo>
                    <a:pt x="14437" y="25188"/>
                  </a:lnTo>
                  <a:lnTo>
                    <a:pt x="16241" y="25188"/>
                  </a:lnTo>
                  <a:lnTo>
                    <a:pt x="16567" y="25188"/>
                  </a:lnTo>
                  <a:lnTo>
                    <a:pt x="18447" y="25188"/>
                  </a:lnTo>
                  <a:lnTo>
                    <a:pt x="18722" y="25188"/>
                  </a:lnTo>
                  <a:lnTo>
                    <a:pt x="18748" y="25464"/>
                  </a:lnTo>
                  <a:cubicBezTo>
                    <a:pt x="18798" y="26467"/>
                    <a:pt x="18873" y="27469"/>
                    <a:pt x="18923" y="28472"/>
                  </a:cubicBezTo>
                  <a:lnTo>
                    <a:pt x="18948" y="28798"/>
                  </a:lnTo>
                  <a:lnTo>
                    <a:pt x="18948" y="28798"/>
                  </a:lnTo>
                  <a:lnTo>
                    <a:pt x="18948" y="28798"/>
                  </a:lnTo>
                  <a:close/>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4" name="Google Shape;1174;p33"/>
            <p:cNvSpPr/>
            <p:nvPr/>
          </p:nvSpPr>
          <p:spPr>
            <a:xfrm>
              <a:off x="3812680" y="3406849"/>
              <a:ext cx="1737678" cy="22361"/>
            </a:xfrm>
            <a:custGeom>
              <a:avLst/>
              <a:gdLst/>
              <a:ahLst/>
              <a:cxnLst/>
              <a:rect l="l" t="t" r="r" b="b"/>
              <a:pathLst>
                <a:path w="85716" h="1103" extrusionOk="0">
                  <a:moveTo>
                    <a:pt x="0" y="1103"/>
                  </a:moveTo>
                  <a:lnTo>
                    <a:pt x="85715" y="1103"/>
                  </a:lnTo>
                  <a:lnTo>
                    <a:pt x="85715" y="0"/>
                  </a:lnTo>
                  <a:lnTo>
                    <a:pt x="0" y="0"/>
                  </a:lnTo>
                  <a:lnTo>
                    <a:pt x="0" y="1103"/>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5" name="Google Shape;1175;p33"/>
            <p:cNvSpPr/>
            <p:nvPr/>
          </p:nvSpPr>
          <p:spPr>
            <a:xfrm>
              <a:off x="4261335" y="3068948"/>
              <a:ext cx="840396" cy="1140673"/>
            </a:xfrm>
            <a:custGeom>
              <a:avLst/>
              <a:gdLst/>
              <a:ahLst/>
              <a:cxnLst/>
              <a:rect l="l" t="t" r="r" b="b"/>
              <a:pathLst>
                <a:path w="41455" h="56267" extrusionOk="0">
                  <a:moveTo>
                    <a:pt x="41455" y="0"/>
                  </a:moveTo>
                  <a:lnTo>
                    <a:pt x="41455" y="0"/>
                  </a:lnTo>
                  <a:lnTo>
                    <a:pt x="1" y="0"/>
                  </a:lnTo>
                  <a:lnTo>
                    <a:pt x="1" y="0"/>
                  </a:lnTo>
                  <a:lnTo>
                    <a:pt x="1" y="0"/>
                  </a:lnTo>
                  <a:cubicBezTo>
                    <a:pt x="452" y="8823"/>
                    <a:pt x="878" y="21003"/>
                    <a:pt x="1329" y="29825"/>
                  </a:cubicBezTo>
                  <a:cubicBezTo>
                    <a:pt x="1755" y="38647"/>
                    <a:pt x="2206" y="47469"/>
                    <a:pt x="2633" y="56266"/>
                  </a:cubicBezTo>
                  <a:lnTo>
                    <a:pt x="20377" y="56266"/>
                  </a:lnTo>
                  <a:lnTo>
                    <a:pt x="38096" y="56266"/>
                  </a:lnTo>
                  <a:cubicBezTo>
                    <a:pt x="38673" y="47469"/>
                    <a:pt x="39224" y="38647"/>
                    <a:pt x="39776" y="29825"/>
                  </a:cubicBezTo>
                  <a:cubicBezTo>
                    <a:pt x="40327" y="21003"/>
                    <a:pt x="40903" y="8823"/>
                    <a:pt x="41455" y="0"/>
                  </a:cubicBezTo>
                  <a:lnTo>
                    <a:pt x="41455"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6" name="Google Shape;1176;p33"/>
            <p:cNvSpPr/>
            <p:nvPr/>
          </p:nvSpPr>
          <p:spPr>
            <a:xfrm>
              <a:off x="4293853" y="3817389"/>
              <a:ext cx="766219" cy="102660"/>
            </a:xfrm>
            <a:custGeom>
              <a:avLst/>
              <a:gdLst/>
              <a:ahLst/>
              <a:cxnLst/>
              <a:rect l="l" t="t" r="r" b="b"/>
              <a:pathLst>
                <a:path w="37796" h="5064" extrusionOk="0">
                  <a:moveTo>
                    <a:pt x="37796" y="1"/>
                  </a:moveTo>
                  <a:lnTo>
                    <a:pt x="18898" y="1"/>
                  </a:lnTo>
                  <a:lnTo>
                    <a:pt x="1" y="1"/>
                  </a:lnTo>
                  <a:cubicBezTo>
                    <a:pt x="26" y="1705"/>
                    <a:pt x="76" y="3384"/>
                    <a:pt x="101" y="5064"/>
                  </a:cubicBezTo>
                  <a:lnTo>
                    <a:pt x="18898" y="5064"/>
                  </a:lnTo>
                  <a:lnTo>
                    <a:pt x="37670" y="5064"/>
                  </a:lnTo>
                  <a:cubicBezTo>
                    <a:pt x="37720" y="3384"/>
                    <a:pt x="37771" y="1705"/>
                    <a:pt x="377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7" name="Google Shape;1177;p33"/>
            <p:cNvSpPr/>
            <p:nvPr/>
          </p:nvSpPr>
          <p:spPr>
            <a:xfrm>
              <a:off x="4317229" y="3144650"/>
              <a:ext cx="728614" cy="658512"/>
            </a:xfrm>
            <a:custGeom>
              <a:avLst/>
              <a:gdLst/>
              <a:ahLst/>
              <a:cxnLst/>
              <a:rect l="l" t="t" r="r" b="b"/>
              <a:pathLst>
                <a:path w="35941" h="32483" extrusionOk="0">
                  <a:moveTo>
                    <a:pt x="35440" y="9825"/>
                  </a:moveTo>
                  <a:lnTo>
                    <a:pt x="35440" y="9825"/>
                  </a:lnTo>
                  <a:lnTo>
                    <a:pt x="35440" y="10126"/>
                  </a:lnTo>
                  <a:cubicBezTo>
                    <a:pt x="35364" y="11530"/>
                    <a:pt x="35289" y="12908"/>
                    <a:pt x="35214" y="14312"/>
                  </a:cubicBezTo>
                  <a:lnTo>
                    <a:pt x="35214" y="14587"/>
                  </a:lnTo>
                  <a:lnTo>
                    <a:pt x="34913" y="14587"/>
                  </a:lnTo>
                  <a:lnTo>
                    <a:pt x="32532" y="14587"/>
                  </a:lnTo>
                  <a:lnTo>
                    <a:pt x="32207" y="14587"/>
                  </a:lnTo>
                  <a:lnTo>
                    <a:pt x="29826" y="14587"/>
                  </a:lnTo>
                  <a:lnTo>
                    <a:pt x="29525" y="14587"/>
                  </a:lnTo>
                  <a:lnTo>
                    <a:pt x="29525" y="14287"/>
                  </a:lnTo>
                  <a:cubicBezTo>
                    <a:pt x="29575" y="12883"/>
                    <a:pt x="29625" y="11505"/>
                    <a:pt x="29675" y="10101"/>
                  </a:cubicBezTo>
                  <a:lnTo>
                    <a:pt x="29700" y="9825"/>
                  </a:lnTo>
                  <a:lnTo>
                    <a:pt x="29700" y="9825"/>
                  </a:lnTo>
                  <a:lnTo>
                    <a:pt x="29700" y="9625"/>
                  </a:lnTo>
                  <a:cubicBezTo>
                    <a:pt x="29750" y="8071"/>
                    <a:pt x="29826" y="6517"/>
                    <a:pt x="29876" y="4963"/>
                  </a:cubicBezTo>
                  <a:lnTo>
                    <a:pt x="29876" y="4763"/>
                  </a:lnTo>
                  <a:lnTo>
                    <a:pt x="29876" y="4763"/>
                  </a:lnTo>
                  <a:lnTo>
                    <a:pt x="29876" y="4688"/>
                  </a:lnTo>
                  <a:lnTo>
                    <a:pt x="29876" y="4662"/>
                  </a:lnTo>
                  <a:lnTo>
                    <a:pt x="29876" y="4662"/>
                  </a:lnTo>
                  <a:lnTo>
                    <a:pt x="29901" y="4462"/>
                  </a:lnTo>
                  <a:cubicBezTo>
                    <a:pt x="29951" y="3084"/>
                    <a:pt x="30001" y="1680"/>
                    <a:pt x="30051" y="302"/>
                  </a:cubicBezTo>
                  <a:lnTo>
                    <a:pt x="30051" y="1"/>
                  </a:lnTo>
                  <a:lnTo>
                    <a:pt x="30327" y="1"/>
                  </a:lnTo>
                  <a:lnTo>
                    <a:pt x="32808" y="1"/>
                  </a:lnTo>
                  <a:lnTo>
                    <a:pt x="33134" y="1"/>
                  </a:lnTo>
                  <a:lnTo>
                    <a:pt x="35615" y="1"/>
                  </a:lnTo>
                  <a:lnTo>
                    <a:pt x="35941" y="1"/>
                  </a:lnTo>
                  <a:lnTo>
                    <a:pt x="35916" y="327"/>
                  </a:lnTo>
                  <a:cubicBezTo>
                    <a:pt x="35841" y="1705"/>
                    <a:pt x="35791" y="3109"/>
                    <a:pt x="35715" y="4487"/>
                  </a:cubicBezTo>
                  <a:lnTo>
                    <a:pt x="35690" y="4763"/>
                  </a:lnTo>
                  <a:lnTo>
                    <a:pt x="35690" y="4763"/>
                  </a:lnTo>
                  <a:lnTo>
                    <a:pt x="35690" y="4988"/>
                  </a:lnTo>
                  <a:cubicBezTo>
                    <a:pt x="35615" y="6542"/>
                    <a:pt x="35540" y="8096"/>
                    <a:pt x="35465" y="9650"/>
                  </a:cubicBezTo>
                  <a:close/>
                  <a:moveTo>
                    <a:pt x="28222" y="4763"/>
                  </a:moveTo>
                  <a:lnTo>
                    <a:pt x="28222" y="4963"/>
                  </a:lnTo>
                  <a:cubicBezTo>
                    <a:pt x="28171" y="6517"/>
                    <a:pt x="28121" y="8071"/>
                    <a:pt x="28071" y="9625"/>
                  </a:cubicBezTo>
                  <a:lnTo>
                    <a:pt x="28071" y="9825"/>
                  </a:lnTo>
                  <a:lnTo>
                    <a:pt x="28071" y="9825"/>
                  </a:lnTo>
                  <a:lnTo>
                    <a:pt x="28071" y="10126"/>
                  </a:lnTo>
                  <a:cubicBezTo>
                    <a:pt x="28021" y="11505"/>
                    <a:pt x="27971" y="12908"/>
                    <a:pt x="27921" y="14287"/>
                  </a:cubicBezTo>
                  <a:lnTo>
                    <a:pt x="27921" y="14587"/>
                  </a:lnTo>
                  <a:lnTo>
                    <a:pt x="27645" y="14587"/>
                  </a:lnTo>
                  <a:lnTo>
                    <a:pt x="25239" y="14587"/>
                  </a:lnTo>
                  <a:lnTo>
                    <a:pt x="24913" y="14587"/>
                  </a:lnTo>
                  <a:lnTo>
                    <a:pt x="22532" y="14587"/>
                  </a:lnTo>
                  <a:lnTo>
                    <a:pt x="22232" y="14587"/>
                  </a:lnTo>
                  <a:lnTo>
                    <a:pt x="22232" y="14287"/>
                  </a:lnTo>
                  <a:cubicBezTo>
                    <a:pt x="22257" y="12883"/>
                    <a:pt x="22282" y="11505"/>
                    <a:pt x="22307" y="10101"/>
                  </a:cubicBezTo>
                  <a:lnTo>
                    <a:pt x="22332" y="9876"/>
                  </a:lnTo>
                  <a:lnTo>
                    <a:pt x="22332" y="9625"/>
                  </a:lnTo>
                  <a:cubicBezTo>
                    <a:pt x="22357" y="8071"/>
                    <a:pt x="22382" y="6517"/>
                    <a:pt x="22407" y="4963"/>
                  </a:cubicBezTo>
                  <a:lnTo>
                    <a:pt x="22407" y="4763"/>
                  </a:lnTo>
                  <a:lnTo>
                    <a:pt x="22407" y="4763"/>
                  </a:lnTo>
                  <a:lnTo>
                    <a:pt x="22407" y="4688"/>
                  </a:lnTo>
                  <a:lnTo>
                    <a:pt x="22407" y="4662"/>
                  </a:lnTo>
                  <a:lnTo>
                    <a:pt x="22407" y="4662"/>
                  </a:lnTo>
                  <a:lnTo>
                    <a:pt x="22407" y="4462"/>
                  </a:lnTo>
                  <a:cubicBezTo>
                    <a:pt x="22432" y="3084"/>
                    <a:pt x="22457" y="1680"/>
                    <a:pt x="22482" y="302"/>
                  </a:cubicBezTo>
                  <a:lnTo>
                    <a:pt x="22482" y="1"/>
                  </a:lnTo>
                  <a:lnTo>
                    <a:pt x="22783" y="1"/>
                  </a:lnTo>
                  <a:lnTo>
                    <a:pt x="25239" y="1"/>
                  </a:lnTo>
                  <a:lnTo>
                    <a:pt x="25590" y="1"/>
                  </a:lnTo>
                  <a:lnTo>
                    <a:pt x="28071" y="1"/>
                  </a:lnTo>
                  <a:lnTo>
                    <a:pt x="28372" y="1"/>
                  </a:lnTo>
                  <a:lnTo>
                    <a:pt x="28372" y="302"/>
                  </a:lnTo>
                  <a:cubicBezTo>
                    <a:pt x="28322" y="1705"/>
                    <a:pt x="28272" y="3084"/>
                    <a:pt x="28222" y="4487"/>
                  </a:cubicBezTo>
                  <a:lnTo>
                    <a:pt x="28222" y="4763"/>
                  </a:lnTo>
                  <a:close/>
                  <a:moveTo>
                    <a:pt x="34537" y="27720"/>
                  </a:moveTo>
                  <a:lnTo>
                    <a:pt x="34537" y="27720"/>
                  </a:lnTo>
                  <a:lnTo>
                    <a:pt x="34537" y="28046"/>
                  </a:lnTo>
                  <a:cubicBezTo>
                    <a:pt x="34462" y="29425"/>
                    <a:pt x="34387" y="30828"/>
                    <a:pt x="34312" y="32206"/>
                  </a:cubicBezTo>
                  <a:lnTo>
                    <a:pt x="34312" y="32482"/>
                  </a:lnTo>
                  <a:lnTo>
                    <a:pt x="34036" y="32482"/>
                  </a:lnTo>
                  <a:lnTo>
                    <a:pt x="31730" y="32482"/>
                  </a:lnTo>
                  <a:lnTo>
                    <a:pt x="31430" y="32482"/>
                  </a:lnTo>
                  <a:lnTo>
                    <a:pt x="29149" y="32482"/>
                  </a:lnTo>
                  <a:lnTo>
                    <a:pt x="28848" y="32482"/>
                  </a:lnTo>
                  <a:lnTo>
                    <a:pt x="28848" y="32181"/>
                  </a:lnTo>
                  <a:cubicBezTo>
                    <a:pt x="28923" y="30803"/>
                    <a:pt x="28973" y="29399"/>
                    <a:pt x="29024" y="28021"/>
                  </a:cubicBezTo>
                  <a:lnTo>
                    <a:pt x="29024" y="27720"/>
                  </a:lnTo>
                  <a:lnTo>
                    <a:pt x="29024" y="27720"/>
                  </a:lnTo>
                  <a:lnTo>
                    <a:pt x="29049" y="27520"/>
                  </a:lnTo>
                  <a:cubicBezTo>
                    <a:pt x="29099" y="25966"/>
                    <a:pt x="29149" y="24412"/>
                    <a:pt x="29199" y="22858"/>
                  </a:cubicBezTo>
                  <a:lnTo>
                    <a:pt x="29224" y="22683"/>
                  </a:lnTo>
                  <a:lnTo>
                    <a:pt x="29224" y="22683"/>
                  </a:lnTo>
                  <a:lnTo>
                    <a:pt x="29224" y="22582"/>
                  </a:lnTo>
                  <a:lnTo>
                    <a:pt x="29224" y="22582"/>
                  </a:lnTo>
                  <a:lnTo>
                    <a:pt x="29224" y="22582"/>
                  </a:lnTo>
                  <a:lnTo>
                    <a:pt x="29224" y="22357"/>
                  </a:lnTo>
                  <a:cubicBezTo>
                    <a:pt x="29274" y="20978"/>
                    <a:pt x="29324" y="19600"/>
                    <a:pt x="29374" y="18196"/>
                  </a:cubicBezTo>
                  <a:lnTo>
                    <a:pt x="29400" y="17921"/>
                  </a:lnTo>
                  <a:lnTo>
                    <a:pt x="29675" y="17921"/>
                  </a:lnTo>
                  <a:lnTo>
                    <a:pt x="32031" y="17921"/>
                  </a:lnTo>
                  <a:lnTo>
                    <a:pt x="32357" y="17921"/>
                  </a:lnTo>
                  <a:lnTo>
                    <a:pt x="34738" y="17921"/>
                  </a:lnTo>
                  <a:lnTo>
                    <a:pt x="35039" y="17921"/>
                  </a:lnTo>
                  <a:lnTo>
                    <a:pt x="35014" y="18221"/>
                  </a:lnTo>
                  <a:cubicBezTo>
                    <a:pt x="34963" y="19625"/>
                    <a:pt x="34888" y="21003"/>
                    <a:pt x="34813" y="22407"/>
                  </a:cubicBezTo>
                  <a:lnTo>
                    <a:pt x="34813" y="22582"/>
                  </a:lnTo>
                  <a:lnTo>
                    <a:pt x="34813" y="22582"/>
                  </a:lnTo>
                  <a:lnTo>
                    <a:pt x="34788" y="22883"/>
                  </a:lnTo>
                  <a:cubicBezTo>
                    <a:pt x="34713" y="24437"/>
                    <a:pt x="34638" y="25991"/>
                    <a:pt x="34537" y="27545"/>
                  </a:cubicBezTo>
                  <a:close/>
                  <a:moveTo>
                    <a:pt x="27495" y="27821"/>
                  </a:moveTo>
                  <a:lnTo>
                    <a:pt x="27495" y="28021"/>
                  </a:lnTo>
                  <a:cubicBezTo>
                    <a:pt x="27470" y="29425"/>
                    <a:pt x="27420" y="30803"/>
                    <a:pt x="27369" y="32206"/>
                  </a:cubicBezTo>
                  <a:lnTo>
                    <a:pt x="27344" y="32482"/>
                  </a:lnTo>
                  <a:lnTo>
                    <a:pt x="27069" y="32482"/>
                  </a:lnTo>
                  <a:lnTo>
                    <a:pt x="24788" y="32482"/>
                  </a:lnTo>
                  <a:lnTo>
                    <a:pt x="24487" y="32482"/>
                  </a:lnTo>
                  <a:lnTo>
                    <a:pt x="22206" y="32482"/>
                  </a:lnTo>
                  <a:lnTo>
                    <a:pt x="21906" y="32482"/>
                  </a:lnTo>
                  <a:lnTo>
                    <a:pt x="21906" y="32181"/>
                  </a:lnTo>
                  <a:cubicBezTo>
                    <a:pt x="21931" y="30803"/>
                    <a:pt x="21956" y="29399"/>
                    <a:pt x="21981" y="28021"/>
                  </a:cubicBezTo>
                  <a:lnTo>
                    <a:pt x="21981" y="27795"/>
                  </a:lnTo>
                  <a:lnTo>
                    <a:pt x="22006" y="27520"/>
                  </a:lnTo>
                  <a:cubicBezTo>
                    <a:pt x="22031" y="25966"/>
                    <a:pt x="22056" y="24412"/>
                    <a:pt x="22081" y="22858"/>
                  </a:cubicBezTo>
                  <a:lnTo>
                    <a:pt x="22081" y="22683"/>
                  </a:lnTo>
                  <a:lnTo>
                    <a:pt x="22081" y="22683"/>
                  </a:lnTo>
                  <a:lnTo>
                    <a:pt x="22081" y="22607"/>
                  </a:lnTo>
                  <a:lnTo>
                    <a:pt x="22081" y="22582"/>
                  </a:lnTo>
                  <a:lnTo>
                    <a:pt x="22081" y="22582"/>
                  </a:lnTo>
                  <a:lnTo>
                    <a:pt x="22081" y="22382"/>
                  </a:lnTo>
                  <a:cubicBezTo>
                    <a:pt x="22106" y="20978"/>
                    <a:pt x="22131" y="19600"/>
                    <a:pt x="22156" y="18196"/>
                  </a:cubicBezTo>
                  <a:lnTo>
                    <a:pt x="22181" y="17921"/>
                  </a:lnTo>
                  <a:lnTo>
                    <a:pt x="22457" y="17921"/>
                  </a:lnTo>
                  <a:lnTo>
                    <a:pt x="24813" y="17921"/>
                  </a:lnTo>
                  <a:lnTo>
                    <a:pt x="25139" y="17921"/>
                  </a:lnTo>
                  <a:lnTo>
                    <a:pt x="27495" y="17921"/>
                  </a:lnTo>
                  <a:lnTo>
                    <a:pt x="27795" y="17921"/>
                  </a:lnTo>
                  <a:lnTo>
                    <a:pt x="27795" y="18221"/>
                  </a:lnTo>
                  <a:cubicBezTo>
                    <a:pt x="27770" y="19600"/>
                    <a:pt x="27720" y="21003"/>
                    <a:pt x="27670" y="22382"/>
                  </a:cubicBezTo>
                  <a:lnTo>
                    <a:pt x="27670" y="22683"/>
                  </a:lnTo>
                  <a:lnTo>
                    <a:pt x="27670" y="22683"/>
                  </a:lnTo>
                  <a:lnTo>
                    <a:pt x="27645" y="22883"/>
                  </a:lnTo>
                  <a:cubicBezTo>
                    <a:pt x="27620" y="24437"/>
                    <a:pt x="27570" y="25991"/>
                    <a:pt x="27520" y="27545"/>
                  </a:cubicBezTo>
                  <a:lnTo>
                    <a:pt x="27495" y="27821"/>
                  </a:lnTo>
                  <a:close/>
                  <a:moveTo>
                    <a:pt x="20628" y="27720"/>
                  </a:moveTo>
                  <a:lnTo>
                    <a:pt x="20653" y="27720"/>
                  </a:lnTo>
                  <a:lnTo>
                    <a:pt x="20628" y="28021"/>
                  </a:lnTo>
                  <a:cubicBezTo>
                    <a:pt x="20628" y="29425"/>
                    <a:pt x="20602" y="30803"/>
                    <a:pt x="20577" y="32206"/>
                  </a:cubicBezTo>
                  <a:lnTo>
                    <a:pt x="20577" y="32482"/>
                  </a:lnTo>
                  <a:lnTo>
                    <a:pt x="20302" y="32482"/>
                  </a:lnTo>
                  <a:lnTo>
                    <a:pt x="17996" y="32482"/>
                  </a:lnTo>
                  <a:lnTo>
                    <a:pt x="17695" y="32482"/>
                  </a:lnTo>
                  <a:lnTo>
                    <a:pt x="15414" y="32482"/>
                  </a:lnTo>
                  <a:lnTo>
                    <a:pt x="15114" y="32482"/>
                  </a:lnTo>
                  <a:lnTo>
                    <a:pt x="15114" y="32206"/>
                  </a:lnTo>
                  <a:lnTo>
                    <a:pt x="15114" y="28021"/>
                  </a:lnTo>
                  <a:lnTo>
                    <a:pt x="15114" y="27821"/>
                  </a:lnTo>
                  <a:lnTo>
                    <a:pt x="15114" y="27821"/>
                  </a:lnTo>
                  <a:lnTo>
                    <a:pt x="15114" y="27545"/>
                  </a:lnTo>
                  <a:cubicBezTo>
                    <a:pt x="15114" y="25991"/>
                    <a:pt x="15114" y="24437"/>
                    <a:pt x="15114" y="22883"/>
                  </a:cubicBezTo>
                  <a:lnTo>
                    <a:pt x="15114" y="22683"/>
                  </a:lnTo>
                  <a:lnTo>
                    <a:pt x="15114" y="22683"/>
                  </a:lnTo>
                  <a:lnTo>
                    <a:pt x="15114" y="22382"/>
                  </a:lnTo>
                  <a:cubicBezTo>
                    <a:pt x="15114" y="20978"/>
                    <a:pt x="15114" y="19600"/>
                    <a:pt x="15114" y="18221"/>
                  </a:cubicBezTo>
                  <a:lnTo>
                    <a:pt x="15114" y="17921"/>
                  </a:lnTo>
                  <a:lnTo>
                    <a:pt x="15414" y="17921"/>
                  </a:lnTo>
                  <a:lnTo>
                    <a:pt x="17770" y="17921"/>
                  </a:lnTo>
                  <a:lnTo>
                    <a:pt x="18096" y="17921"/>
                  </a:lnTo>
                  <a:lnTo>
                    <a:pt x="20477" y="17921"/>
                  </a:lnTo>
                  <a:lnTo>
                    <a:pt x="20778" y="17921"/>
                  </a:lnTo>
                  <a:lnTo>
                    <a:pt x="20753" y="18221"/>
                  </a:lnTo>
                  <a:cubicBezTo>
                    <a:pt x="20753" y="19600"/>
                    <a:pt x="20728" y="21003"/>
                    <a:pt x="20703" y="22382"/>
                  </a:cubicBezTo>
                  <a:lnTo>
                    <a:pt x="20703" y="22582"/>
                  </a:lnTo>
                  <a:lnTo>
                    <a:pt x="20703" y="22582"/>
                  </a:lnTo>
                  <a:lnTo>
                    <a:pt x="20703" y="22883"/>
                  </a:lnTo>
                  <a:cubicBezTo>
                    <a:pt x="20678" y="24437"/>
                    <a:pt x="20653" y="25991"/>
                    <a:pt x="20628" y="27545"/>
                  </a:cubicBezTo>
                  <a:close/>
                  <a:moveTo>
                    <a:pt x="20878" y="9926"/>
                  </a:moveTo>
                  <a:lnTo>
                    <a:pt x="20878" y="10126"/>
                  </a:lnTo>
                  <a:cubicBezTo>
                    <a:pt x="20853" y="11505"/>
                    <a:pt x="20828" y="12908"/>
                    <a:pt x="20803" y="14287"/>
                  </a:cubicBezTo>
                  <a:lnTo>
                    <a:pt x="20803" y="14587"/>
                  </a:lnTo>
                  <a:lnTo>
                    <a:pt x="20527" y="14587"/>
                  </a:lnTo>
                  <a:lnTo>
                    <a:pt x="18121" y="14587"/>
                  </a:lnTo>
                  <a:lnTo>
                    <a:pt x="17795" y="14587"/>
                  </a:lnTo>
                  <a:lnTo>
                    <a:pt x="15414" y="14587"/>
                  </a:lnTo>
                  <a:lnTo>
                    <a:pt x="15114" y="14587"/>
                  </a:lnTo>
                  <a:lnTo>
                    <a:pt x="15114" y="14287"/>
                  </a:lnTo>
                  <a:lnTo>
                    <a:pt x="15114" y="10126"/>
                  </a:lnTo>
                  <a:lnTo>
                    <a:pt x="15114" y="9625"/>
                  </a:lnTo>
                  <a:lnTo>
                    <a:pt x="15114" y="4963"/>
                  </a:lnTo>
                  <a:lnTo>
                    <a:pt x="15114" y="4462"/>
                  </a:lnTo>
                  <a:cubicBezTo>
                    <a:pt x="15114" y="3084"/>
                    <a:pt x="15114" y="1705"/>
                    <a:pt x="15114" y="302"/>
                  </a:cubicBezTo>
                  <a:lnTo>
                    <a:pt x="15089" y="1"/>
                  </a:lnTo>
                  <a:lnTo>
                    <a:pt x="15389" y="1"/>
                  </a:lnTo>
                  <a:lnTo>
                    <a:pt x="17896" y="1"/>
                  </a:lnTo>
                  <a:lnTo>
                    <a:pt x="18196" y="1"/>
                  </a:lnTo>
                  <a:lnTo>
                    <a:pt x="20703" y="1"/>
                  </a:lnTo>
                  <a:lnTo>
                    <a:pt x="20978" y="1"/>
                  </a:lnTo>
                  <a:lnTo>
                    <a:pt x="20978" y="302"/>
                  </a:lnTo>
                  <a:cubicBezTo>
                    <a:pt x="20978" y="1705"/>
                    <a:pt x="20953" y="3084"/>
                    <a:pt x="20953" y="4487"/>
                  </a:cubicBezTo>
                  <a:lnTo>
                    <a:pt x="20928" y="4763"/>
                  </a:lnTo>
                  <a:lnTo>
                    <a:pt x="20928" y="4763"/>
                  </a:lnTo>
                  <a:lnTo>
                    <a:pt x="20928" y="4963"/>
                  </a:lnTo>
                  <a:cubicBezTo>
                    <a:pt x="20903" y="6517"/>
                    <a:pt x="20903" y="8071"/>
                    <a:pt x="20878" y="9625"/>
                  </a:cubicBezTo>
                  <a:lnTo>
                    <a:pt x="20878" y="9926"/>
                  </a:lnTo>
                  <a:close/>
                  <a:moveTo>
                    <a:pt x="13635" y="4763"/>
                  </a:moveTo>
                  <a:lnTo>
                    <a:pt x="13635" y="4963"/>
                  </a:lnTo>
                  <a:cubicBezTo>
                    <a:pt x="13660" y="6517"/>
                    <a:pt x="13660" y="8071"/>
                    <a:pt x="13685" y="9625"/>
                  </a:cubicBezTo>
                  <a:lnTo>
                    <a:pt x="13685" y="9926"/>
                  </a:lnTo>
                  <a:lnTo>
                    <a:pt x="13685" y="9926"/>
                  </a:lnTo>
                  <a:lnTo>
                    <a:pt x="13685" y="10126"/>
                  </a:lnTo>
                  <a:cubicBezTo>
                    <a:pt x="13685" y="11505"/>
                    <a:pt x="13685" y="12883"/>
                    <a:pt x="13710" y="14287"/>
                  </a:cubicBezTo>
                  <a:lnTo>
                    <a:pt x="13710" y="14587"/>
                  </a:lnTo>
                  <a:lnTo>
                    <a:pt x="13409" y="14587"/>
                  </a:lnTo>
                  <a:lnTo>
                    <a:pt x="11003" y="14587"/>
                  </a:lnTo>
                  <a:lnTo>
                    <a:pt x="10678" y="14587"/>
                  </a:lnTo>
                  <a:lnTo>
                    <a:pt x="8297" y="14587"/>
                  </a:lnTo>
                  <a:lnTo>
                    <a:pt x="7996" y="14587"/>
                  </a:lnTo>
                  <a:lnTo>
                    <a:pt x="7996" y="14287"/>
                  </a:lnTo>
                  <a:cubicBezTo>
                    <a:pt x="7971" y="12908"/>
                    <a:pt x="7946" y="11505"/>
                    <a:pt x="7946" y="10126"/>
                  </a:cubicBezTo>
                  <a:lnTo>
                    <a:pt x="7921" y="9926"/>
                  </a:lnTo>
                  <a:lnTo>
                    <a:pt x="7921" y="9926"/>
                  </a:lnTo>
                  <a:lnTo>
                    <a:pt x="7921" y="9625"/>
                  </a:lnTo>
                  <a:cubicBezTo>
                    <a:pt x="7896" y="8071"/>
                    <a:pt x="7871" y="6517"/>
                    <a:pt x="7820" y="4963"/>
                  </a:cubicBezTo>
                  <a:lnTo>
                    <a:pt x="7820" y="4763"/>
                  </a:lnTo>
                  <a:lnTo>
                    <a:pt x="7820" y="4763"/>
                  </a:lnTo>
                  <a:lnTo>
                    <a:pt x="7820" y="4487"/>
                  </a:lnTo>
                  <a:cubicBezTo>
                    <a:pt x="7795" y="3084"/>
                    <a:pt x="7770" y="1705"/>
                    <a:pt x="7745" y="302"/>
                  </a:cubicBezTo>
                  <a:lnTo>
                    <a:pt x="7745" y="1"/>
                  </a:lnTo>
                  <a:lnTo>
                    <a:pt x="8046" y="1"/>
                  </a:lnTo>
                  <a:lnTo>
                    <a:pt x="10502" y="1"/>
                  </a:lnTo>
                  <a:lnTo>
                    <a:pt x="10853" y="1"/>
                  </a:lnTo>
                  <a:lnTo>
                    <a:pt x="13334" y="1"/>
                  </a:lnTo>
                  <a:lnTo>
                    <a:pt x="13610" y="1"/>
                  </a:lnTo>
                  <a:lnTo>
                    <a:pt x="13635" y="302"/>
                  </a:lnTo>
                  <a:cubicBezTo>
                    <a:pt x="13635" y="1680"/>
                    <a:pt x="13635" y="3084"/>
                    <a:pt x="13635" y="4462"/>
                  </a:cubicBezTo>
                  <a:lnTo>
                    <a:pt x="13635" y="4763"/>
                  </a:lnTo>
                  <a:close/>
                  <a:moveTo>
                    <a:pt x="13785" y="27821"/>
                  </a:moveTo>
                  <a:lnTo>
                    <a:pt x="13785" y="28021"/>
                  </a:lnTo>
                  <a:cubicBezTo>
                    <a:pt x="13785" y="29425"/>
                    <a:pt x="13785" y="30803"/>
                    <a:pt x="13785" y="32206"/>
                  </a:cubicBezTo>
                  <a:lnTo>
                    <a:pt x="13785" y="32482"/>
                  </a:lnTo>
                  <a:lnTo>
                    <a:pt x="13510" y="32482"/>
                  </a:lnTo>
                  <a:lnTo>
                    <a:pt x="11229" y="32482"/>
                  </a:lnTo>
                  <a:lnTo>
                    <a:pt x="10903" y="32482"/>
                  </a:lnTo>
                  <a:lnTo>
                    <a:pt x="8622" y="32482"/>
                  </a:lnTo>
                  <a:lnTo>
                    <a:pt x="8347" y="32482"/>
                  </a:lnTo>
                  <a:lnTo>
                    <a:pt x="8347" y="32206"/>
                  </a:lnTo>
                  <a:cubicBezTo>
                    <a:pt x="8322" y="30803"/>
                    <a:pt x="8297" y="29425"/>
                    <a:pt x="8272" y="28021"/>
                  </a:cubicBezTo>
                  <a:lnTo>
                    <a:pt x="8272" y="27821"/>
                  </a:lnTo>
                  <a:lnTo>
                    <a:pt x="8272" y="27821"/>
                  </a:lnTo>
                  <a:lnTo>
                    <a:pt x="8272" y="27821"/>
                  </a:lnTo>
                  <a:lnTo>
                    <a:pt x="8272" y="27720"/>
                  </a:lnTo>
                  <a:lnTo>
                    <a:pt x="8272" y="27720"/>
                  </a:lnTo>
                  <a:lnTo>
                    <a:pt x="8247" y="27545"/>
                  </a:lnTo>
                  <a:cubicBezTo>
                    <a:pt x="8221" y="25991"/>
                    <a:pt x="8196" y="24437"/>
                    <a:pt x="8171" y="22883"/>
                  </a:cubicBezTo>
                  <a:lnTo>
                    <a:pt x="8171" y="22607"/>
                  </a:lnTo>
                  <a:lnTo>
                    <a:pt x="8171" y="22382"/>
                  </a:lnTo>
                  <a:cubicBezTo>
                    <a:pt x="8121" y="21003"/>
                    <a:pt x="8096" y="19600"/>
                    <a:pt x="8071" y="18221"/>
                  </a:cubicBezTo>
                  <a:lnTo>
                    <a:pt x="8071" y="17921"/>
                  </a:lnTo>
                  <a:lnTo>
                    <a:pt x="8372" y="17921"/>
                  </a:lnTo>
                  <a:lnTo>
                    <a:pt x="10728" y="17921"/>
                  </a:lnTo>
                  <a:lnTo>
                    <a:pt x="11054" y="17921"/>
                  </a:lnTo>
                  <a:lnTo>
                    <a:pt x="13435" y="17921"/>
                  </a:lnTo>
                  <a:lnTo>
                    <a:pt x="13710" y="17921"/>
                  </a:lnTo>
                  <a:lnTo>
                    <a:pt x="13710" y="18221"/>
                  </a:lnTo>
                  <a:cubicBezTo>
                    <a:pt x="13735" y="19600"/>
                    <a:pt x="13735" y="20978"/>
                    <a:pt x="13735" y="22382"/>
                  </a:cubicBezTo>
                  <a:lnTo>
                    <a:pt x="13760" y="22683"/>
                  </a:lnTo>
                  <a:lnTo>
                    <a:pt x="13735" y="22683"/>
                  </a:lnTo>
                  <a:lnTo>
                    <a:pt x="13735" y="22883"/>
                  </a:lnTo>
                  <a:cubicBezTo>
                    <a:pt x="13760" y="24437"/>
                    <a:pt x="13760" y="25966"/>
                    <a:pt x="13785" y="27520"/>
                  </a:cubicBezTo>
                  <a:lnTo>
                    <a:pt x="13785" y="27821"/>
                  </a:lnTo>
                  <a:close/>
                  <a:moveTo>
                    <a:pt x="6567" y="27720"/>
                  </a:moveTo>
                  <a:lnTo>
                    <a:pt x="6567" y="27720"/>
                  </a:lnTo>
                  <a:lnTo>
                    <a:pt x="6567" y="28021"/>
                  </a:lnTo>
                  <a:cubicBezTo>
                    <a:pt x="6617" y="29399"/>
                    <a:pt x="6642" y="30803"/>
                    <a:pt x="6693" y="32181"/>
                  </a:cubicBezTo>
                  <a:lnTo>
                    <a:pt x="6693" y="32482"/>
                  </a:lnTo>
                  <a:lnTo>
                    <a:pt x="6392" y="32482"/>
                  </a:lnTo>
                  <a:lnTo>
                    <a:pt x="4111" y="32482"/>
                  </a:lnTo>
                  <a:lnTo>
                    <a:pt x="3785" y="32482"/>
                  </a:lnTo>
                  <a:lnTo>
                    <a:pt x="1505" y="32482"/>
                  </a:lnTo>
                  <a:lnTo>
                    <a:pt x="1229" y="32482"/>
                  </a:lnTo>
                  <a:lnTo>
                    <a:pt x="1229" y="32206"/>
                  </a:lnTo>
                  <a:cubicBezTo>
                    <a:pt x="1179" y="30803"/>
                    <a:pt x="1129" y="29425"/>
                    <a:pt x="1079" y="28046"/>
                  </a:cubicBezTo>
                  <a:lnTo>
                    <a:pt x="1053" y="27821"/>
                  </a:lnTo>
                  <a:lnTo>
                    <a:pt x="1053" y="27821"/>
                  </a:lnTo>
                  <a:lnTo>
                    <a:pt x="1053" y="27545"/>
                  </a:lnTo>
                  <a:cubicBezTo>
                    <a:pt x="978" y="25991"/>
                    <a:pt x="928" y="24437"/>
                    <a:pt x="878" y="22883"/>
                  </a:cubicBezTo>
                  <a:lnTo>
                    <a:pt x="853" y="22607"/>
                  </a:lnTo>
                  <a:lnTo>
                    <a:pt x="853" y="22382"/>
                  </a:lnTo>
                  <a:cubicBezTo>
                    <a:pt x="803" y="21003"/>
                    <a:pt x="753" y="19625"/>
                    <a:pt x="703" y="18221"/>
                  </a:cubicBezTo>
                  <a:lnTo>
                    <a:pt x="678" y="17921"/>
                  </a:lnTo>
                  <a:lnTo>
                    <a:pt x="978" y="17921"/>
                  </a:lnTo>
                  <a:lnTo>
                    <a:pt x="3334" y="17921"/>
                  </a:lnTo>
                  <a:lnTo>
                    <a:pt x="3660" y="17921"/>
                  </a:lnTo>
                  <a:lnTo>
                    <a:pt x="6041" y="17921"/>
                  </a:lnTo>
                  <a:lnTo>
                    <a:pt x="6317" y="17921"/>
                  </a:lnTo>
                  <a:lnTo>
                    <a:pt x="6342" y="18196"/>
                  </a:lnTo>
                  <a:cubicBezTo>
                    <a:pt x="6367" y="19600"/>
                    <a:pt x="6392" y="20978"/>
                    <a:pt x="6442" y="22382"/>
                  </a:cubicBezTo>
                  <a:lnTo>
                    <a:pt x="6442" y="22683"/>
                  </a:lnTo>
                  <a:lnTo>
                    <a:pt x="6442" y="22683"/>
                  </a:lnTo>
                  <a:lnTo>
                    <a:pt x="6442" y="22858"/>
                  </a:lnTo>
                  <a:cubicBezTo>
                    <a:pt x="6492" y="24412"/>
                    <a:pt x="6517" y="25966"/>
                    <a:pt x="6567" y="27520"/>
                  </a:cubicBezTo>
                  <a:close/>
                  <a:moveTo>
                    <a:pt x="5991" y="4763"/>
                  </a:moveTo>
                  <a:lnTo>
                    <a:pt x="6016" y="4963"/>
                  </a:lnTo>
                  <a:cubicBezTo>
                    <a:pt x="6041" y="6517"/>
                    <a:pt x="6091" y="8071"/>
                    <a:pt x="6116" y="9625"/>
                  </a:cubicBezTo>
                  <a:lnTo>
                    <a:pt x="6141" y="9926"/>
                  </a:lnTo>
                  <a:lnTo>
                    <a:pt x="6141" y="9926"/>
                  </a:lnTo>
                  <a:lnTo>
                    <a:pt x="6141" y="10101"/>
                  </a:lnTo>
                  <a:cubicBezTo>
                    <a:pt x="6166" y="11505"/>
                    <a:pt x="6191" y="12883"/>
                    <a:pt x="6241" y="14287"/>
                  </a:cubicBezTo>
                  <a:lnTo>
                    <a:pt x="6241" y="14587"/>
                  </a:lnTo>
                  <a:lnTo>
                    <a:pt x="5941" y="14587"/>
                  </a:lnTo>
                  <a:lnTo>
                    <a:pt x="3535" y="14587"/>
                  </a:lnTo>
                  <a:lnTo>
                    <a:pt x="3209" y="14587"/>
                  </a:lnTo>
                  <a:lnTo>
                    <a:pt x="828" y="14587"/>
                  </a:lnTo>
                  <a:lnTo>
                    <a:pt x="552" y="14587"/>
                  </a:lnTo>
                  <a:lnTo>
                    <a:pt x="552" y="14287"/>
                  </a:lnTo>
                  <a:cubicBezTo>
                    <a:pt x="502" y="12908"/>
                    <a:pt x="427" y="11505"/>
                    <a:pt x="377" y="10126"/>
                  </a:cubicBezTo>
                  <a:lnTo>
                    <a:pt x="377" y="9825"/>
                  </a:lnTo>
                  <a:lnTo>
                    <a:pt x="377" y="9825"/>
                  </a:lnTo>
                  <a:lnTo>
                    <a:pt x="377" y="9625"/>
                  </a:lnTo>
                  <a:cubicBezTo>
                    <a:pt x="327" y="8071"/>
                    <a:pt x="251" y="6517"/>
                    <a:pt x="176" y="4988"/>
                  </a:cubicBezTo>
                  <a:lnTo>
                    <a:pt x="176" y="4662"/>
                  </a:lnTo>
                  <a:lnTo>
                    <a:pt x="176" y="4662"/>
                  </a:lnTo>
                  <a:lnTo>
                    <a:pt x="176" y="4487"/>
                  </a:lnTo>
                  <a:cubicBezTo>
                    <a:pt x="126" y="3084"/>
                    <a:pt x="76" y="1705"/>
                    <a:pt x="26" y="327"/>
                  </a:cubicBezTo>
                  <a:lnTo>
                    <a:pt x="1" y="1"/>
                  </a:lnTo>
                  <a:lnTo>
                    <a:pt x="302" y="1"/>
                  </a:lnTo>
                  <a:lnTo>
                    <a:pt x="2783" y="1"/>
                  </a:lnTo>
                  <a:lnTo>
                    <a:pt x="3109" y="1"/>
                  </a:lnTo>
                  <a:lnTo>
                    <a:pt x="5590" y="1"/>
                  </a:lnTo>
                  <a:lnTo>
                    <a:pt x="5866" y="1"/>
                  </a:lnTo>
                  <a:lnTo>
                    <a:pt x="5891" y="302"/>
                  </a:lnTo>
                  <a:cubicBezTo>
                    <a:pt x="5941" y="1680"/>
                    <a:pt x="5966" y="3084"/>
                    <a:pt x="5991" y="4462"/>
                  </a:cubicBezTo>
                  <a:lnTo>
                    <a:pt x="5991" y="4763"/>
                  </a:lnTo>
                  <a:lnTo>
                    <a:pt x="5991" y="4763"/>
                  </a:lnTo>
                  <a:lnTo>
                    <a:pt x="5991" y="4763"/>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8" name="Google Shape;1178;p33"/>
            <p:cNvSpPr/>
            <p:nvPr/>
          </p:nvSpPr>
          <p:spPr>
            <a:xfrm>
              <a:off x="4434613" y="3938828"/>
              <a:ext cx="491851" cy="250507"/>
            </a:xfrm>
            <a:custGeom>
              <a:avLst/>
              <a:gdLst/>
              <a:ahLst/>
              <a:cxnLst/>
              <a:rect l="l" t="t" r="r" b="b"/>
              <a:pathLst>
                <a:path w="24262" h="12357" extrusionOk="0">
                  <a:moveTo>
                    <a:pt x="15389" y="8422"/>
                  </a:moveTo>
                  <a:lnTo>
                    <a:pt x="15389" y="8547"/>
                  </a:lnTo>
                  <a:cubicBezTo>
                    <a:pt x="15364" y="9725"/>
                    <a:pt x="15339" y="10903"/>
                    <a:pt x="15339" y="12056"/>
                  </a:cubicBezTo>
                  <a:lnTo>
                    <a:pt x="15314" y="12357"/>
                  </a:lnTo>
                  <a:lnTo>
                    <a:pt x="15038" y="12357"/>
                  </a:lnTo>
                  <a:lnTo>
                    <a:pt x="12206" y="12357"/>
                  </a:lnTo>
                  <a:lnTo>
                    <a:pt x="11830" y="12357"/>
                  </a:lnTo>
                  <a:lnTo>
                    <a:pt x="8998" y="12357"/>
                  </a:lnTo>
                  <a:lnTo>
                    <a:pt x="8697" y="12357"/>
                  </a:lnTo>
                  <a:lnTo>
                    <a:pt x="8697" y="12056"/>
                  </a:lnTo>
                  <a:lnTo>
                    <a:pt x="8697" y="8547"/>
                  </a:lnTo>
                  <a:lnTo>
                    <a:pt x="8697" y="8121"/>
                  </a:lnTo>
                  <a:lnTo>
                    <a:pt x="8697" y="4211"/>
                  </a:lnTo>
                  <a:lnTo>
                    <a:pt x="8697" y="3785"/>
                  </a:lnTo>
                  <a:cubicBezTo>
                    <a:pt x="8697" y="2633"/>
                    <a:pt x="8697" y="1455"/>
                    <a:pt x="8697" y="277"/>
                  </a:cubicBezTo>
                  <a:lnTo>
                    <a:pt x="8697" y="1"/>
                  </a:lnTo>
                  <a:lnTo>
                    <a:pt x="8973" y="1"/>
                  </a:lnTo>
                  <a:lnTo>
                    <a:pt x="11930" y="1"/>
                  </a:lnTo>
                  <a:lnTo>
                    <a:pt x="12306" y="1"/>
                  </a:lnTo>
                  <a:lnTo>
                    <a:pt x="15239" y="1"/>
                  </a:lnTo>
                  <a:lnTo>
                    <a:pt x="15539" y="1"/>
                  </a:lnTo>
                  <a:lnTo>
                    <a:pt x="15539" y="277"/>
                  </a:lnTo>
                  <a:cubicBezTo>
                    <a:pt x="15539" y="1455"/>
                    <a:pt x="15514" y="2633"/>
                    <a:pt x="15489" y="3810"/>
                  </a:cubicBezTo>
                  <a:lnTo>
                    <a:pt x="15489" y="4086"/>
                  </a:lnTo>
                  <a:lnTo>
                    <a:pt x="15464" y="4086"/>
                  </a:lnTo>
                  <a:lnTo>
                    <a:pt x="15464" y="4211"/>
                  </a:lnTo>
                  <a:cubicBezTo>
                    <a:pt x="15464" y="5515"/>
                    <a:pt x="15439" y="6818"/>
                    <a:pt x="15414" y="8146"/>
                  </a:cubicBezTo>
                  <a:lnTo>
                    <a:pt x="15414" y="8422"/>
                  </a:lnTo>
                  <a:close/>
                  <a:moveTo>
                    <a:pt x="24086" y="4086"/>
                  </a:moveTo>
                  <a:lnTo>
                    <a:pt x="24086" y="4211"/>
                  </a:lnTo>
                  <a:cubicBezTo>
                    <a:pt x="24011" y="5540"/>
                    <a:pt x="23985" y="6843"/>
                    <a:pt x="23910" y="8146"/>
                  </a:cubicBezTo>
                  <a:lnTo>
                    <a:pt x="23910" y="8247"/>
                  </a:lnTo>
                  <a:lnTo>
                    <a:pt x="23910" y="8247"/>
                  </a:lnTo>
                  <a:lnTo>
                    <a:pt x="23910" y="8572"/>
                  </a:lnTo>
                  <a:cubicBezTo>
                    <a:pt x="23835" y="9725"/>
                    <a:pt x="23785" y="10903"/>
                    <a:pt x="23735" y="12056"/>
                  </a:cubicBezTo>
                  <a:lnTo>
                    <a:pt x="23735" y="12357"/>
                  </a:lnTo>
                  <a:lnTo>
                    <a:pt x="23459" y="12357"/>
                  </a:lnTo>
                  <a:lnTo>
                    <a:pt x="20602" y="12357"/>
                  </a:lnTo>
                  <a:lnTo>
                    <a:pt x="20226" y="12357"/>
                  </a:lnTo>
                  <a:lnTo>
                    <a:pt x="17419" y="12357"/>
                  </a:lnTo>
                  <a:lnTo>
                    <a:pt x="17118" y="12357"/>
                  </a:lnTo>
                  <a:lnTo>
                    <a:pt x="17118" y="12056"/>
                  </a:lnTo>
                  <a:cubicBezTo>
                    <a:pt x="17143" y="10878"/>
                    <a:pt x="17193" y="9700"/>
                    <a:pt x="17218" y="8547"/>
                  </a:cubicBezTo>
                  <a:lnTo>
                    <a:pt x="17218" y="8347"/>
                  </a:lnTo>
                  <a:lnTo>
                    <a:pt x="17218" y="8121"/>
                  </a:lnTo>
                  <a:cubicBezTo>
                    <a:pt x="17269" y="6818"/>
                    <a:pt x="17294" y="5515"/>
                    <a:pt x="17319" y="4211"/>
                  </a:cubicBezTo>
                  <a:lnTo>
                    <a:pt x="17319" y="4086"/>
                  </a:lnTo>
                  <a:lnTo>
                    <a:pt x="17319" y="4086"/>
                  </a:lnTo>
                  <a:lnTo>
                    <a:pt x="17319" y="3961"/>
                  </a:lnTo>
                  <a:lnTo>
                    <a:pt x="17319" y="3911"/>
                  </a:lnTo>
                  <a:lnTo>
                    <a:pt x="17319" y="3911"/>
                  </a:lnTo>
                  <a:lnTo>
                    <a:pt x="17319" y="3785"/>
                  </a:lnTo>
                  <a:cubicBezTo>
                    <a:pt x="17369" y="2607"/>
                    <a:pt x="17394" y="1455"/>
                    <a:pt x="17419" y="277"/>
                  </a:cubicBezTo>
                  <a:lnTo>
                    <a:pt x="17419" y="1"/>
                  </a:lnTo>
                  <a:lnTo>
                    <a:pt x="17720" y="1"/>
                  </a:lnTo>
                  <a:lnTo>
                    <a:pt x="20627" y="1"/>
                  </a:lnTo>
                  <a:lnTo>
                    <a:pt x="21028" y="1"/>
                  </a:lnTo>
                  <a:lnTo>
                    <a:pt x="23960" y="1"/>
                  </a:lnTo>
                  <a:lnTo>
                    <a:pt x="24261" y="1"/>
                  </a:lnTo>
                  <a:lnTo>
                    <a:pt x="24261" y="302"/>
                  </a:lnTo>
                  <a:cubicBezTo>
                    <a:pt x="24211" y="1455"/>
                    <a:pt x="24161" y="2633"/>
                    <a:pt x="24111" y="3810"/>
                  </a:cubicBezTo>
                  <a:lnTo>
                    <a:pt x="24086" y="4086"/>
                  </a:lnTo>
                  <a:close/>
                  <a:moveTo>
                    <a:pt x="6868" y="4086"/>
                  </a:moveTo>
                  <a:lnTo>
                    <a:pt x="6868" y="4211"/>
                  </a:lnTo>
                  <a:cubicBezTo>
                    <a:pt x="6868" y="5515"/>
                    <a:pt x="6893" y="6818"/>
                    <a:pt x="6893" y="8121"/>
                  </a:cubicBezTo>
                  <a:lnTo>
                    <a:pt x="6918" y="8422"/>
                  </a:lnTo>
                  <a:lnTo>
                    <a:pt x="6893" y="8422"/>
                  </a:lnTo>
                  <a:lnTo>
                    <a:pt x="6893" y="8547"/>
                  </a:lnTo>
                  <a:cubicBezTo>
                    <a:pt x="6893" y="9725"/>
                    <a:pt x="6918" y="10878"/>
                    <a:pt x="6918" y="12056"/>
                  </a:cubicBezTo>
                  <a:lnTo>
                    <a:pt x="6918" y="12357"/>
                  </a:lnTo>
                  <a:lnTo>
                    <a:pt x="6642" y="12357"/>
                  </a:lnTo>
                  <a:lnTo>
                    <a:pt x="3810" y="12357"/>
                  </a:lnTo>
                  <a:lnTo>
                    <a:pt x="3409" y="12357"/>
                  </a:lnTo>
                  <a:lnTo>
                    <a:pt x="602" y="12357"/>
                  </a:lnTo>
                  <a:lnTo>
                    <a:pt x="301" y="12357"/>
                  </a:lnTo>
                  <a:lnTo>
                    <a:pt x="301" y="12056"/>
                  </a:lnTo>
                  <a:cubicBezTo>
                    <a:pt x="276" y="10903"/>
                    <a:pt x="251" y="9725"/>
                    <a:pt x="226" y="8547"/>
                  </a:cubicBezTo>
                  <a:lnTo>
                    <a:pt x="226" y="8422"/>
                  </a:lnTo>
                  <a:lnTo>
                    <a:pt x="226" y="8422"/>
                  </a:lnTo>
                  <a:lnTo>
                    <a:pt x="201" y="8146"/>
                  </a:lnTo>
                  <a:cubicBezTo>
                    <a:pt x="176" y="6843"/>
                    <a:pt x="126" y="5515"/>
                    <a:pt x="101" y="4211"/>
                  </a:cubicBezTo>
                  <a:lnTo>
                    <a:pt x="101" y="4086"/>
                  </a:lnTo>
                  <a:lnTo>
                    <a:pt x="101" y="4086"/>
                  </a:lnTo>
                  <a:lnTo>
                    <a:pt x="76" y="3810"/>
                  </a:lnTo>
                  <a:cubicBezTo>
                    <a:pt x="76" y="2633"/>
                    <a:pt x="25" y="1455"/>
                    <a:pt x="0" y="302"/>
                  </a:cubicBezTo>
                  <a:lnTo>
                    <a:pt x="0" y="1"/>
                  </a:lnTo>
                  <a:lnTo>
                    <a:pt x="301" y="1"/>
                  </a:lnTo>
                  <a:lnTo>
                    <a:pt x="3208" y="1"/>
                  </a:lnTo>
                  <a:lnTo>
                    <a:pt x="3609" y="1"/>
                  </a:lnTo>
                  <a:lnTo>
                    <a:pt x="6542" y="1"/>
                  </a:lnTo>
                  <a:lnTo>
                    <a:pt x="6842" y="1"/>
                  </a:lnTo>
                  <a:lnTo>
                    <a:pt x="6842" y="277"/>
                  </a:lnTo>
                  <a:cubicBezTo>
                    <a:pt x="6842" y="1455"/>
                    <a:pt x="6868" y="2633"/>
                    <a:pt x="6868" y="3785"/>
                  </a:cubicBezTo>
                  <a:lnTo>
                    <a:pt x="6868" y="4086"/>
                  </a:lnTo>
                  <a:lnTo>
                    <a:pt x="6868" y="4086"/>
                  </a:lnTo>
                  <a:lnTo>
                    <a:pt x="6868" y="4086"/>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9" name="Google Shape;1179;p33"/>
            <p:cNvSpPr/>
            <p:nvPr/>
          </p:nvSpPr>
          <p:spPr>
            <a:xfrm>
              <a:off x="4314188" y="4210170"/>
              <a:ext cx="731148" cy="45248"/>
            </a:xfrm>
            <a:custGeom>
              <a:avLst/>
              <a:gdLst/>
              <a:ahLst/>
              <a:cxnLst/>
              <a:rect l="l" t="t" r="r" b="b"/>
              <a:pathLst>
                <a:path w="36066" h="2232" extrusionOk="0">
                  <a:moveTo>
                    <a:pt x="36066" y="0"/>
                  </a:moveTo>
                  <a:lnTo>
                    <a:pt x="0" y="0"/>
                  </a:lnTo>
                  <a:lnTo>
                    <a:pt x="0" y="2231"/>
                  </a:lnTo>
                  <a:lnTo>
                    <a:pt x="36066" y="2231"/>
                  </a:lnTo>
                  <a:lnTo>
                    <a:pt x="36066" y="0"/>
                  </a:lnTo>
                  <a:close/>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0" name="Google Shape;1180;p33"/>
            <p:cNvSpPr/>
            <p:nvPr/>
          </p:nvSpPr>
          <p:spPr>
            <a:xfrm>
              <a:off x="4271512" y="4255400"/>
              <a:ext cx="816515" cy="45228"/>
            </a:xfrm>
            <a:custGeom>
              <a:avLst/>
              <a:gdLst/>
              <a:ahLst/>
              <a:cxnLst/>
              <a:rect l="l" t="t" r="r" b="b"/>
              <a:pathLst>
                <a:path w="40277" h="2231" extrusionOk="0">
                  <a:moveTo>
                    <a:pt x="40276" y="2231"/>
                  </a:moveTo>
                  <a:lnTo>
                    <a:pt x="0" y="2231"/>
                  </a:lnTo>
                  <a:lnTo>
                    <a:pt x="0" y="0"/>
                  </a:lnTo>
                  <a:lnTo>
                    <a:pt x="40276" y="0"/>
                  </a:lnTo>
                  <a:lnTo>
                    <a:pt x="40276" y="2231"/>
                  </a:lnTo>
                  <a:close/>
                </a:path>
              </a:pathLst>
            </a:custGeom>
            <a:solidFill>
              <a:srgbClr val="372A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1" name="Google Shape;1181;p33"/>
            <p:cNvSpPr/>
            <p:nvPr/>
          </p:nvSpPr>
          <p:spPr>
            <a:xfrm>
              <a:off x="4251684" y="3029820"/>
              <a:ext cx="859696" cy="44741"/>
            </a:xfrm>
            <a:custGeom>
              <a:avLst/>
              <a:gdLst/>
              <a:ahLst/>
              <a:cxnLst/>
              <a:rect l="l" t="t" r="r" b="b"/>
              <a:pathLst>
                <a:path w="42407" h="2207" extrusionOk="0">
                  <a:moveTo>
                    <a:pt x="1" y="2206"/>
                  </a:moveTo>
                  <a:lnTo>
                    <a:pt x="42407" y="2206"/>
                  </a:lnTo>
                  <a:lnTo>
                    <a:pt x="42407" y="1"/>
                  </a:lnTo>
                  <a:lnTo>
                    <a:pt x="1" y="1"/>
                  </a:lnTo>
                  <a:lnTo>
                    <a:pt x="1" y="2206"/>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2" name="Google Shape;1182;p33"/>
            <p:cNvSpPr/>
            <p:nvPr/>
          </p:nvSpPr>
          <p:spPr>
            <a:xfrm>
              <a:off x="4251684" y="3092831"/>
              <a:ext cx="859696" cy="22381"/>
            </a:xfrm>
            <a:custGeom>
              <a:avLst/>
              <a:gdLst/>
              <a:ahLst/>
              <a:cxnLst/>
              <a:rect l="l" t="t" r="r" b="b"/>
              <a:pathLst>
                <a:path w="42407" h="1104" extrusionOk="0">
                  <a:moveTo>
                    <a:pt x="1" y="1103"/>
                  </a:moveTo>
                  <a:lnTo>
                    <a:pt x="42407" y="1103"/>
                  </a:lnTo>
                  <a:lnTo>
                    <a:pt x="42407" y="0"/>
                  </a:lnTo>
                  <a:lnTo>
                    <a:pt x="1" y="0"/>
                  </a:lnTo>
                  <a:lnTo>
                    <a:pt x="1" y="1103"/>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3" name="Google Shape;1183;p33"/>
            <p:cNvSpPr/>
            <p:nvPr/>
          </p:nvSpPr>
          <p:spPr>
            <a:xfrm>
              <a:off x="4293853" y="3817389"/>
              <a:ext cx="766219" cy="17820"/>
            </a:xfrm>
            <a:custGeom>
              <a:avLst/>
              <a:gdLst/>
              <a:ahLst/>
              <a:cxnLst/>
              <a:rect l="l" t="t" r="r" b="b"/>
              <a:pathLst>
                <a:path w="37796" h="879" extrusionOk="0">
                  <a:moveTo>
                    <a:pt x="37796" y="1"/>
                  </a:moveTo>
                  <a:lnTo>
                    <a:pt x="18898" y="1"/>
                  </a:lnTo>
                  <a:lnTo>
                    <a:pt x="1" y="1"/>
                  </a:lnTo>
                  <a:cubicBezTo>
                    <a:pt x="26" y="302"/>
                    <a:pt x="76" y="577"/>
                    <a:pt x="101" y="878"/>
                  </a:cubicBezTo>
                  <a:lnTo>
                    <a:pt x="18898" y="878"/>
                  </a:lnTo>
                  <a:lnTo>
                    <a:pt x="37670" y="878"/>
                  </a:lnTo>
                  <a:cubicBezTo>
                    <a:pt x="37720" y="577"/>
                    <a:pt x="37771" y="302"/>
                    <a:pt x="377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4" name="Google Shape;1184;p33"/>
            <p:cNvSpPr/>
            <p:nvPr/>
          </p:nvSpPr>
          <p:spPr>
            <a:xfrm>
              <a:off x="4770972" y="2848939"/>
              <a:ext cx="104687" cy="109249"/>
            </a:xfrm>
            <a:custGeom>
              <a:avLst/>
              <a:gdLst/>
              <a:ahLst/>
              <a:cxnLst/>
              <a:rect l="l" t="t" r="r" b="b"/>
              <a:pathLst>
                <a:path w="5164" h="5389" extrusionOk="0">
                  <a:moveTo>
                    <a:pt x="1" y="5389"/>
                  </a:moveTo>
                  <a:lnTo>
                    <a:pt x="5164" y="2657"/>
                  </a:lnTo>
                  <a:lnTo>
                    <a:pt x="76" y="0"/>
                  </a:lnTo>
                  <a:cubicBezTo>
                    <a:pt x="26" y="1780"/>
                    <a:pt x="1" y="3584"/>
                    <a:pt x="1" y="5389"/>
                  </a:cubicBezTo>
                </a:path>
              </a:pathLst>
            </a:custGeom>
            <a:solidFill>
              <a:srgbClr val="E96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5" name="Google Shape;1185;p33"/>
            <p:cNvSpPr/>
            <p:nvPr/>
          </p:nvSpPr>
          <p:spPr>
            <a:xfrm>
              <a:off x="4683593" y="2799654"/>
              <a:ext cx="112289" cy="151415"/>
            </a:xfrm>
            <a:custGeom>
              <a:avLst/>
              <a:gdLst/>
              <a:ahLst/>
              <a:cxnLst/>
              <a:rect l="l" t="t" r="r" b="b"/>
              <a:pathLst>
                <a:path w="5539" h="7469" extrusionOk="0">
                  <a:moveTo>
                    <a:pt x="75" y="0"/>
                  </a:moveTo>
                  <a:lnTo>
                    <a:pt x="5539" y="1404"/>
                  </a:lnTo>
                  <a:lnTo>
                    <a:pt x="5539" y="6115"/>
                  </a:lnTo>
                  <a:lnTo>
                    <a:pt x="0" y="7469"/>
                  </a:lnTo>
                  <a:lnTo>
                    <a:pt x="75" y="0"/>
                  </a:lnTo>
                  <a:close/>
                </a:path>
              </a:pathLst>
            </a:custGeom>
            <a:solidFill>
              <a:srgbClr val="E96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6" name="Google Shape;1186;p33"/>
            <p:cNvSpPr/>
            <p:nvPr/>
          </p:nvSpPr>
          <p:spPr>
            <a:xfrm>
              <a:off x="4682052" y="2798640"/>
              <a:ext cx="7136" cy="231188"/>
            </a:xfrm>
            <a:custGeom>
              <a:avLst/>
              <a:gdLst/>
              <a:ahLst/>
              <a:cxnLst/>
              <a:rect l="l" t="t" r="r" b="b"/>
              <a:pathLst>
                <a:path w="352" h="11404" extrusionOk="0">
                  <a:moveTo>
                    <a:pt x="352" y="11228"/>
                  </a:moveTo>
                  <a:cubicBezTo>
                    <a:pt x="352" y="11328"/>
                    <a:pt x="277" y="11404"/>
                    <a:pt x="176" y="11404"/>
                  </a:cubicBezTo>
                  <a:cubicBezTo>
                    <a:pt x="76" y="11404"/>
                    <a:pt x="1" y="11328"/>
                    <a:pt x="1" y="11228"/>
                  </a:cubicBezTo>
                  <a:lnTo>
                    <a:pt x="1" y="201"/>
                  </a:lnTo>
                  <a:cubicBezTo>
                    <a:pt x="1" y="100"/>
                    <a:pt x="76" y="0"/>
                    <a:pt x="176" y="0"/>
                  </a:cubicBezTo>
                  <a:cubicBezTo>
                    <a:pt x="277" y="0"/>
                    <a:pt x="352" y="100"/>
                    <a:pt x="352" y="201"/>
                  </a:cubicBezTo>
                  <a:lnTo>
                    <a:pt x="352" y="11228"/>
                  </a:lnTo>
                  <a:close/>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7" name="Google Shape;1187;p33"/>
            <p:cNvSpPr/>
            <p:nvPr/>
          </p:nvSpPr>
          <p:spPr>
            <a:xfrm>
              <a:off x="4505246" y="3850435"/>
              <a:ext cx="39126" cy="53864"/>
            </a:xfrm>
            <a:custGeom>
              <a:avLst/>
              <a:gdLst/>
              <a:ahLst/>
              <a:cxnLst/>
              <a:rect l="l" t="t" r="r" b="b"/>
              <a:pathLst>
                <a:path w="1930" h="2657" extrusionOk="0">
                  <a:moveTo>
                    <a:pt x="952" y="0"/>
                  </a:moveTo>
                  <a:cubicBezTo>
                    <a:pt x="677" y="0"/>
                    <a:pt x="451" y="75"/>
                    <a:pt x="276" y="201"/>
                  </a:cubicBezTo>
                  <a:cubicBezTo>
                    <a:pt x="100" y="326"/>
                    <a:pt x="0" y="501"/>
                    <a:pt x="0" y="702"/>
                  </a:cubicBezTo>
                  <a:cubicBezTo>
                    <a:pt x="0" y="927"/>
                    <a:pt x="75" y="1078"/>
                    <a:pt x="251" y="1203"/>
                  </a:cubicBezTo>
                  <a:cubicBezTo>
                    <a:pt x="401" y="1328"/>
                    <a:pt x="627" y="1429"/>
                    <a:pt x="927" y="1529"/>
                  </a:cubicBezTo>
                  <a:cubicBezTo>
                    <a:pt x="1103" y="1579"/>
                    <a:pt x="1228" y="1629"/>
                    <a:pt x="1303" y="1704"/>
                  </a:cubicBezTo>
                  <a:cubicBezTo>
                    <a:pt x="1379" y="1754"/>
                    <a:pt x="1404" y="1830"/>
                    <a:pt x="1404" y="1930"/>
                  </a:cubicBezTo>
                  <a:cubicBezTo>
                    <a:pt x="1404" y="2030"/>
                    <a:pt x="1379" y="2105"/>
                    <a:pt x="1303" y="2155"/>
                  </a:cubicBezTo>
                  <a:cubicBezTo>
                    <a:pt x="1228" y="2231"/>
                    <a:pt x="1128" y="2256"/>
                    <a:pt x="978" y="2256"/>
                  </a:cubicBezTo>
                  <a:cubicBezTo>
                    <a:pt x="877" y="2256"/>
                    <a:pt x="777" y="2231"/>
                    <a:pt x="677" y="2206"/>
                  </a:cubicBezTo>
                  <a:cubicBezTo>
                    <a:pt x="602" y="2180"/>
                    <a:pt x="526" y="2155"/>
                    <a:pt x="476" y="2105"/>
                  </a:cubicBezTo>
                  <a:lnTo>
                    <a:pt x="401" y="1729"/>
                  </a:lnTo>
                  <a:lnTo>
                    <a:pt x="0" y="1729"/>
                  </a:lnTo>
                  <a:lnTo>
                    <a:pt x="0" y="2281"/>
                  </a:lnTo>
                  <a:cubicBezTo>
                    <a:pt x="125" y="2406"/>
                    <a:pt x="251" y="2481"/>
                    <a:pt x="426" y="2556"/>
                  </a:cubicBezTo>
                  <a:cubicBezTo>
                    <a:pt x="602" y="2607"/>
                    <a:pt x="777" y="2657"/>
                    <a:pt x="978" y="2657"/>
                  </a:cubicBezTo>
                  <a:cubicBezTo>
                    <a:pt x="1253" y="2657"/>
                    <a:pt x="1504" y="2581"/>
                    <a:pt x="1679" y="2456"/>
                  </a:cubicBezTo>
                  <a:cubicBezTo>
                    <a:pt x="1855" y="2331"/>
                    <a:pt x="1930" y="2155"/>
                    <a:pt x="1930" y="1930"/>
                  </a:cubicBezTo>
                  <a:cubicBezTo>
                    <a:pt x="1930" y="1729"/>
                    <a:pt x="1855" y="1554"/>
                    <a:pt x="1704" y="1429"/>
                  </a:cubicBezTo>
                  <a:cubicBezTo>
                    <a:pt x="1554" y="1278"/>
                    <a:pt x="1353" y="1178"/>
                    <a:pt x="1053" y="1103"/>
                  </a:cubicBezTo>
                  <a:cubicBezTo>
                    <a:pt x="877" y="1053"/>
                    <a:pt x="727" y="977"/>
                    <a:pt x="652" y="927"/>
                  </a:cubicBezTo>
                  <a:cubicBezTo>
                    <a:pt x="551" y="877"/>
                    <a:pt x="526" y="802"/>
                    <a:pt x="526" y="702"/>
                  </a:cubicBezTo>
                  <a:cubicBezTo>
                    <a:pt x="526" y="627"/>
                    <a:pt x="551" y="551"/>
                    <a:pt x="627" y="476"/>
                  </a:cubicBezTo>
                  <a:cubicBezTo>
                    <a:pt x="727" y="426"/>
                    <a:pt x="827" y="401"/>
                    <a:pt x="978" y="401"/>
                  </a:cubicBezTo>
                  <a:cubicBezTo>
                    <a:pt x="1053" y="401"/>
                    <a:pt x="1153" y="401"/>
                    <a:pt x="1253" y="426"/>
                  </a:cubicBezTo>
                  <a:cubicBezTo>
                    <a:pt x="1328" y="451"/>
                    <a:pt x="1404" y="476"/>
                    <a:pt x="1429" y="501"/>
                  </a:cubicBezTo>
                  <a:lnTo>
                    <a:pt x="1504" y="852"/>
                  </a:lnTo>
                  <a:lnTo>
                    <a:pt x="1905" y="852"/>
                  </a:lnTo>
                  <a:lnTo>
                    <a:pt x="1905" y="326"/>
                  </a:lnTo>
                  <a:cubicBezTo>
                    <a:pt x="1780" y="226"/>
                    <a:pt x="1654" y="150"/>
                    <a:pt x="1479" y="75"/>
                  </a:cubicBezTo>
                  <a:cubicBezTo>
                    <a:pt x="1328" y="25"/>
                    <a:pt x="1128" y="0"/>
                    <a:pt x="9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8" name="Google Shape;1188;p33"/>
            <p:cNvSpPr/>
            <p:nvPr/>
          </p:nvSpPr>
          <p:spPr>
            <a:xfrm>
              <a:off x="4561120" y="3850435"/>
              <a:ext cx="42714" cy="53864"/>
            </a:xfrm>
            <a:custGeom>
              <a:avLst/>
              <a:gdLst/>
              <a:ahLst/>
              <a:cxnLst/>
              <a:rect l="l" t="t" r="r" b="b"/>
              <a:pathLst>
                <a:path w="2107" h="2657" extrusionOk="0">
                  <a:moveTo>
                    <a:pt x="1179" y="0"/>
                  </a:moveTo>
                  <a:cubicBezTo>
                    <a:pt x="828" y="0"/>
                    <a:pt x="552" y="100"/>
                    <a:pt x="327" y="351"/>
                  </a:cubicBezTo>
                  <a:cubicBezTo>
                    <a:pt x="101" y="602"/>
                    <a:pt x="1" y="902"/>
                    <a:pt x="1" y="1278"/>
                  </a:cubicBezTo>
                  <a:lnTo>
                    <a:pt x="1" y="1353"/>
                  </a:lnTo>
                  <a:cubicBezTo>
                    <a:pt x="1" y="1729"/>
                    <a:pt x="101" y="2055"/>
                    <a:pt x="327" y="2281"/>
                  </a:cubicBezTo>
                  <a:cubicBezTo>
                    <a:pt x="552" y="2531"/>
                    <a:pt x="828" y="2657"/>
                    <a:pt x="1179" y="2657"/>
                  </a:cubicBezTo>
                  <a:cubicBezTo>
                    <a:pt x="1379" y="2657"/>
                    <a:pt x="1555" y="2607"/>
                    <a:pt x="1705" y="2531"/>
                  </a:cubicBezTo>
                  <a:cubicBezTo>
                    <a:pt x="1881" y="2456"/>
                    <a:pt x="2006" y="2381"/>
                    <a:pt x="2106" y="2256"/>
                  </a:cubicBezTo>
                  <a:lnTo>
                    <a:pt x="2106" y="1729"/>
                  </a:lnTo>
                  <a:lnTo>
                    <a:pt x="1730" y="1729"/>
                  </a:lnTo>
                  <a:lnTo>
                    <a:pt x="1680" y="2080"/>
                  </a:lnTo>
                  <a:cubicBezTo>
                    <a:pt x="1630" y="2130"/>
                    <a:pt x="1555" y="2180"/>
                    <a:pt x="1480" y="2206"/>
                  </a:cubicBezTo>
                  <a:cubicBezTo>
                    <a:pt x="1405" y="2231"/>
                    <a:pt x="1304" y="2256"/>
                    <a:pt x="1204" y="2256"/>
                  </a:cubicBezTo>
                  <a:cubicBezTo>
                    <a:pt x="978" y="2256"/>
                    <a:pt x="803" y="2155"/>
                    <a:pt x="703" y="2005"/>
                  </a:cubicBezTo>
                  <a:cubicBezTo>
                    <a:pt x="577" y="1830"/>
                    <a:pt x="502" y="1629"/>
                    <a:pt x="502" y="1353"/>
                  </a:cubicBezTo>
                  <a:lnTo>
                    <a:pt x="502" y="1278"/>
                  </a:lnTo>
                  <a:cubicBezTo>
                    <a:pt x="502" y="1003"/>
                    <a:pt x="577" y="802"/>
                    <a:pt x="703" y="627"/>
                  </a:cubicBezTo>
                  <a:cubicBezTo>
                    <a:pt x="803" y="476"/>
                    <a:pt x="978" y="401"/>
                    <a:pt x="1204" y="401"/>
                  </a:cubicBezTo>
                  <a:cubicBezTo>
                    <a:pt x="1304" y="401"/>
                    <a:pt x="1405" y="401"/>
                    <a:pt x="1480" y="426"/>
                  </a:cubicBezTo>
                  <a:cubicBezTo>
                    <a:pt x="1555" y="451"/>
                    <a:pt x="1630" y="501"/>
                    <a:pt x="1680" y="551"/>
                  </a:cubicBezTo>
                  <a:lnTo>
                    <a:pt x="1730" y="902"/>
                  </a:lnTo>
                  <a:lnTo>
                    <a:pt x="2106" y="902"/>
                  </a:lnTo>
                  <a:lnTo>
                    <a:pt x="2106" y="376"/>
                  </a:lnTo>
                  <a:cubicBezTo>
                    <a:pt x="2006" y="276"/>
                    <a:pt x="1881" y="175"/>
                    <a:pt x="1705" y="100"/>
                  </a:cubicBezTo>
                  <a:cubicBezTo>
                    <a:pt x="1555" y="25"/>
                    <a:pt x="1379" y="0"/>
                    <a:pt x="11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9" name="Google Shape;1189;p33"/>
            <p:cNvSpPr/>
            <p:nvPr/>
          </p:nvSpPr>
          <p:spPr>
            <a:xfrm>
              <a:off x="4621596" y="3850942"/>
              <a:ext cx="53377" cy="52344"/>
            </a:xfrm>
            <a:custGeom>
              <a:avLst/>
              <a:gdLst/>
              <a:ahLst/>
              <a:cxnLst/>
              <a:rect l="l" t="t" r="r" b="b"/>
              <a:pathLst>
                <a:path w="2633" h="2582" extrusionOk="0">
                  <a:moveTo>
                    <a:pt x="0" y="0"/>
                  </a:moveTo>
                  <a:lnTo>
                    <a:pt x="0" y="326"/>
                  </a:lnTo>
                  <a:lnTo>
                    <a:pt x="276" y="376"/>
                  </a:lnTo>
                  <a:lnTo>
                    <a:pt x="276" y="2231"/>
                  </a:lnTo>
                  <a:lnTo>
                    <a:pt x="0" y="2281"/>
                  </a:lnTo>
                  <a:lnTo>
                    <a:pt x="0" y="2582"/>
                  </a:lnTo>
                  <a:lnTo>
                    <a:pt x="1053" y="2582"/>
                  </a:lnTo>
                  <a:lnTo>
                    <a:pt x="1053" y="2281"/>
                  </a:lnTo>
                  <a:lnTo>
                    <a:pt x="777" y="2231"/>
                  </a:lnTo>
                  <a:lnTo>
                    <a:pt x="777" y="1504"/>
                  </a:lnTo>
                  <a:lnTo>
                    <a:pt x="1830" y="1504"/>
                  </a:lnTo>
                  <a:lnTo>
                    <a:pt x="1830" y="2231"/>
                  </a:lnTo>
                  <a:lnTo>
                    <a:pt x="1554" y="2281"/>
                  </a:lnTo>
                  <a:lnTo>
                    <a:pt x="1554" y="2582"/>
                  </a:lnTo>
                  <a:lnTo>
                    <a:pt x="2632" y="2582"/>
                  </a:lnTo>
                  <a:lnTo>
                    <a:pt x="2632" y="2281"/>
                  </a:lnTo>
                  <a:lnTo>
                    <a:pt x="2356" y="2231"/>
                  </a:lnTo>
                  <a:lnTo>
                    <a:pt x="2356" y="376"/>
                  </a:lnTo>
                  <a:lnTo>
                    <a:pt x="2632" y="326"/>
                  </a:lnTo>
                  <a:lnTo>
                    <a:pt x="2632" y="0"/>
                  </a:lnTo>
                  <a:lnTo>
                    <a:pt x="1554" y="0"/>
                  </a:lnTo>
                  <a:lnTo>
                    <a:pt x="1554" y="326"/>
                  </a:lnTo>
                  <a:lnTo>
                    <a:pt x="1830" y="376"/>
                  </a:lnTo>
                  <a:lnTo>
                    <a:pt x="1830" y="1103"/>
                  </a:lnTo>
                  <a:lnTo>
                    <a:pt x="777" y="1103"/>
                  </a:lnTo>
                  <a:lnTo>
                    <a:pt x="777" y="376"/>
                  </a:lnTo>
                  <a:lnTo>
                    <a:pt x="1053" y="326"/>
                  </a:lnTo>
                  <a:lnTo>
                    <a:pt x="105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0" name="Google Shape;1190;p33"/>
            <p:cNvSpPr/>
            <p:nvPr/>
          </p:nvSpPr>
          <p:spPr>
            <a:xfrm>
              <a:off x="4691723" y="3850435"/>
              <a:ext cx="47782" cy="53864"/>
            </a:xfrm>
            <a:custGeom>
              <a:avLst/>
              <a:gdLst/>
              <a:ahLst/>
              <a:cxnLst/>
              <a:rect l="l" t="t" r="r" b="b"/>
              <a:pathLst>
                <a:path w="2357" h="2657" extrusionOk="0">
                  <a:moveTo>
                    <a:pt x="1178" y="401"/>
                  </a:moveTo>
                  <a:cubicBezTo>
                    <a:pt x="1379" y="401"/>
                    <a:pt x="1554" y="476"/>
                    <a:pt x="1654" y="652"/>
                  </a:cubicBezTo>
                  <a:cubicBezTo>
                    <a:pt x="1780" y="802"/>
                    <a:pt x="1830" y="1028"/>
                    <a:pt x="1830" y="1303"/>
                  </a:cubicBezTo>
                  <a:lnTo>
                    <a:pt x="1830" y="1328"/>
                  </a:lnTo>
                  <a:cubicBezTo>
                    <a:pt x="1830" y="1604"/>
                    <a:pt x="1780" y="1830"/>
                    <a:pt x="1679" y="2005"/>
                  </a:cubicBezTo>
                  <a:cubicBezTo>
                    <a:pt x="1554" y="2155"/>
                    <a:pt x="1404" y="2256"/>
                    <a:pt x="1178" y="2256"/>
                  </a:cubicBezTo>
                  <a:cubicBezTo>
                    <a:pt x="953" y="2256"/>
                    <a:pt x="802" y="2155"/>
                    <a:pt x="677" y="2005"/>
                  </a:cubicBezTo>
                  <a:cubicBezTo>
                    <a:pt x="577" y="1830"/>
                    <a:pt x="526" y="1604"/>
                    <a:pt x="526" y="1328"/>
                  </a:cubicBezTo>
                  <a:lnTo>
                    <a:pt x="526" y="1303"/>
                  </a:lnTo>
                  <a:cubicBezTo>
                    <a:pt x="526" y="1028"/>
                    <a:pt x="577" y="802"/>
                    <a:pt x="677" y="652"/>
                  </a:cubicBezTo>
                  <a:cubicBezTo>
                    <a:pt x="802" y="476"/>
                    <a:pt x="953" y="401"/>
                    <a:pt x="1178" y="401"/>
                  </a:cubicBezTo>
                  <a:close/>
                  <a:moveTo>
                    <a:pt x="1178" y="0"/>
                  </a:moveTo>
                  <a:cubicBezTo>
                    <a:pt x="827" y="0"/>
                    <a:pt x="552" y="125"/>
                    <a:pt x="326" y="351"/>
                  </a:cubicBezTo>
                  <a:cubicBezTo>
                    <a:pt x="125" y="602"/>
                    <a:pt x="0" y="927"/>
                    <a:pt x="0" y="1303"/>
                  </a:cubicBezTo>
                  <a:lnTo>
                    <a:pt x="0" y="1328"/>
                  </a:lnTo>
                  <a:cubicBezTo>
                    <a:pt x="0" y="1704"/>
                    <a:pt x="125" y="2030"/>
                    <a:pt x="326" y="2281"/>
                  </a:cubicBezTo>
                  <a:cubicBezTo>
                    <a:pt x="552" y="2531"/>
                    <a:pt x="827" y="2657"/>
                    <a:pt x="1178" y="2657"/>
                  </a:cubicBezTo>
                  <a:cubicBezTo>
                    <a:pt x="1529" y="2657"/>
                    <a:pt x="1805" y="2531"/>
                    <a:pt x="2030" y="2281"/>
                  </a:cubicBezTo>
                  <a:cubicBezTo>
                    <a:pt x="2231" y="2030"/>
                    <a:pt x="2356" y="1704"/>
                    <a:pt x="2356" y="1328"/>
                  </a:cubicBezTo>
                  <a:lnTo>
                    <a:pt x="2356" y="1303"/>
                  </a:lnTo>
                  <a:cubicBezTo>
                    <a:pt x="2356" y="927"/>
                    <a:pt x="2231" y="602"/>
                    <a:pt x="2030" y="351"/>
                  </a:cubicBezTo>
                  <a:cubicBezTo>
                    <a:pt x="1805" y="125"/>
                    <a:pt x="1529"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1" name="Google Shape;1191;p33"/>
            <p:cNvSpPr/>
            <p:nvPr/>
          </p:nvSpPr>
          <p:spPr>
            <a:xfrm>
              <a:off x="4756254" y="3850435"/>
              <a:ext cx="47762" cy="53864"/>
            </a:xfrm>
            <a:custGeom>
              <a:avLst/>
              <a:gdLst/>
              <a:ahLst/>
              <a:cxnLst/>
              <a:rect l="l" t="t" r="r" b="b"/>
              <a:pathLst>
                <a:path w="2356" h="2657" extrusionOk="0">
                  <a:moveTo>
                    <a:pt x="1178" y="401"/>
                  </a:moveTo>
                  <a:cubicBezTo>
                    <a:pt x="1404" y="401"/>
                    <a:pt x="1554" y="476"/>
                    <a:pt x="1679" y="652"/>
                  </a:cubicBezTo>
                  <a:cubicBezTo>
                    <a:pt x="1780" y="802"/>
                    <a:pt x="1830" y="1028"/>
                    <a:pt x="1830" y="1303"/>
                  </a:cubicBezTo>
                  <a:lnTo>
                    <a:pt x="1830" y="1328"/>
                  </a:lnTo>
                  <a:cubicBezTo>
                    <a:pt x="1830" y="1604"/>
                    <a:pt x="1780" y="1830"/>
                    <a:pt x="1679" y="2005"/>
                  </a:cubicBezTo>
                  <a:cubicBezTo>
                    <a:pt x="1554" y="2155"/>
                    <a:pt x="1404" y="2256"/>
                    <a:pt x="1178" y="2256"/>
                  </a:cubicBezTo>
                  <a:cubicBezTo>
                    <a:pt x="952" y="2256"/>
                    <a:pt x="802" y="2155"/>
                    <a:pt x="702" y="2005"/>
                  </a:cubicBezTo>
                  <a:cubicBezTo>
                    <a:pt x="577" y="1830"/>
                    <a:pt x="526" y="1604"/>
                    <a:pt x="526" y="1328"/>
                  </a:cubicBezTo>
                  <a:lnTo>
                    <a:pt x="526" y="1303"/>
                  </a:lnTo>
                  <a:cubicBezTo>
                    <a:pt x="526" y="1028"/>
                    <a:pt x="577" y="802"/>
                    <a:pt x="702" y="652"/>
                  </a:cubicBezTo>
                  <a:cubicBezTo>
                    <a:pt x="802" y="476"/>
                    <a:pt x="952" y="401"/>
                    <a:pt x="1178" y="401"/>
                  </a:cubicBezTo>
                  <a:close/>
                  <a:moveTo>
                    <a:pt x="1178" y="0"/>
                  </a:moveTo>
                  <a:cubicBezTo>
                    <a:pt x="827" y="0"/>
                    <a:pt x="551" y="125"/>
                    <a:pt x="326" y="351"/>
                  </a:cubicBezTo>
                  <a:cubicBezTo>
                    <a:pt x="125" y="602"/>
                    <a:pt x="0" y="927"/>
                    <a:pt x="0" y="1303"/>
                  </a:cubicBezTo>
                  <a:lnTo>
                    <a:pt x="0" y="1328"/>
                  </a:lnTo>
                  <a:cubicBezTo>
                    <a:pt x="0" y="1704"/>
                    <a:pt x="125" y="2030"/>
                    <a:pt x="326" y="2281"/>
                  </a:cubicBezTo>
                  <a:cubicBezTo>
                    <a:pt x="551" y="2531"/>
                    <a:pt x="827" y="2657"/>
                    <a:pt x="1178" y="2657"/>
                  </a:cubicBezTo>
                  <a:cubicBezTo>
                    <a:pt x="1529" y="2657"/>
                    <a:pt x="1805" y="2531"/>
                    <a:pt x="2030" y="2281"/>
                  </a:cubicBezTo>
                  <a:cubicBezTo>
                    <a:pt x="2256" y="2030"/>
                    <a:pt x="2356" y="1704"/>
                    <a:pt x="2356" y="1328"/>
                  </a:cubicBezTo>
                  <a:lnTo>
                    <a:pt x="2356" y="1303"/>
                  </a:lnTo>
                  <a:cubicBezTo>
                    <a:pt x="2356" y="927"/>
                    <a:pt x="2256" y="602"/>
                    <a:pt x="2030" y="351"/>
                  </a:cubicBezTo>
                  <a:cubicBezTo>
                    <a:pt x="1805" y="125"/>
                    <a:pt x="1529"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2" name="Google Shape;1192;p33"/>
            <p:cNvSpPr/>
            <p:nvPr/>
          </p:nvSpPr>
          <p:spPr>
            <a:xfrm>
              <a:off x="4820785" y="3850942"/>
              <a:ext cx="39126" cy="52344"/>
            </a:xfrm>
            <a:custGeom>
              <a:avLst/>
              <a:gdLst/>
              <a:ahLst/>
              <a:cxnLst/>
              <a:rect l="l" t="t" r="r" b="b"/>
              <a:pathLst>
                <a:path w="1930" h="2582" extrusionOk="0">
                  <a:moveTo>
                    <a:pt x="0" y="0"/>
                  </a:moveTo>
                  <a:lnTo>
                    <a:pt x="0" y="326"/>
                  </a:lnTo>
                  <a:lnTo>
                    <a:pt x="276" y="376"/>
                  </a:lnTo>
                  <a:lnTo>
                    <a:pt x="276" y="2231"/>
                  </a:lnTo>
                  <a:lnTo>
                    <a:pt x="0" y="2281"/>
                  </a:lnTo>
                  <a:lnTo>
                    <a:pt x="0" y="2582"/>
                  </a:lnTo>
                  <a:lnTo>
                    <a:pt x="1930" y="2582"/>
                  </a:lnTo>
                  <a:lnTo>
                    <a:pt x="1930" y="1855"/>
                  </a:lnTo>
                  <a:lnTo>
                    <a:pt x="1554" y="1855"/>
                  </a:lnTo>
                  <a:lnTo>
                    <a:pt x="1529" y="2181"/>
                  </a:lnTo>
                  <a:lnTo>
                    <a:pt x="777" y="2181"/>
                  </a:lnTo>
                  <a:lnTo>
                    <a:pt x="777" y="376"/>
                  </a:lnTo>
                  <a:lnTo>
                    <a:pt x="1078" y="326"/>
                  </a:lnTo>
                  <a:lnTo>
                    <a:pt x="107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93" name="Google Shape;1193;p33"/>
          <p:cNvSpPr/>
          <p:nvPr/>
        </p:nvSpPr>
        <p:spPr>
          <a:xfrm flipH="1">
            <a:off x="1926918" y="210202"/>
            <a:ext cx="1666148" cy="52730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4" name="Google Shape;1194;p33"/>
          <p:cNvSpPr/>
          <p:nvPr/>
        </p:nvSpPr>
        <p:spPr>
          <a:xfrm>
            <a:off x="8886336" y="3522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5" name="Google Shape;1195;p33"/>
          <p:cNvSpPr/>
          <p:nvPr/>
        </p:nvSpPr>
        <p:spPr>
          <a:xfrm>
            <a:off x="1372404" y="3063052"/>
            <a:ext cx="856057" cy="356664"/>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6" name="Google Shape;1196;p33"/>
          <p:cNvSpPr/>
          <p:nvPr/>
        </p:nvSpPr>
        <p:spPr>
          <a:xfrm>
            <a:off x="732669" y="238366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7" name="Google Shape;1197;p33"/>
          <p:cNvSpPr/>
          <p:nvPr/>
        </p:nvSpPr>
        <p:spPr>
          <a:xfrm flipH="1">
            <a:off x="10005110" y="3603051"/>
            <a:ext cx="1228892" cy="388907"/>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Picture 1"/>
          <p:cNvPicPr>
            <a:picLocks noChangeAspect="1"/>
          </p:cNvPicPr>
          <p:nvPr/>
        </p:nvPicPr>
        <p:blipFill>
          <a:blip r:embed="rId3"/>
          <a:stretch>
            <a:fillRect/>
          </a:stretch>
        </p:blipFill>
        <p:spPr>
          <a:xfrm>
            <a:off x="1124281" y="2359059"/>
            <a:ext cx="9943438" cy="2139881"/>
          </a:xfrm>
          <a:prstGeom prst="rect">
            <a:avLst/>
          </a:prstGeom>
        </p:spPr>
      </p:pic>
    </p:spTree>
    <p:extLst>
      <p:ext uri="{BB962C8B-B14F-4D97-AF65-F5344CB8AC3E}">
        <p14:creationId xmlns:p14="http://schemas.microsoft.com/office/powerpoint/2010/main" val="812390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CAE52A79-4997-47E5-9D42-60AE4EDBD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56329"/>
            <a:ext cx="12192000" cy="4416790"/>
          </a:xfrm>
          <a:prstGeom prst="rect">
            <a:avLst/>
          </a:prstGeom>
        </p:spPr>
      </p:pic>
      <p:sp>
        <p:nvSpPr>
          <p:cNvPr id="14" name="Google Shape;304;p20"/>
          <p:cNvSpPr txBox="1">
            <a:spLocks/>
          </p:cNvSpPr>
          <p:nvPr/>
        </p:nvSpPr>
        <p:spPr>
          <a:xfrm>
            <a:off x="3440043" y="273489"/>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Arial"/>
                <a:sym typeface="Odibee Sans"/>
              </a:rPr>
              <a:t>Thứ</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ngày</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uLnTx/>
              <a:uFillTx/>
              <a:latin typeface="Arial"/>
              <a:sym typeface="Odibee Sans"/>
            </a:endParaRPr>
          </a:p>
        </p:txBody>
      </p:sp>
      <p:pic>
        <p:nvPicPr>
          <p:cNvPr id="6" name="Picture 5">
            <a:extLst>
              <a:ext uri="{FF2B5EF4-FFF2-40B4-BE49-F238E27FC236}">
                <a16:creationId xmlns:a16="http://schemas.microsoft.com/office/drawing/2014/main" id="{2C99BB14-CB73-48B6-B176-9624692A5E20}"/>
              </a:ext>
            </a:extLst>
          </p:cNvPr>
          <p:cNvPicPr>
            <a:picLocks noChangeAspect="1"/>
          </p:cNvPicPr>
          <p:nvPr/>
        </p:nvPicPr>
        <p:blipFill>
          <a:blip r:embed="rId4"/>
          <a:stretch>
            <a:fillRect/>
          </a:stretch>
        </p:blipFill>
        <p:spPr>
          <a:xfrm>
            <a:off x="2875026" y="1471320"/>
            <a:ext cx="8785097" cy="2353260"/>
          </a:xfrm>
          <a:prstGeom prst="rect">
            <a:avLst/>
          </a:prstGeom>
        </p:spPr>
      </p:pic>
    </p:spTree>
    <p:extLst>
      <p:ext uri="{BB962C8B-B14F-4D97-AF65-F5344CB8AC3E}">
        <p14:creationId xmlns:p14="http://schemas.microsoft.com/office/powerpoint/2010/main" val="180528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C484FF9-9518-4B03-A41B-057EBA01FD62}"/>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pic>
        <p:nvPicPr>
          <p:cNvPr id="3" name="图片 4">
            <a:extLst>
              <a:ext uri="{FF2B5EF4-FFF2-40B4-BE49-F238E27FC236}">
                <a16:creationId xmlns:a16="http://schemas.microsoft.com/office/drawing/2014/main" id="{B3875978-1AA9-451C-9E21-CA3D1F3C7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4" name="Picture 3" descr="A picture containing text, electronics, monitor, display&#10;&#10;Description automatically generated">
            <a:extLst>
              <a:ext uri="{FF2B5EF4-FFF2-40B4-BE49-F238E27FC236}">
                <a16:creationId xmlns:a16="http://schemas.microsoft.com/office/drawing/2014/main" id="{0D7C6C1D-AA27-4CFF-AD49-3849B7E09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5" name="trồng cây">
            <a:hlinkClick r:id="" action="ppaction://media"/>
            <a:extLst>
              <a:ext uri="{FF2B5EF4-FFF2-40B4-BE49-F238E27FC236}">
                <a16:creationId xmlns:a16="http://schemas.microsoft.com/office/drawing/2014/main" id="{30D75542-9EBC-4E2A-9B9F-D56370A95A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64982" y="643528"/>
            <a:ext cx="8440217" cy="4747622"/>
          </a:xfrm>
          <a:prstGeom prst="rect">
            <a:avLst/>
          </a:prstGeom>
          <a:ln>
            <a:noFill/>
          </a:ln>
          <a:effectLst>
            <a:softEdge rad="112500"/>
          </a:effectLst>
        </p:spPr>
      </p:pic>
    </p:spTree>
    <p:extLst>
      <p:ext uri="{BB962C8B-B14F-4D97-AF65-F5344CB8AC3E}">
        <p14:creationId xmlns:p14="http://schemas.microsoft.com/office/powerpoint/2010/main" val="24836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80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9367D8-38B1-A887-575D-E8C67CAC2DB6}"/>
              </a:ext>
            </a:extLst>
          </p:cNvPr>
          <p:cNvPicPr>
            <a:picLocks noChangeAspect="1"/>
          </p:cNvPicPr>
          <p:nvPr/>
        </p:nvPicPr>
        <p:blipFill>
          <a:blip r:embed="rId3"/>
          <a:stretch>
            <a:fillRect/>
          </a:stretch>
        </p:blipFill>
        <p:spPr>
          <a:xfrm>
            <a:off x="0" y="0"/>
            <a:ext cx="12192000" cy="6941430"/>
          </a:xfrm>
          <a:prstGeom prst="rect">
            <a:avLst/>
          </a:prstGeom>
        </p:spPr>
      </p:pic>
      <p:sp>
        <p:nvSpPr>
          <p:cNvPr id="9" name="TextBox 8">
            <a:extLst>
              <a:ext uri="{FF2B5EF4-FFF2-40B4-BE49-F238E27FC236}">
                <a16:creationId xmlns:a16="http://schemas.microsoft.com/office/drawing/2014/main" id="{5FE89354-0D44-454E-0BC0-9F0848C09F66}"/>
              </a:ext>
            </a:extLst>
          </p:cNvPr>
          <p:cNvSpPr txBox="1"/>
          <p:nvPr/>
        </p:nvSpPr>
        <p:spPr>
          <a:xfrm>
            <a:off x="1913953" y="698711"/>
            <a:ext cx="7575215" cy="646331"/>
          </a:xfrm>
          <a:prstGeom prst="rect">
            <a:avLst/>
          </a:prstGeom>
          <a:noFill/>
        </p:spPr>
        <p:txBody>
          <a:bodyPr wrap="none" rtlCol="0">
            <a:spAutoFit/>
          </a:bodyPr>
          <a:lstStyle/>
          <a:p>
            <a:r>
              <a:rPr lang="en-US" sz="3600" b="1">
                <a:solidFill>
                  <a:schemeClr val="bg1"/>
                </a:solidFill>
                <a:latin typeface="HP001 4 hàng" panose="020B0603050302020204" pitchFamily="34" charset="0"/>
              </a:rPr>
              <a:t>Thứ … ngày … tháng 5 năm 2022</a:t>
            </a:r>
          </a:p>
        </p:txBody>
      </p:sp>
      <p:sp>
        <p:nvSpPr>
          <p:cNvPr id="11" name="TextBox 10">
            <a:extLst>
              <a:ext uri="{FF2B5EF4-FFF2-40B4-BE49-F238E27FC236}">
                <a16:creationId xmlns:a16="http://schemas.microsoft.com/office/drawing/2014/main" id="{76E61684-ED6D-66AE-4208-7FDAA3501AE7}"/>
              </a:ext>
            </a:extLst>
          </p:cNvPr>
          <p:cNvSpPr txBox="1"/>
          <p:nvPr/>
        </p:nvSpPr>
        <p:spPr>
          <a:xfrm>
            <a:off x="3960395" y="1370194"/>
            <a:ext cx="4280339" cy="646331"/>
          </a:xfrm>
          <a:prstGeom prst="rect">
            <a:avLst/>
          </a:prstGeom>
          <a:noFill/>
        </p:spPr>
        <p:txBody>
          <a:bodyPr wrap="none" rtlCol="0">
            <a:spAutoFit/>
          </a:bodyPr>
          <a:lstStyle/>
          <a:p>
            <a:r>
              <a:rPr lang="en-US" sz="3600" b="1">
                <a:solidFill>
                  <a:schemeClr val="bg1"/>
                </a:solidFill>
                <a:latin typeface="HP001 4 hàng" panose="020B0603050302020204" pitchFamily="34" charset="0"/>
              </a:rPr>
              <a:t>Tự nhiên và xã hội</a:t>
            </a:r>
          </a:p>
        </p:txBody>
      </p:sp>
      <p:sp>
        <p:nvSpPr>
          <p:cNvPr id="12" name="TextBox 11">
            <a:extLst>
              <a:ext uri="{FF2B5EF4-FFF2-40B4-BE49-F238E27FC236}">
                <a16:creationId xmlns:a16="http://schemas.microsoft.com/office/drawing/2014/main" id="{CBED8CCF-49D0-7248-306F-EC7773A948DC}"/>
              </a:ext>
            </a:extLst>
          </p:cNvPr>
          <p:cNvSpPr txBox="1"/>
          <p:nvPr/>
        </p:nvSpPr>
        <p:spPr>
          <a:xfrm>
            <a:off x="2571998" y="1874125"/>
            <a:ext cx="8900474" cy="812530"/>
          </a:xfrm>
          <a:prstGeom prst="rect">
            <a:avLst/>
          </a:prstGeom>
          <a:noFill/>
        </p:spPr>
        <p:txBody>
          <a:bodyPr wrap="square">
            <a:spAutoFit/>
          </a:bodyPr>
          <a:lstStyle/>
          <a:p>
            <a:pPr>
              <a:lnSpc>
                <a:spcPct val="130000"/>
              </a:lnSpc>
            </a:pPr>
            <a:r>
              <a:rPr lang="en-US" sz="3600" b="1">
                <a:solidFill>
                  <a:schemeClr val="bg1"/>
                </a:solidFill>
                <a:latin typeface="HP001" panose="020B0603050302020204" pitchFamily="34" charset="0"/>
                <a:ea typeface="HP001" panose="020B0603050302020204" pitchFamily="34" charset="0"/>
              </a:rPr>
              <a:t>Bài 30: Luyện tập ứng phó với thiên tai</a:t>
            </a:r>
          </a:p>
        </p:txBody>
      </p:sp>
    </p:spTree>
    <p:extLst>
      <p:ext uri="{BB962C8B-B14F-4D97-AF65-F5344CB8AC3E}">
        <p14:creationId xmlns:p14="http://schemas.microsoft.com/office/powerpoint/2010/main" val="3923849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585417"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1</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2163F4DC-0AE1-4492-8AAA-656786DEDF73}"/>
              </a:ext>
            </a:extLst>
          </p:cNvPr>
          <p:cNvPicPr>
            <a:picLocks noChangeAspect="1"/>
          </p:cNvPicPr>
          <p:nvPr/>
        </p:nvPicPr>
        <p:blipFill>
          <a:blip r:embed="rId5"/>
          <a:stretch>
            <a:fillRect/>
          </a:stretch>
        </p:blipFill>
        <p:spPr>
          <a:xfrm>
            <a:off x="2241175" y="1606630"/>
            <a:ext cx="8669263" cy="1072989"/>
          </a:xfrm>
          <a:prstGeom prst="rect">
            <a:avLst/>
          </a:prstGeom>
        </p:spPr>
      </p:pic>
    </p:spTree>
    <p:extLst>
      <p:ext uri="{BB962C8B-B14F-4D97-AF65-F5344CB8AC3E}">
        <p14:creationId xmlns:p14="http://schemas.microsoft.com/office/powerpoint/2010/main" val="169318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93605D-8F8B-4DD2-9F07-F47FD724677F}"/>
              </a:ext>
            </a:extLst>
          </p:cNvPr>
          <p:cNvSpPr txBox="1"/>
          <p:nvPr/>
        </p:nvSpPr>
        <p:spPr>
          <a:xfrm>
            <a:off x="962025" y="314325"/>
            <a:ext cx="10029825" cy="646331"/>
          </a:xfrm>
          <a:prstGeom prst="rect">
            <a:avLst/>
          </a:prstGeom>
          <a:noFill/>
        </p:spPr>
        <p:txBody>
          <a:bodyPr wrap="square" rtlCol="0">
            <a:spAutoFit/>
          </a:bodyPr>
          <a:lstStyle/>
          <a:p>
            <a:pPr algn="ctr"/>
            <a:r>
              <a:rPr lang="en-US" sz="3600" b="1" dirty="0" err="1">
                <a:solidFill>
                  <a:srgbClr val="002060"/>
                </a:solidFill>
              </a:rPr>
              <a:t>Đọc</a:t>
            </a:r>
            <a:r>
              <a:rPr lang="en-US" sz="3600" b="1" dirty="0">
                <a:solidFill>
                  <a:srgbClr val="002060"/>
                </a:solidFill>
              </a:rPr>
              <a:t> </a:t>
            </a:r>
            <a:r>
              <a:rPr lang="en-US" sz="3600" b="1" dirty="0" err="1">
                <a:solidFill>
                  <a:srgbClr val="002060"/>
                </a:solidFill>
              </a:rPr>
              <a:t>thông</a:t>
            </a:r>
            <a:r>
              <a:rPr lang="en-US" sz="3600" b="1" dirty="0">
                <a:solidFill>
                  <a:srgbClr val="002060"/>
                </a:solidFill>
              </a:rPr>
              <a:t> tin </a:t>
            </a:r>
            <a:r>
              <a:rPr lang="en-US" sz="3600" b="1" dirty="0" err="1">
                <a:solidFill>
                  <a:srgbClr val="002060"/>
                </a:solidFill>
              </a:rPr>
              <a:t>hướng</a:t>
            </a:r>
            <a:r>
              <a:rPr lang="en-US" sz="3600" b="1" dirty="0">
                <a:solidFill>
                  <a:srgbClr val="002060"/>
                </a:solidFill>
              </a:rPr>
              <a:t> </a:t>
            </a:r>
            <a:r>
              <a:rPr lang="en-US" sz="3600" b="1" dirty="0" err="1">
                <a:solidFill>
                  <a:srgbClr val="002060"/>
                </a:solidFill>
              </a:rPr>
              <a:t>dẫn</a:t>
            </a:r>
            <a:endParaRPr lang="en-US" sz="3600" b="1" dirty="0">
              <a:solidFill>
                <a:srgbClr val="002060"/>
              </a:solidFill>
            </a:endParaRPr>
          </a:p>
        </p:txBody>
      </p:sp>
      <p:pic>
        <p:nvPicPr>
          <p:cNvPr id="4" name="Picture 3">
            <a:extLst>
              <a:ext uri="{FF2B5EF4-FFF2-40B4-BE49-F238E27FC236}">
                <a16:creationId xmlns:a16="http://schemas.microsoft.com/office/drawing/2014/main" id="{32AB7B5A-6EA7-4F1B-B0DE-AFEDECC766DC}"/>
              </a:ext>
            </a:extLst>
          </p:cNvPr>
          <p:cNvPicPr>
            <a:picLocks noChangeAspect="1"/>
          </p:cNvPicPr>
          <p:nvPr/>
        </p:nvPicPr>
        <p:blipFill>
          <a:blip r:embed="rId2"/>
          <a:stretch>
            <a:fillRect/>
          </a:stretch>
        </p:blipFill>
        <p:spPr>
          <a:xfrm>
            <a:off x="1966912" y="1795462"/>
            <a:ext cx="9233267" cy="3652838"/>
          </a:xfrm>
          <a:prstGeom prst="rect">
            <a:avLst/>
          </a:prstGeom>
        </p:spPr>
      </p:pic>
    </p:spTree>
    <p:extLst>
      <p:ext uri="{BB962C8B-B14F-4D97-AF65-F5344CB8AC3E}">
        <p14:creationId xmlns:p14="http://schemas.microsoft.com/office/powerpoint/2010/main" val="22550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
            <a:extLst>
              <a:ext uri="{FF2B5EF4-FFF2-40B4-BE49-F238E27FC236}">
                <a16:creationId xmlns:a16="http://schemas.microsoft.com/office/drawing/2014/main" id="{E73A0035-3CD0-474C-BF12-AC577FF36BA6}"/>
              </a:ext>
            </a:extLst>
          </p:cNvPr>
          <p:cNvSpPr/>
          <p:nvPr/>
        </p:nvSpPr>
        <p:spPr>
          <a:xfrm>
            <a:off x="5644515" y="350521"/>
            <a:ext cx="6255861" cy="1402078"/>
          </a:xfrm>
          <a:prstGeom prst="wedgeRoundRectCallout">
            <a:avLst>
              <a:gd name="adj1" fmla="val 28530"/>
              <a:gd name="adj2" fmla="val 7126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0"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Thảo</a:t>
            </a:r>
            <a:r>
              <a:rPr kumimoji="0" lang="en-US" sz="66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66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luận</a:t>
            </a:r>
            <a:r>
              <a:rPr kumimoji="0" lang="en-US" sz="66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66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nhóm</a:t>
            </a:r>
            <a:endParaRPr kumimoji="0" lang="en-US" sz="6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5B0AEDF7-1019-454F-B884-2A11A3E7D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445" y="1973232"/>
            <a:ext cx="3220053" cy="2267298"/>
          </a:xfrm>
          <a:prstGeom prst="rect">
            <a:avLst/>
          </a:prstGeom>
        </p:spPr>
      </p:pic>
      <p:sp>
        <p:nvSpPr>
          <p:cNvPr id="5" name="Rectangle: Rounded Corners 4">
            <a:extLst>
              <a:ext uri="{FF2B5EF4-FFF2-40B4-BE49-F238E27FC236}">
                <a16:creationId xmlns:a16="http://schemas.microsoft.com/office/drawing/2014/main" id="{98A02213-8BAA-4888-81BC-56CDC8F27509}"/>
              </a:ext>
            </a:extLst>
          </p:cNvPr>
          <p:cNvSpPr/>
          <p:nvPr/>
        </p:nvSpPr>
        <p:spPr>
          <a:xfrm>
            <a:off x="291622" y="1826447"/>
            <a:ext cx="7376001" cy="1119309"/>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a:solidFill>
                  <a:srgbClr val="FF0000"/>
                </a:solidFill>
              </a:rPr>
              <a:t>Khi có thiên tai xảy ra chúng ta cần theo dõi và lắng nghe thông tin từ đâu?</a:t>
            </a:r>
            <a:endParaRPr lang="vi-VN" sz="3200" b="0" dirty="0">
              <a:solidFill>
                <a:srgbClr val="FF0000"/>
              </a:solidFill>
              <a:effectLst/>
            </a:endParaRPr>
          </a:p>
        </p:txBody>
      </p:sp>
      <p:sp>
        <p:nvSpPr>
          <p:cNvPr id="6" name="Rectangle: Rounded Corners 5">
            <a:extLst>
              <a:ext uri="{FF2B5EF4-FFF2-40B4-BE49-F238E27FC236}">
                <a16:creationId xmlns:a16="http://schemas.microsoft.com/office/drawing/2014/main" id="{9A987653-8212-46BF-84C4-E11E9AC0FEA7}"/>
              </a:ext>
            </a:extLst>
          </p:cNvPr>
          <p:cNvSpPr/>
          <p:nvPr/>
        </p:nvSpPr>
        <p:spPr>
          <a:xfrm>
            <a:off x="291622" y="3106881"/>
            <a:ext cx="7376001" cy="700208"/>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FF0000"/>
              </a:solidFill>
            </a:endParaRPr>
          </a:p>
          <a:p>
            <a:pPr algn="ctr"/>
            <a:r>
              <a:rPr lang="vi-VN" sz="3200" dirty="0">
                <a:solidFill>
                  <a:srgbClr val="FF0000"/>
                </a:solidFill>
              </a:rPr>
              <a:t>Khi được lệnh sơ tán cần lưu ý gì?</a:t>
            </a:r>
          </a:p>
          <a:p>
            <a:pPr algn="ctr"/>
            <a:endParaRPr lang="vi-VN" sz="3200" dirty="0">
              <a:solidFill>
                <a:srgbClr val="FF0000"/>
              </a:solidFill>
            </a:endParaRPr>
          </a:p>
        </p:txBody>
      </p:sp>
      <p:sp>
        <p:nvSpPr>
          <p:cNvPr id="7" name="Rectangle: Rounded Corners 6">
            <a:extLst>
              <a:ext uri="{FF2B5EF4-FFF2-40B4-BE49-F238E27FC236}">
                <a16:creationId xmlns:a16="http://schemas.microsoft.com/office/drawing/2014/main" id="{A859CF2B-28C3-48BA-B539-8D30A1521465}"/>
              </a:ext>
            </a:extLst>
          </p:cNvPr>
          <p:cNvSpPr/>
          <p:nvPr/>
        </p:nvSpPr>
        <p:spPr>
          <a:xfrm>
            <a:off x="291622" y="4025758"/>
            <a:ext cx="7718902" cy="700208"/>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FF0000"/>
              </a:solidFill>
            </a:endParaRPr>
          </a:p>
          <a:p>
            <a:pPr algn="ctr"/>
            <a:r>
              <a:rPr lang="vi-VN" sz="3200" dirty="0">
                <a:solidFill>
                  <a:srgbClr val="FF0000"/>
                </a:solidFill>
              </a:rPr>
              <a:t>Những nơi nào là nguy hiểm cần tránh?</a:t>
            </a:r>
            <a:endParaRPr lang="en-US" sz="3200" dirty="0">
              <a:solidFill>
                <a:srgbClr val="FF0000"/>
              </a:solidFill>
            </a:endParaRPr>
          </a:p>
          <a:p>
            <a:pPr algn="ctr"/>
            <a:endParaRPr lang="vi-VN" sz="3200" dirty="0">
              <a:solidFill>
                <a:srgbClr val="FF0000"/>
              </a:solidFill>
            </a:endParaRPr>
          </a:p>
        </p:txBody>
      </p:sp>
      <p:sp>
        <p:nvSpPr>
          <p:cNvPr id="8" name="Rectangle: Rounded Corners 7">
            <a:extLst>
              <a:ext uri="{FF2B5EF4-FFF2-40B4-BE49-F238E27FC236}">
                <a16:creationId xmlns:a16="http://schemas.microsoft.com/office/drawing/2014/main" id="{C21C717A-4BF8-41C5-BF73-F3652A3DACD2}"/>
              </a:ext>
            </a:extLst>
          </p:cNvPr>
          <p:cNvSpPr/>
          <p:nvPr/>
        </p:nvSpPr>
        <p:spPr>
          <a:xfrm>
            <a:off x="291622" y="4949730"/>
            <a:ext cx="7718902" cy="903799"/>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solidFill>
                  <a:srgbClr val="FF0000"/>
                </a:solidFill>
              </a:rPr>
              <a:t>Những nơi nào là an toàn cần di chuyển đến khi có lệnh?</a:t>
            </a:r>
          </a:p>
        </p:txBody>
      </p:sp>
      <p:sp>
        <p:nvSpPr>
          <p:cNvPr id="9" name="Rectangle: Rounded Corners 8">
            <a:extLst>
              <a:ext uri="{FF2B5EF4-FFF2-40B4-BE49-F238E27FC236}">
                <a16:creationId xmlns:a16="http://schemas.microsoft.com/office/drawing/2014/main" id="{39B52D2C-EBAC-4BC4-8B2F-BEB4D40EF833}"/>
              </a:ext>
            </a:extLst>
          </p:cNvPr>
          <p:cNvSpPr/>
          <p:nvPr/>
        </p:nvSpPr>
        <p:spPr>
          <a:xfrm>
            <a:off x="291622" y="6067866"/>
            <a:ext cx="7718902" cy="903799"/>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a:solidFill>
                  <a:srgbClr val="FF0000"/>
                </a:solidFill>
              </a:rPr>
              <a:t>Những đồ dùng thiết yếu nào cần mang theo khi phải sơ tán?</a:t>
            </a:r>
            <a:endParaRPr lang="vi-VN" sz="3200" dirty="0">
              <a:solidFill>
                <a:srgbClr val="FF0000"/>
              </a:solidFill>
            </a:endParaRPr>
          </a:p>
        </p:txBody>
      </p:sp>
    </p:spTree>
    <p:extLst>
      <p:ext uri="{BB962C8B-B14F-4D97-AF65-F5344CB8AC3E}">
        <p14:creationId xmlns:p14="http://schemas.microsoft.com/office/powerpoint/2010/main" val="24888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999102"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13" name="Rectangle: Rounded Corners 12">
            <a:extLst>
              <a:ext uri="{FF2B5EF4-FFF2-40B4-BE49-F238E27FC236}">
                <a16:creationId xmlns:a16="http://schemas.microsoft.com/office/drawing/2014/main" id="{BDC73D4B-4873-4D95-B955-9353CF9FCBD2}"/>
              </a:ext>
            </a:extLst>
          </p:cNvPr>
          <p:cNvSpPr/>
          <p:nvPr/>
        </p:nvSpPr>
        <p:spPr>
          <a:xfrm>
            <a:off x="3285948" y="3429000"/>
            <a:ext cx="5998685" cy="3390493"/>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Đại</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diện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268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8A02213-8BAA-4888-81BC-56CDC8F27509}"/>
              </a:ext>
            </a:extLst>
          </p:cNvPr>
          <p:cNvSpPr/>
          <p:nvPr/>
        </p:nvSpPr>
        <p:spPr>
          <a:xfrm>
            <a:off x="1348897" y="141357"/>
            <a:ext cx="10157303" cy="1119309"/>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ea typeface="微软雅黑"/>
                <a:cs typeface="+mn-cs"/>
              </a:rPr>
              <a:t>Khi có thiên tai xảy ra chúng ta cần theo dõi và lắng nghe thông tin từ đâu?</a:t>
            </a:r>
          </a:p>
        </p:txBody>
      </p:sp>
      <p:sp>
        <p:nvSpPr>
          <p:cNvPr id="6" name="Rectangle: Rounded Corners 5">
            <a:extLst>
              <a:ext uri="{FF2B5EF4-FFF2-40B4-BE49-F238E27FC236}">
                <a16:creationId xmlns:a16="http://schemas.microsoft.com/office/drawing/2014/main" id="{9A987653-8212-46BF-84C4-E11E9AC0FEA7}"/>
              </a:ext>
            </a:extLst>
          </p:cNvPr>
          <p:cNvSpPr/>
          <p:nvPr/>
        </p:nvSpPr>
        <p:spPr>
          <a:xfrm>
            <a:off x="1348897" y="1877579"/>
            <a:ext cx="9890603" cy="700208"/>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ea typeface="微软雅黑"/>
                <a:cs typeface="+mn-cs"/>
              </a:rPr>
              <a:t>Khi được lệnh sơ tán cần lưu ý gì?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7" name="Rectangle: Rounded Corners 6">
            <a:extLst>
              <a:ext uri="{FF2B5EF4-FFF2-40B4-BE49-F238E27FC236}">
                <a16:creationId xmlns:a16="http://schemas.microsoft.com/office/drawing/2014/main" id="{A859CF2B-28C3-48BA-B539-8D30A1521465}"/>
              </a:ext>
            </a:extLst>
          </p:cNvPr>
          <p:cNvSpPr/>
          <p:nvPr/>
        </p:nvSpPr>
        <p:spPr>
          <a:xfrm>
            <a:off x="2568097" y="3178275"/>
            <a:ext cx="7718902" cy="700208"/>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ea typeface="微软雅黑"/>
                <a:cs typeface="+mn-cs"/>
              </a:rPr>
              <a:t>Những nơi nào là nguy hiểm cần tránh?</a:t>
            </a:r>
            <a:endParaRPr kumimoji="0" lang="en-US" sz="32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8" name="Rectangle: Rounded Corners 7">
            <a:extLst>
              <a:ext uri="{FF2B5EF4-FFF2-40B4-BE49-F238E27FC236}">
                <a16:creationId xmlns:a16="http://schemas.microsoft.com/office/drawing/2014/main" id="{C21C717A-4BF8-41C5-BF73-F3652A3DACD2}"/>
              </a:ext>
            </a:extLst>
          </p:cNvPr>
          <p:cNvSpPr/>
          <p:nvPr/>
        </p:nvSpPr>
        <p:spPr>
          <a:xfrm>
            <a:off x="1158396" y="4590345"/>
            <a:ext cx="10766903" cy="523221"/>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ea typeface="微软雅黑"/>
                <a:cs typeface="+mn-cs"/>
              </a:rPr>
              <a:t>Những nơi nào là an toàn cần di chuyển đến khi có lệnh?</a:t>
            </a:r>
          </a:p>
        </p:txBody>
      </p:sp>
      <p:sp>
        <p:nvSpPr>
          <p:cNvPr id="9" name="Rectangle: Rounded Corners 8">
            <a:extLst>
              <a:ext uri="{FF2B5EF4-FFF2-40B4-BE49-F238E27FC236}">
                <a16:creationId xmlns:a16="http://schemas.microsoft.com/office/drawing/2014/main" id="{39B52D2C-EBAC-4BC4-8B2F-BEB4D40EF833}"/>
              </a:ext>
            </a:extLst>
          </p:cNvPr>
          <p:cNvSpPr/>
          <p:nvPr/>
        </p:nvSpPr>
        <p:spPr>
          <a:xfrm>
            <a:off x="477359" y="5728817"/>
            <a:ext cx="11633677" cy="618490"/>
          </a:xfrm>
          <a:prstGeom prst="roundRect">
            <a:avLst/>
          </a:prstGeom>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ea typeface="微软雅黑"/>
                <a:cs typeface="+mn-cs"/>
              </a:rPr>
              <a:t>Những đồ dùng thiết yếu nào cần mang theo khi phải sơ tán?</a:t>
            </a:r>
          </a:p>
        </p:txBody>
      </p:sp>
      <p:sp>
        <p:nvSpPr>
          <p:cNvPr id="4" name="TextBox 3">
            <a:extLst>
              <a:ext uri="{FF2B5EF4-FFF2-40B4-BE49-F238E27FC236}">
                <a16:creationId xmlns:a16="http://schemas.microsoft.com/office/drawing/2014/main" id="{F3285E40-8BC6-4FF8-8EB7-4D947D33B215}"/>
              </a:ext>
            </a:extLst>
          </p:cNvPr>
          <p:cNvSpPr txBox="1"/>
          <p:nvPr/>
        </p:nvSpPr>
        <p:spPr>
          <a:xfrm>
            <a:off x="2314575" y="1296675"/>
            <a:ext cx="9610725" cy="523220"/>
          </a:xfrm>
          <a:prstGeom prst="rect">
            <a:avLst/>
          </a:prstGeom>
          <a:noFill/>
        </p:spPr>
        <p:txBody>
          <a:bodyPr wrap="square" rtlCol="0">
            <a:spAutoFit/>
          </a:bodyPr>
          <a:lstStyle/>
          <a:p>
            <a:r>
              <a:rPr lang="vi-VN" sz="2800" dirty="0">
                <a:solidFill>
                  <a:srgbClr val="002060"/>
                </a:solidFill>
              </a:rPr>
              <a:t>Cần theo dõi và lắng nghe thông tin từ ti vi, radio…</a:t>
            </a:r>
            <a:endParaRPr lang="en-US" sz="2800" dirty="0">
              <a:solidFill>
                <a:srgbClr val="002060"/>
              </a:solidFill>
            </a:endParaRPr>
          </a:p>
        </p:txBody>
      </p:sp>
      <p:sp>
        <p:nvSpPr>
          <p:cNvPr id="10" name="TextBox 9">
            <a:extLst>
              <a:ext uri="{FF2B5EF4-FFF2-40B4-BE49-F238E27FC236}">
                <a16:creationId xmlns:a16="http://schemas.microsoft.com/office/drawing/2014/main" id="{69E2BB5F-3CDB-4A30-A873-1D36DCBAA6A5}"/>
              </a:ext>
            </a:extLst>
          </p:cNvPr>
          <p:cNvSpPr txBox="1"/>
          <p:nvPr/>
        </p:nvSpPr>
        <p:spPr>
          <a:xfrm>
            <a:off x="2162175" y="2616421"/>
            <a:ext cx="9610725" cy="523220"/>
          </a:xfrm>
          <a:prstGeom prst="rect">
            <a:avLst/>
          </a:prstGeom>
          <a:noFill/>
        </p:spPr>
        <p:txBody>
          <a:bodyPr wrap="square" rtlCol="0">
            <a:spAutoFit/>
          </a:bodyPr>
          <a:lstStyle/>
          <a:p>
            <a:r>
              <a:rPr lang="vi-VN" sz="2800" dirty="0">
                <a:solidFill>
                  <a:srgbClr val="002060"/>
                </a:solidFill>
              </a:rPr>
              <a:t>Thực hiện theo hướng dẫn từ chính quyền địa phương.</a:t>
            </a:r>
            <a:endParaRPr lang="en-US" sz="2800" dirty="0">
              <a:solidFill>
                <a:srgbClr val="002060"/>
              </a:solidFill>
            </a:endParaRPr>
          </a:p>
        </p:txBody>
      </p:sp>
      <p:sp>
        <p:nvSpPr>
          <p:cNvPr id="13" name="TextBox 12">
            <a:extLst>
              <a:ext uri="{FF2B5EF4-FFF2-40B4-BE49-F238E27FC236}">
                <a16:creationId xmlns:a16="http://schemas.microsoft.com/office/drawing/2014/main" id="{679C5398-8906-46A1-9BC0-225739895F94}"/>
              </a:ext>
            </a:extLst>
          </p:cNvPr>
          <p:cNvSpPr txBox="1"/>
          <p:nvPr/>
        </p:nvSpPr>
        <p:spPr>
          <a:xfrm>
            <a:off x="3205161" y="3972804"/>
            <a:ext cx="9610725" cy="523220"/>
          </a:xfrm>
          <a:prstGeom prst="rect">
            <a:avLst/>
          </a:prstGeom>
          <a:noFill/>
        </p:spPr>
        <p:txBody>
          <a:bodyPr wrap="square" rtlCol="0">
            <a:spAutoFit/>
          </a:bodyPr>
          <a:lstStyle/>
          <a:p>
            <a:r>
              <a:rPr lang="vi-VN" sz="2800" dirty="0">
                <a:solidFill>
                  <a:srgbClr val="002060"/>
                </a:solidFill>
              </a:rPr>
              <a:t>Vùng trũng thấp, sông, suối, ao, hồ.</a:t>
            </a:r>
            <a:endParaRPr lang="en-US" sz="2800" dirty="0">
              <a:solidFill>
                <a:srgbClr val="002060"/>
              </a:solidFill>
            </a:endParaRPr>
          </a:p>
        </p:txBody>
      </p:sp>
      <p:sp>
        <p:nvSpPr>
          <p:cNvPr id="14" name="TextBox 13">
            <a:extLst>
              <a:ext uri="{FF2B5EF4-FFF2-40B4-BE49-F238E27FC236}">
                <a16:creationId xmlns:a16="http://schemas.microsoft.com/office/drawing/2014/main" id="{F2B987AF-DFF4-4A6F-9556-2EAD5BB787DC}"/>
              </a:ext>
            </a:extLst>
          </p:cNvPr>
          <p:cNvSpPr txBox="1"/>
          <p:nvPr/>
        </p:nvSpPr>
        <p:spPr>
          <a:xfrm>
            <a:off x="2986086" y="5205597"/>
            <a:ext cx="9610725" cy="523220"/>
          </a:xfrm>
          <a:prstGeom prst="rect">
            <a:avLst/>
          </a:prstGeom>
          <a:noFill/>
        </p:spPr>
        <p:txBody>
          <a:bodyPr wrap="square" rtlCol="0">
            <a:spAutoFit/>
          </a:bodyPr>
          <a:lstStyle/>
          <a:p>
            <a:r>
              <a:rPr lang="vi-VN" sz="2800" dirty="0">
                <a:solidFill>
                  <a:srgbClr val="002060"/>
                </a:solidFill>
              </a:rPr>
              <a:t>Nhà kiên cố, nơi cao ráo và an toàn.</a:t>
            </a:r>
            <a:endParaRPr lang="en-US" sz="2800" dirty="0">
              <a:solidFill>
                <a:srgbClr val="002060"/>
              </a:solidFill>
            </a:endParaRPr>
          </a:p>
        </p:txBody>
      </p:sp>
      <p:sp>
        <p:nvSpPr>
          <p:cNvPr id="15" name="TextBox 14">
            <a:extLst>
              <a:ext uri="{FF2B5EF4-FFF2-40B4-BE49-F238E27FC236}">
                <a16:creationId xmlns:a16="http://schemas.microsoft.com/office/drawing/2014/main" id="{5CC7048D-DA08-4E5D-9E99-77C5DE18A4DF}"/>
              </a:ext>
            </a:extLst>
          </p:cNvPr>
          <p:cNvSpPr txBox="1"/>
          <p:nvPr/>
        </p:nvSpPr>
        <p:spPr>
          <a:xfrm>
            <a:off x="3205161" y="6302660"/>
            <a:ext cx="9610725" cy="523220"/>
          </a:xfrm>
          <a:prstGeom prst="rect">
            <a:avLst/>
          </a:prstGeom>
          <a:noFill/>
        </p:spPr>
        <p:txBody>
          <a:bodyPr wrap="square" rtlCol="0">
            <a:spAutoFit/>
          </a:bodyPr>
          <a:lstStyle/>
          <a:p>
            <a:r>
              <a:rPr lang="vi-VN" sz="2800" dirty="0">
                <a:solidFill>
                  <a:srgbClr val="002060"/>
                </a:solidFill>
              </a:rPr>
              <a:t>Thức ăn, nước uống, đén pin, áo mưa....</a:t>
            </a:r>
            <a:endParaRPr lang="en-US" sz="2800" dirty="0">
              <a:solidFill>
                <a:srgbClr val="002060"/>
              </a:solidFill>
            </a:endParaRPr>
          </a:p>
        </p:txBody>
      </p:sp>
    </p:spTree>
    <p:extLst>
      <p:ext uri="{BB962C8B-B14F-4D97-AF65-F5344CB8AC3E}">
        <p14:creationId xmlns:p14="http://schemas.microsoft.com/office/powerpoint/2010/main" val="19467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4" grpId="0"/>
      <p:bldP spid="10"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345</Words>
  <Application>Microsoft Office PowerPoint</Application>
  <PresentationFormat>Widescreen</PresentationFormat>
  <Paragraphs>42</Paragraphs>
  <Slides>14</Slides>
  <Notes>7</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等线</vt:lpstr>
      <vt:lpstr>微软雅黑</vt:lpstr>
      <vt:lpstr>Arial</vt:lpstr>
      <vt:lpstr>Arial-Rounded</vt:lpstr>
      <vt:lpstr>Bebas Neue</vt:lpstr>
      <vt:lpstr>Calibri</vt:lpstr>
      <vt:lpstr>Chau Philomene One</vt:lpstr>
      <vt:lpstr>Coiny</vt:lpstr>
      <vt:lpstr>Didact Gothic</vt:lpstr>
      <vt:lpstr>HP001</vt:lpstr>
      <vt:lpstr>HP001 4 hàng</vt:lpstr>
      <vt:lpstr>Odibee Sans</vt:lpstr>
      <vt:lpstr>Roboto Condensed Light</vt:lpstr>
      <vt:lpstr>Utm AVO</vt:lpstr>
      <vt:lpstr>包图主题2</vt:lpstr>
      <vt:lpstr>1_Office 主题</vt:lpstr>
      <vt:lpstr>Office 主题​​</vt:lpstr>
      <vt:lpstr>Eco-Friendly School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Ms Quyen</cp:lastModifiedBy>
  <cp:revision>8</cp:revision>
  <dcterms:created xsi:type="dcterms:W3CDTF">2022-01-08T06:23:13Z</dcterms:created>
  <dcterms:modified xsi:type="dcterms:W3CDTF">2022-05-08T15:13:04Z</dcterms:modified>
</cp:coreProperties>
</file>