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007577119" r:id="rId3"/>
    <p:sldId id="2007577120" r:id="rId4"/>
    <p:sldId id="266" r:id="rId5"/>
    <p:sldId id="2007577121" r:id="rId6"/>
    <p:sldId id="271" r:id="rId7"/>
    <p:sldId id="270" r:id="rId8"/>
    <p:sldId id="2007577122" r:id="rId9"/>
    <p:sldId id="268" r:id="rId10"/>
    <p:sldId id="2007577123" r:id="rId11"/>
    <p:sldId id="291" r:id="rId12"/>
    <p:sldId id="2007577130" r:id="rId13"/>
    <p:sldId id="2007577131" r:id="rId14"/>
    <p:sldId id="2007577125" r:id="rId15"/>
    <p:sldId id="273" r:id="rId16"/>
    <p:sldId id="281" r:id="rId17"/>
    <p:sldId id="2007577128" r:id="rId18"/>
    <p:sldId id="272" r:id="rId19"/>
    <p:sldId id="1427" r:id="rId20"/>
    <p:sldId id="1428" r:id="rId21"/>
    <p:sldId id="1429" r:id="rId22"/>
    <p:sldId id="1430" r:id="rId23"/>
    <p:sldId id="267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9" d="100"/>
          <a:sy n="39" d="100"/>
        </p:scale>
        <p:origin x="186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8D852-4749-4D0F-A936-CE3F422873F1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48E39-BC53-49A0-B24A-979DA13DD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8D3D1-9635-4903-A0AA-623289BF2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04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1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6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14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7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19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D3A-17B3-6071-9830-909113C87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37B07-174A-0798-536B-27BB9C90F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06293-3AFF-4A14-E297-7B8FDF13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DDDF6-88B7-3220-AF21-2BB98A07F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A5A62-769F-A543-13AF-919E8B1A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5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2756-8179-2B61-19B7-7501ABB3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004FF3-F56A-298F-8245-2BE8CA2A2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37EAC-1074-4112-FA2B-6993F3B5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D9176-3776-2B9D-84B6-CBAEF593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71AB4-17BE-EB9C-9A41-98BACA06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2FDB8-884E-2E1B-A1E0-CEF67B87D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26B58-A390-305A-9866-B2547FC72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24B8A-17DA-E06E-405A-5F239A26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5BF71-8DA0-2A61-372C-9D55505A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AC06-E4FA-7356-7697-DA6B3147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83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42520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8839" y="125261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6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2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00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E25FF-1F03-588A-D9FF-A6DF64DC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E5733-EAFB-B1BD-EFB6-9A6F4B1E5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C9131-5B03-4E03-16E8-B0C95F62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BE639-0283-C9F6-4BCE-5213F35E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4AE90-CAAD-8798-E4B0-7D12957F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2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2BB9-8CCE-2FC6-788A-7A8972B0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F950A-AF91-05EF-66BA-74FC001A7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76EFD-263C-0FCF-B463-A080E075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4E77E-74A2-A63C-A57B-FCB94138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5B838-B476-856C-3B17-8486D7AA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2390-D29D-581F-D2EB-E3123CCB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3D7D-1752-E3E6-1292-B06CC19AA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81281-0B10-2EB7-8D03-9C20CF331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E38B6-EE12-BE79-6B66-188730AA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F7C8D-9368-4E2A-8644-B9D33EE1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54E69-3D89-2A70-2F0E-991F5144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8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9701-7EBF-B71B-4E8A-FDF01B0C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7F668-5215-0D2E-A91A-D93EF34A6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100F5-3CAB-DAE7-6D14-342747A84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73751-A7B0-690E-24B3-BB784514E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CBA53-14BE-F607-919E-9802FC203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64F6D7-B968-2858-6FC6-CD455138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F6162-FBAA-7E94-6D35-DA981A0E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69D9F-490B-170A-3FF0-3C7E209B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BAEF-2116-5884-BE82-90CE751E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DAC07-E4A4-081E-3661-A51E7E16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DDB66-9275-DE7A-CA78-D348E194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887FE-C4E6-1F37-3D38-03EA6C30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EA102-4FED-DACD-FD83-62B5F3F2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E8F40-CCFA-4F34-D09C-E996A77C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021D3-5CF0-CCE5-D89C-87CFA2C8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2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2A9D9-7696-DDFD-BEEA-74473FC9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DBEF-A680-DB43-0DA4-FCB07949D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C065F-5143-99E5-AAFF-09542B06B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6638D-3157-574F-E3BE-1B2ABEC1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49147-6889-40C2-18AC-7AAF352E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2D103-0121-78DC-1900-C025E83D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9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BD473-A0E4-9923-461B-9D440F17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B52B4-AC9E-CD73-E729-71CDADD57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92391-52EF-5238-2953-3E2506917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CF9BE-8488-A05A-2488-BD78D083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BC38F-4665-0CCB-8D6A-6374F1216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E98D0-0BC4-69A7-FEB6-EF7D2A5D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6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2F9D1-D74E-9E36-D283-FF058F7E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B8A0B-0FBA-088F-6B8B-DFC39CB9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4FD5-4E13-0F72-A9BC-BD7E6D082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1AEF-2CF4-42C2-8050-E9076023F3D5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F736D-AEC7-29F3-D887-5EA4F4934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E3F4-DA01-2EA9-7754-4747F4BAC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E9839-AF9E-49E1-944B-6868F7AA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slide" Target="slide10.xml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openxmlformats.org/officeDocument/2006/relationships/slide" Target="slide7.xml"/><Relationship Id="rId25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5.xml"/><Relationship Id="rId24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22.png"/><Relationship Id="rId23" Type="http://schemas.openxmlformats.org/officeDocument/2006/relationships/slide" Target="slide9.xml"/><Relationship Id="rId28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26F8F9D-DFD5-2C50-93A7-A055D7FB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 b="21659"/>
          <a:stretch/>
        </p:blipFill>
        <p:spPr bwMode="auto">
          <a:xfrm>
            <a:off x="0" y="-53214"/>
            <a:ext cx="12192000" cy="69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 descr="未标题-2">
            <a:extLst>
              <a:ext uri="{FF2B5EF4-FFF2-40B4-BE49-F238E27FC236}">
                <a16:creationId xmlns:a16="http://schemas.microsoft.com/office/drawing/2014/main" id="{5AEAE18C-DC6B-656D-9A9F-C7CD012E3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9742"/>
            <a:ext cx="3259394" cy="2895358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3E30DF8-C2FC-A2F2-CC05-77B8BA14D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4F3D7758-4949-5883-2CFD-9299A7F103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927" y="819216"/>
            <a:ext cx="1727420" cy="1097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6FFEFC-9682-4B0A-5DCE-A137067E1062}"/>
              </a:ext>
            </a:extLst>
          </p:cNvPr>
          <p:cNvSpPr txBox="1"/>
          <p:nvPr/>
        </p:nvSpPr>
        <p:spPr>
          <a:xfrm>
            <a:off x="3648536" y="37892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BEEB2-D78F-3EF1-F384-049B8002A6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920813-ADDD-BF16-F985-4D7B902BE3FB}"/>
              </a:ext>
            </a:extLst>
          </p:cNvPr>
          <p:cNvSpPr/>
          <p:nvPr/>
        </p:nvSpPr>
        <p:spPr>
          <a:xfrm>
            <a:off x="1135626" y="2151614"/>
            <a:ext cx="9884721" cy="23474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7B0E96-35CC-0600-FA60-2C1A08825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702" y="2783140"/>
            <a:ext cx="9456596" cy="21467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C7863F-C1D1-2427-BC10-1F059BEB8F47}"/>
              </a:ext>
            </a:extLst>
          </p:cNvPr>
          <p:cNvSpPr txBox="1"/>
          <p:nvPr/>
        </p:nvSpPr>
        <p:spPr>
          <a:xfrm>
            <a:off x="4031653" y="223223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36191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D466EE8F-8D71-0703-35EC-E24E9EECB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5877" y="2073518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tai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111" y="4838092"/>
            <a:ext cx="367883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Lũ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lụt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85A1E-1EFC-4FDD-8F80-311423D59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90" t="67598" r="4778" b="1865"/>
          <a:stretch/>
        </p:blipFill>
        <p:spPr>
          <a:xfrm>
            <a:off x="7086264" y="171428"/>
            <a:ext cx="4968942" cy="398193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8" y="330430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3EFC65-ACC7-D8D6-C3CA-92367A73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1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73B8F-2755-DDEF-7CBE-31DDDE3305E3}"/>
              </a:ext>
            </a:extLst>
          </p:cNvPr>
          <p:cNvSpPr txBox="1"/>
          <p:nvPr/>
        </p:nvSpPr>
        <p:spPr>
          <a:xfrm>
            <a:off x="1913953" y="698711"/>
            <a:ext cx="757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… ngày … tháng 5 năm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E4C16-63D3-9285-C4CE-357CB3ECC4F2}"/>
              </a:ext>
            </a:extLst>
          </p:cNvPr>
          <p:cNvSpPr txBox="1"/>
          <p:nvPr/>
        </p:nvSpPr>
        <p:spPr>
          <a:xfrm>
            <a:off x="3960395" y="1370194"/>
            <a:ext cx="428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Tự nhiên và xã hội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FE958-B838-40AD-EC7C-FD7FA01B659F}"/>
              </a:ext>
            </a:extLst>
          </p:cNvPr>
          <p:cNvSpPr txBox="1"/>
          <p:nvPr/>
        </p:nvSpPr>
        <p:spPr>
          <a:xfrm>
            <a:off x="2571998" y="1874125"/>
            <a:ext cx="8900474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30: Luyện tập ứng phó với thiên tai</a:t>
            </a:r>
          </a:p>
        </p:txBody>
      </p:sp>
    </p:spTree>
    <p:extLst>
      <p:ext uri="{BB962C8B-B14F-4D97-AF65-F5344CB8AC3E}">
        <p14:creationId xmlns:p14="http://schemas.microsoft.com/office/powerpoint/2010/main" val="39238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E684FB5B-522A-C4AA-13ED-2B908083B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245CC8-821C-49E4-A194-C40F48BB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2" y="1863957"/>
            <a:ext cx="6289545" cy="4066796"/>
          </a:xfrm>
          <a:prstGeom prst="roundRect">
            <a:avLst>
              <a:gd name="adj" fmla="val 12784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06355-C0D8-4303-A428-E6188AA61730}"/>
              </a:ext>
            </a:extLst>
          </p:cNvPr>
          <p:cNvSpPr txBox="1"/>
          <p:nvPr/>
        </p:nvSpPr>
        <p:spPr>
          <a:xfrm>
            <a:off x="951722" y="427237"/>
            <a:ext cx="1078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do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ra? Theo </a:t>
            </a:r>
            <a:r>
              <a:rPr lang="en-US" sz="2800" dirty="0" err="1"/>
              <a:t>em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đó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E6D17-3FE5-4FFC-BB99-0C9A4064217E}"/>
              </a:ext>
            </a:extLst>
          </p:cNvPr>
          <p:cNvGrpSpPr/>
          <p:nvPr/>
        </p:nvGrpSpPr>
        <p:grpSpPr>
          <a:xfrm>
            <a:off x="6559419" y="2042229"/>
            <a:ext cx="5734023" cy="2196433"/>
            <a:chOff x="2358167" y="1820779"/>
            <a:chExt cx="6334631" cy="412282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6C0577-9599-4177-86E0-B06A0F41BA1F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2F180C4F-9AB2-40B5-98A9-FD29606B46B5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Google Shape;5317;p41">
            <a:extLst>
              <a:ext uri="{FF2B5EF4-FFF2-40B4-BE49-F238E27FC236}">
                <a16:creationId xmlns:a16="http://schemas.microsoft.com/office/drawing/2014/main" id="{E561AC9E-8015-4D06-9E03-4495AF9A7336}"/>
              </a:ext>
            </a:extLst>
          </p:cNvPr>
          <p:cNvSpPr txBox="1">
            <a:spLocks/>
          </p:cNvSpPr>
          <p:nvPr/>
        </p:nvSpPr>
        <p:spPr>
          <a:xfrm>
            <a:off x="7025768" y="2517152"/>
            <a:ext cx="462298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633E75-9627-40BB-B5F8-37A5862422FB}"/>
              </a:ext>
            </a:extLst>
          </p:cNvPr>
          <p:cNvGrpSpPr/>
          <p:nvPr/>
        </p:nvGrpSpPr>
        <p:grpSpPr>
          <a:xfrm>
            <a:off x="6652725" y="4449527"/>
            <a:ext cx="5734023" cy="2196433"/>
            <a:chOff x="2358167" y="1820779"/>
            <a:chExt cx="6334631" cy="41228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9085AD-5545-480B-A9BC-F215F3A03A1A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91DDCD85-88C6-40A7-A4BB-2F1B66B94A9B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3" name="Google Shape;5317;p41">
            <a:extLst>
              <a:ext uri="{FF2B5EF4-FFF2-40B4-BE49-F238E27FC236}">
                <a16:creationId xmlns:a16="http://schemas.microsoft.com/office/drawing/2014/main" id="{0D8486ED-09A5-4E23-BFD7-C91F8827819A}"/>
              </a:ext>
            </a:extLst>
          </p:cNvPr>
          <p:cNvSpPr txBox="1">
            <a:spLocks/>
          </p:cNvSpPr>
          <p:nvPr/>
        </p:nvSpPr>
        <p:spPr>
          <a:xfrm>
            <a:off x="7114923" y="4678932"/>
            <a:ext cx="4781486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27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7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động phòng tránh bão như kiên cố nhà cửa, di chuyển vật nuôi đến nơi trú bão an toàn,....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5192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3C68F32A-CEC5-5C06-30DD-4A112B82F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ADA5A-32E7-4695-A69D-2E89306AFB4D}"/>
              </a:ext>
            </a:extLst>
          </p:cNvPr>
          <p:cNvSpPr txBox="1"/>
          <p:nvPr/>
        </p:nvSpPr>
        <p:spPr>
          <a:xfrm>
            <a:off x="418322" y="0"/>
            <a:ext cx="1135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</a:t>
            </a:r>
            <a:r>
              <a:rPr lang="en-US" sz="2800" dirty="0"/>
              <a:t>ê</a:t>
            </a:r>
            <a:r>
              <a:rPr lang="vi-VN" sz="2800" dirty="0"/>
              <a:t>u biện pháp phòng chống thiên tai.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1B6B-8756-4609-B7F6-04A9EF6D8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637" y="588841"/>
            <a:ext cx="7697756" cy="60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08804"/>
            <a:ext cx="12235919" cy="7123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EF136-9249-40E5-A6EB-8847710C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239" y="1546092"/>
            <a:ext cx="8547521" cy="35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9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0DEC2293-6C6A-3A2F-A5D9-FA250F7FF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8673636" y="860036"/>
            <a:ext cx="2333790" cy="2896067"/>
            <a:chOff x="9732704" y="4034117"/>
            <a:chExt cx="2333790" cy="2896067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33E123EE-17CD-4CC5-9961-42E458CC6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704" y="4034117"/>
              <a:ext cx="2333790" cy="289606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227822" y="4456413"/>
              <a:ext cx="172034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84574" y="2017180"/>
            <a:ext cx="7489063" cy="1643478"/>
            <a:chOff x="4437279" y="4854169"/>
            <a:chExt cx="4152099" cy="1184259"/>
          </a:xfrm>
        </p:grpSpPr>
        <p:sp>
          <p:nvSpPr>
            <p:cNvPr id="35" name="Rounded Rectangular Callout 34"/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70280" y="4964673"/>
              <a:ext cx="3881845" cy="1073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kumimoji="0" lang="nl-NL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Việc làm trong mỗi hình trên để ứng phó với thiên tài nào?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219585-EFF0-44CB-BCB4-5541CB8024F2}"/>
              </a:ext>
            </a:extLst>
          </p:cNvPr>
          <p:cNvGrpSpPr/>
          <p:nvPr/>
        </p:nvGrpSpPr>
        <p:grpSpPr>
          <a:xfrm>
            <a:off x="1184573" y="4088577"/>
            <a:ext cx="7489063" cy="1411818"/>
            <a:chOff x="4437279" y="4854169"/>
            <a:chExt cx="4152099" cy="1017329"/>
          </a:xfrm>
        </p:grpSpPr>
        <p:sp>
          <p:nvSpPr>
            <p:cNvPr id="14" name="Rounded Rectangular Callout 34">
              <a:extLst>
                <a:ext uri="{FF2B5EF4-FFF2-40B4-BE49-F238E27FC236}">
                  <a16:creationId xmlns:a16="http://schemas.microsoft.com/office/drawing/2014/main" id="{CDE9BC02-BC5F-4B69-82F1-07C9201215AC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DC8902-B077-4965-986D-7963684C576F}"/>
                </a:ext>
              </a:extLst>
            </p:cNvPr>
            <p:cNvSpPr/>
            <p:nvPr/>
          </p:nvSpPr>
          <p:spPr>
            <a:xfrm>
              <a:off x="4570280" y="4964673"/>
              <a:ext cx="3881845" cy="7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Việc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làm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trong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hình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trên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ứng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phó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với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bão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lũ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hạn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hán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9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id="{F828D653-ECFA-7460-DA1E-72889FCCE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48" y="5459462"/>
            <a:ext cx="1965962" cy="152612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222B2-B5AF-4EC7-862E-2A53A81B69BD}"/>
              </a:ext>
            </a:extLst>
          </p:cNvPr>
          <p:cNvSpPr/>
          <p:nvPr/>
        </p:nvSpPr>
        <p:spPr>
          <a:xfrm>
            <a:off x="2642896" y="174814"/>
            <a:ext cx="7424835" cy="616733"/>
          </a:xfrm>
          <a:prstGeom prst="round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Các biện pháp phòng chống thiên tai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F7CC2-3E6A-47B1-B0AB-4DDB534F139D}"/>
              </a:ext>
            </a:extLst>
          </p:cNvPr>
          <p:cNvGrpSpPr/>
          <p:nvPr/>
        </p:nvGrpSpPr>
        <p:grpSpPr>
          <a:xfrm>
            <a:off x="458134" y="1143035"/>
            <a:ext cx="9172405" cy="790785"/>
            <a:chOff x="4437279" y="4854169"/>
            <a:chExt cx="4152099" cy="1017329"/>
          </a:xfrm>
        </p:grpSpPr>
        <p:sp>
          <p:nvSpPr>
            <p:cNvPr id="7" name="Rounded Rectangular Callout 34">
              <a:extLst>
                <a:ext uri="{FF2B5EF4-FFF2-40B4-BE49-F238E27FC236}">
                  <a16:creationId xmlns:a16="http://schemas.microsoft.com/office/drawing/2014/main" id="{083A8AEE-9A89-49AF-A655-BCA3B0BD4274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213A57-99B7-4A36-A9E6-31511116B3D3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Không trú dưới gốc cây khi có giông sét vì dễ bị sét đánh.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9E74D-8E60-4C61-BC23-9B8ADD43C837}"/>
              </a:ext>
            </a:extLst>
          </p:cNvPr>
          <p:cNvGrpSpPr/>
          <p:nvPr/>
        </p:nvGrpSpPr>
        <p:grpSpPr>
          <a:xfrm>
            <a:off x="233265" y="2182275"/>
            <a:ext cx="10608907" cy="996083"/>
            <a:chOff x="4437279" y="4854169"/>
            <a:chExt cx="4152099" cy="1281441"/>
          </a:xfrm>
        </p:grpSpPr>
        <p:sp>
          <p:nvSpPr>
            <p:cNvPr id="12" name="Rounded Rectangular Callout 34">
              <a:extLst>
                <a:ext uri="{FF2B5EF4-FFF2-40B4-BE49-F238E27FC236}">
                  <a16:creationId xmlns:a16="http://schemas.microsoft.com/office/drawing/2014/main" id="{4BAB44BD-9497-4DC8-AF0B-BA2B76E85EAE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8D43C9-B256-4289-A485-912B5F09E801}"/>
                </a:ext>
              </a:extLst>
            </p:cNvPr>
            <p:cNvSpPr/>
            <p:nvPr/>
          </p:nvSpPr>
          <p:spPr>
            <a:xfrm>
              <a:off x="4570280" y="4964673"/>
              <a:ext cx="3881845" cy="1170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Lắng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nghe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tin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về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thiên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tai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từ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tivi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 loa,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đài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,…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tin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chính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xác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kịp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thời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992D1A-ADB0-42C4-9802-25C43F1DB1FB}"/>
              </a:ext>
            </a:extLst>
          </p:cNvPr>
          <p:cNvGrpSpPr/>
          <p:nvPr/>
        </p:nvGrpSpPr>
        <p:grpSpPr>
          <a:xfrm>
            <a:off x="761339" y="3171882"/>
            <a:ext cx="9360651" cy="790785"/>
            <a:chOff x="3985341" y="4491100"/>
            <a:chExt cx="4237313" cy="1017329"/>
          </a:xfrm>
        </p:grpSpPr>
        <p:sp>
          <p:nvSpPr>
            <p:cNvPr id="16" name="Rounded Rectangular Callout 34">
              <a:extLst>
                <a:ext uri="{FF2B5EF4-FFF2-40B4-BE49-F238E27FC236}">
                  <a16:creationId xmlns:a16="http://schemas.microsoft.com/office/drawing/2014/main" id="{7FBA3E1A-66D3-434B-8DF2-DD09B1E9ACD4}"/>
                </a:ext>
              </a:extLst>
            </p:cNvPr>
            <p:cNvSpPr/>
            <p:nvPr/>
          </p:nvSpPr>
          <p:spPr>
            <a:xfrm>
              <a:off x="3985341" y="4491100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6C2022-0A66-4DF7-A2DF-C56A8936D8F3}"/>
                </a:ext>
              </a:extLst>
            </p:cNvPr>
            <p:cNvSpPr/>
            <p:nvPr/>
          </p:nvSpPr>
          <p:spPr>
            <a:xfrm>
              <a:off x="4340809" y="4663748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Đi sơ tán theo hướng dẫn của chính quyền địa phương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E07367-517A-44B0-BF1C-E425B43D10D4}"/>
              </a:ext>
            </a:extLst>
          </p:cNvPr>
          <p:cNvGrpSpPr/>
          <p:nvPr/>
        </p:nvGrpSpPr>
        <p:grpSpPr>
          <a:xfrm>
            <a:off x="761339" y="4117776"/>
            <a:ext cx="9172405" cy="790785"/>
            <a:chOff x="4437279" y="4854169"/>
            <a:chExt cx="4152099" cy="1017329"/>
          </a:xfrm>
        </p:grpSpPr>
        <p:sp>
          <p:nvSpPr>
            <p:cNvPr id="20" name="Rounded Rectangular Callout 34">
              <a:extLst>
                <a:ext uri="{FF2B5EF4-FFF2-40B4-BE49-F238E27FC236}">
                  <a16:creationId xmlns:a16="http://schemas.microsoft.com/office/drawing/2014/main" id="{2F0F6975-716B-4DF1-8D31-CEF2D68D3D2D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A9BC1E-4471-4D25-8069-583196226628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Chằng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chống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nhà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cửa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hạn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chế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thiệt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hại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53AA75-5695-4489-9EA1-79D92B4BB98C}"/>
              </a:ext>
            </a:extLst>
          </p:cNvPr>
          <p:cNvGrpSpPr/>
          <p:nvPr/>
        </p:nvGrpSpPr>
        <p:grpSpPr>
          <a:xfrm>
            <a:off x="761339" y="5064070"/>
            <a:ext cx="9172405" cy="790785"/>
            <a:chOff x="4437279" y="4854169"/>
            <a:chExt cx="4152099" cy="1017329"/>
          </a:xfrm>
        </p:grpSpPr>
        <p:sp>
          <p:nvSpPr>
            <p:cNvPr id="24" name="Rounded Rectangular Callout 34">
              <a:extLst>
                <a:ext uri="{FF2B5EF4-FFF2-40B4-BE49-F238E27FC236}">
                  <a16:creationId xmlns:a16="http://schemas.microsoft.com/office/drawing/2014/main" id="{7A57E8DF-7455-4383-ADDD-4CBD38D0226F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D8EFD4-01A0-447D-BB2F-41CB26BA0146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iết kiệm và tích trữ nước sạch phòng chống hạn hán.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734710-6C75-4CF2-A570-A4A1111A77E7}"/>
              </a:ext>
            </a:extLst>
          </p:cNvPr>
          <p:cNvGrpSpPr/>
          <p:nvPr/>
        </p:nvGrpSpPr>
        <p:grpSpPr>
          <a:xfrm>
            <a:off x="1203643" y="6034818"/>
            <a:ext cx="9172405" cy="790785"/>
            <a:chOff x="4437279" y="4854169"/>
            <a:chExt cx="4152099" cy="1017329"/>
          </a:xfrm>
        </p:grpSpPr>
        <p:sp>
          <p:nvSpPr>
            <p:cNvPr id="27" name="Rounded Rectangular Callout 34">
              <a:extLst>
                <a:ext uri="{FF2B5EF4-FFF2-40B4-BE49-F238E27FC236}">
                  <a16:creationId xmlns:a16="http://schemas.microsoft.com/office/drawing/2014/main" id="{1C325D07-931D-424F-A235-8040DA064220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A2F86B-05BF-48E7-B712-1D6C314DDBB2}"/>
                </a:ext>
              </a:extLst>
            </p:cNvPr>
            <p:cNvSpPr/>
            <p:nvPr/>
          </p:nvSpPr>
          <p:spPr>
            <a:xfrm>
              <a:off x="4570280" y="4964673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Trồng cây để bảo vệ sườn núi, bờ sông nhằm hạn chế sạt lở đất 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3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26B7E-4583-4C59-9C08-D2286843B008}"/>
              </a:ext>
            </a:extLst>
          </p:cNvPr>
          <p:cNvSpPr txBox="1"/>
          <p:nvPr/>
        </p:nvSpPr>
        <p:spPr>
          <a:xfrm>
            <a:off x="1762699" y="205576"/>
            <a:ext cx="9265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FFC00-655D-4F85-8162-B824DC64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13" y="1382789"/>
            <a:ext cx="8078749" cy="54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292B353-3F59-43B8-A86A-B91E31C4C770}"/>
              </a:ext>
            </a:extLst>
          </p:cNvPr>
          <p:cNvGrpSpPr/>
          <p:nvPr/>
        </p:nvGrpSpPr>
        <p:grpSpPr>
          <a:xfrm>
            <a:off x="2206183" y="176105"/>
            <a:ext cx="7168388" cy="2196433"/>
            <a:chOff x="2358167" y="1820779"/>
            <a:chExt cx="6334631" cy="41228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1FD7B09-68E3-41F0-94EF-E1133E06D812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AE7398-F5F0-4510-866D-8FE93CC5C330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486165 w 5401834"/>
                <a:gd name="connsiteY1" fmla="*/ 0 h 3274430"/>
                <a:gd name="connsiteX2" fmla="*/ 1080367 w 5401834"/>
                <a:gd name="connsiteY2" fmla="*/ 0 h 3274430"/>
                <a:gd name="connsiteX3" fmla="*/ 1620550 w 5401834"/>
                <a:gd name="connsiteY3" fmla="*/ 0 h 3274430"/>
                <a:gd name="connsiteX4" fmla="*/ 2052697 w 5401834"/>
                <a:gd name="connsiteY4" fmla="*/ 0 h 3274430"/>
                <a:gd name="connsiteX5" fmla="*/ 2592880 w 5401834"/>
                <a:gd name="connsiteY5" fmla="*/ 0 h 3274430"/>
                <a:gd name="connsiteX6" fmla="*/ 3025027 w 5401834"/>
                <a:gd name="connsiteY6" fmla="*/ 0 h 3274430"/>
                <a:gd name="connsiteX7" fmla="*/ 3511192 w 5401834"/>
                <a:gd name="connsiteY7" fmla="*/ 0 h 3274430"/>
                <a:gd name="connsiteX8" fmla="*/ 4159412 w 5401834"/>
                <a:gd name="connsiteY8" fmla="*/ 0 h 3274430"/>
                <a:gd name="connsiteX9" fmla="*/ 4645577 w 5401834"/>
                <a:gd name="connsiteY9" fmla="*/ 0 h 3274430"/>
                <a:gd name="connsiteX10" fmla="*/ 5401834 w 5401834"/>
                <a:gd name="connsiteY10" fmla="*/ 0 h 3274430"/>
                <a:gd name="connsiteX11" fmla="*/ 5401834 w 5401834"/>
                <a:gd name="connsiteY11" fmla="*/ 545738 h 3274430"/>
                <a:gd name="connsiteX12" fmla="*/ 5401834 w 5401834"/>
                <a:gd name="connsiteY12" fmla="*/ 1025988 h 3274430"/>
                <a:gd name="connsiteX13" fmla="*/ 5401834 w 5401834"/>
                <a:gd name="connsiteY13" fmla="*/ 1538982 h 3274430"/>
                <a:gd name="connsiteX14" fmla="*/ 5401834 w 5401834"/>
                <a:gd name="connsiteY14" fmla="*/ 2084720 h 3274430"/>
                <a:gd name="connsiteX15" fmla="*/ 5401834 w 5401834"/>
                <a:gd name="connsiteY15" fmla="*/ 2597714 h 3274430"/>
                <a:gd name="connsiteX16" fmla="*/ 5401834 w 5401834"/>
                <a:gd name="connsiteY16" fmla="*/ 3274430 h 3274430"/>
                <a:gd name="connsiteX17" fmla="*/ 4969687 w 5401834"/>
                <a:gd name="connsiteY17" fmla="*/ 3274430 h 3274430"/>
                <a:gd name="connsiteX18" fmla="*/ 4321467 w 5401834"/>
                <a:gd name="connsiteY18" fmla="*/ 3274430 h 3274430"/>
                <a:gd name="connsiteX19" fmla="*/ 3673247 w 5401834"/>
                <a:gd name="connsiteY19" fmla="*/ 3274430 h 3274430"/>
                <a:gd name="connsiteX20" fmla="*/ 3241100 w 5401834"/>
                <a:gd name="connsiteY20" fmla="*/ 3274430 h 3274430"/>
                <a:gd name="connsiteX21" fmla="*/ 2592880 w 5401834"/>
                <a:gd name="connsiteY21" fmla="*/ 3274430 h 3274430"/>
                <a:gd name="connsiteX22" fmla="*/ 2160734 w 5401834"/>
                <a:gd name="connsiteY22" fmla="*/ 3274430 h 3274430"/>
                <a:gd name="connsiteX23" fmla="*/ 1512514 w 5401834"/>
                <a:gd name="connsiteY23" fmla="*/ 3274430 h 3274430"/>
                <a:gd name="connsiteX24" fmla="*/ 1134385 w 5401834"/>
                <a:gd name="connsiteY24" fmla="*/ 3274430 h 3274430"/>
                <a:gd name="connsiteX25" fmla="*/ 702238 w 5401834"/>
                <a:gd name="connsiteY25" fmla="*/ 3274430 h 3274430"/>
                <a:gd name="connsiteX26" fmla="*/ 0 w 5401834"/>
                <a:gd name="connsiteY26" fmla="*/ 3274430 h 3274430"/>
                <a:gd name="connsiteX27" fmla="*/ 0 w 5401834"/>
                <a:gd name="connsiteY27" fmla="*/ 2695947 h 3274430"/>
                <a:gd name="connsiteX28" fmla="*/ 0 w 5401834"/>
                <a:gd name="connsiteY28" fmla="*/ 2248442 h 3274430"/>
                <a:gd name="connsiteX29" fmla="*/ 0 w 5401834"/>
                <a:gd name="connsiteY29" fmla="*/ 1702704 h 3274430"/>
                <a:gd name="connsiteX30" fmla="*/ 0 w 5401834"/>
                <a:gd name="connsiteY30" fmla="*/ 1255198 h 3274430"/>
                <a:gd name="connsiteX31" fmla="*/ 0 w 5401834"/>
                <a:gd name="connsiteY31" fmla="*/ 742204 h 3274430"/>
                <a:gd name="connsiteX32" fmla="*/ 0 w 5401834"/>
                <a:gd name="connsiteY32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193741" y="-34615"/>
                    <a:pt x="327102" y="30256"/>
                    <a:pt x="486165" y="0"/>
                  </a:cubicBezTo>
                  <a:cubicBezTo>
                    <a:pt x="645229" y="-30256"/>
                    <a:pt x="950091" y="8266"/>
                    <a:pt x="1080367" y="0"/>
                  </a:cubicBezTo>
                  <a:cubicBezTo>
                    <a:pt x="1210643" y="-8266"/>
                    <a:pt x="1372875" y="13729"/>
                    <a:pt x="1620550" y="0"/>
                  </a:cubicBezTo>
                  <a:cubicBezTo>
                    <a:pt x="1868225" y="-13729"/>
                    <a:pt x="1860390" y="20195"/>
                    <a:pt x="2052697" y="0"/>
                  </a:cubicBezTo>
                  <a:cubicBezTo>
                    <a:pt x="2245004" y="-20195"/>
                    <a:pt x="2481734" y="36532"/>
                    <a:pt x="2592880" y="0"/>
                  </a:cubicBezTo>
                  <a:cubicBezTo>
                    <a:pt x="2704026" y="-36532"/>
                    <a:pt x="2817349" y="20029"/>
                    <a:pt x="3025027" y="0"/>
                  </a:cubicBezTo>
                  <a:cubicBezTo>
                    <a:pt x="3232705" y="-20029"/>
                    <a:pt x="3355936" y="12499"/>
                    <a:pt x="3511192" y="0"/>
                  </a:cubicBezTo>
                  <a:cubicBezTo>
                    <a:pt x="3666449" y="-12499"/>
                    <a:pt x="3902109" y="11893"/>
                    <a:pt x="4159412" y="0"/>
                  </a:cubicBezTo>
                  <a:cubicBezTo>
                    <a:pt x="4416715" y="-11893"/>
                    <a:pt x="4450094" y="26929"/>
                    <a:pt x="4645577" y="0"/>
                  </a:cubicBezTo>
                  <a:cubicBezTo>
                    <a:pt x="4841060" y="-26929"/>
                    <a:pt x="5042895" y="41062"/>
                    <a:pt x="5401834" y="0"/>
                  </a:cubicBezTo>
                  <a:cubicBezTo>
                    <a:pt x="5434374" y="192096"/>
                    <a:pt x="5396336" y="414862"/>
                    <a:pt x="5401834" y="545738"/>
                  </a:cubicBezTo>
                  <a:cubicBezTo>
                    <a:pt x="5407332" y="676614"/>
                    <a:pt x="5376366" y="829872"/>
                    <a:pt x="5401834" y="1025988"/>
                  </a:cubicBezTo>
                  <a:cubicBezTo>
                    <a:pt x="5427302" y="1222104"/>
                    <a:pt x="5371362" y="1287236"/>
                    <a:pt x="5401834" y="1538982"/>
                  </a:cubicBezTo>
                  <a:cubicBezTo>
                    <a:pt x="5432306" y="1790728"/>
                    <a:pt x="5363970" y="1826402"/>
                    <a:pt x="5401834" y="2084720"/>
                  </a:cubicBezTo>
                  <a:cubicBezTo>
                    <a:pt x="5439698" y="2343038"/>
                    <a:pt x="5401093" y="2485667"/>
                    <a:pt x="5401834" y="2597714"/>
                  </a:cubicBezTo>
                  <a:cubicBezTo>
                    <a:pt x="5402575" y="2709761"/>
                    <a:pt x="5325994" y="3129448"/>
                    <a:pt x="5401834" y="3274430"/>
                  </a:cubicBezTo>
                  <a:cubicBezTo>
                    <a:pt x="5194753" y="3310998"/>
                    <a:pt x="5075856" y="3224032"/>
                    <a:pt x="4969687" y="3274430"/>
                  </a:cubicBezTo>
                  <a:cubicBezTo>
                    <a:pt x="4863518" y="3324828"/>
                    <a:pt x="4547570" y="3232790"/>
                    <a:pt x="4321467" y="3274430"/>
                  </a:cubicBezTo>
                  <a:cubicBezTo>
                    <a:pt x="4095364" y="3316070"/>
                    <a:pt x="3870619" y="3274062"/>
                    <a:pt x="3673247" y="3274430"/>
                  </a:cubicBezTo>
                  <a:cubicBezTo>
                    <a:pt x="3475875" y="3274798"/>
                    <a:pt x="3355766" y="3232619"/>
                    <a:pt x="3241100" y="3274430"/>
                  </a:cubicBezTo>
                  <a:cubicBezTo>
                    <a:pt x="3126434" y="3316241"/>
                    <a:pt x="2760323" y="3208107"/>
                    <a:pt x="2592880" y="3274430"/>
                  </a:cubicBezTo>
                  <a:cubicBezTo>
                    <a:pt x="2425437" y="3340753"/>
                    <a:pt x="2255618" y="3223352"/>
                    <a:pt x="2160734" y="3274430"/>
                  </a:cubicBezTo>
                  <a:cubicBezTo>
                    <a:pt x="2065850" y="3325508"/>
                    <a:pt x="1763847" y="3225859"/>
                    <a:pt x="1512514" y="3274430"/>
                  </a:cubicBezTo>
                  <a:cubicBezTo>
                    <a:pt x="1261181" y="3323001"/>
                    <a:pt x="1302776" y="3263826"/>
                    <a:pt x="1134385" y="3274430"/>
                  </a:cubicBezTo>
                  <a:cubicBezTo>
                    <a:pt x="965994" y="3285034"/>
                    <a:pt x="884276" y="3231276"/>
                    <a:pt x="702238" y="3274430"/>
                  </a:cubicBezTo>
                  <a:cubicBezTo>
                    <a:pt x="520200" y="3317584"/>
                    <a:pt x="154843" y="3268711"/>
                    <a:pt x="0" y="3274430"/>
                  </a:cubicBezTo>
                  <a:cubicBezTo>
                    <a:pt x="-16162" y="3139136"/>
                    <a:pt x="38034" y="2834607"/>
                    <a:pt x="0" y="2695947"/>
                  </a:cubicBezTo>
                  <a:cubicBezTo>
                    <a:pt x="-38034" y="2557287"/>
                    <a:pt x="11762" y="2406494"/>
                    <a:pt x="0" y="2248442"/>
                  </a:cubicBezTo>
                  <a:cubicBezTo>
                    <a:pt x="-11762" y="2090391"/>
                    <a:pt x="65188" y="1939472"/>
                    <a:pt x="0" y="1702704"/>
                  </a:cubicBezTo>
                  <a:cubicBezTo>
                    <a:pt x="-65188" y="1465936"/>
                    <a:pt x="6077" y="1369678"/>
                    <a:pt x="0" y="1255198"/>
                  </a:cubicBezTo>
                  <a:cubicBezTo>
                    <a:pt x="-6077" y="1140718"/>
                    <a:pt x="3378" y="898388"/>
                    <a:pt x="0" y="742204"/>
                  </a:cubicBezTo>
                  <a:cubicBezTo>
                    <a:pt x="-3378" y="586020"/>
                    <a:pt x="44199" y="314916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220989" y="-54292"/>
                    <a:pt x="295053" y="3312"/>
                    <a:pt x="486165" y="0"/>
                  </a:cubicBezTo>
                  <a:cubicBezTo>
                    <a:pt x="677278" y="-3312"/>
                    <a:pt x="994047" y="51603"/>
                    <a:pt x="1134385" y="0"/>
                  </a:cubicBezTo>
                  <a:cubicBezTo>
                    <a:pt x="1274723" y="-51603"/>
                    <a:pt x="1400248" y="8612"/>
                    <a:pt x="1566532" y="0"/>
                  </a:cubicBezTo>
                  <a:cubicBezTo>
                    <a:pt x="1732816" y="-8612"/>
                    <a:pt x="1904136" y="52635"/>
                    <a:pt x="2052697" y="0"/>
                  </a:cubicBezTo>
                  <a:cubicBezTo>
                    <a:pt x="2201258" y="-52635"/>
                    <a:pt x="2264135" y="25941"/>
                    <a:pt x="2430825" y="0"/>
                  </a:cubicBezTo>
                  <a:cubicBezTo>
                    <a:pt x="2597515" y="-25941"/>
                    <a:pt x="2890524" y="28239"/>
                    <a:pt x="3025027" y="0"/>
                  </a:cubicBezTo>
                  <a:cubicBezTo>
                    <a:pt x="3159530" y="-28239"/>
                    <a:pt x="3358995" y="8840"/>
                    <a:pt x="3673247" y="0"/>
                  </a:cubicBezTo>
                  <a:cubicBezTo>
                    <a:pt x="3987499" y="-8840"/>
                    <a:pt x="3977218" y="63027"/>
                    <a:pt x="4213431" y="0"/>
                  </a:cubicBezTo>
                  <a:cubicBezTo>
                    <a:pt x="4449644" y="-63027"/>
                    <a:pt x="4427942" y="8563"/>
                    <a:pt x="4591559" y="0"/>
                  </a:cubicBezTo>
                  <a:cubicBezTo>
                    <a:pt x="4755176" y="-8563"/>
                    <a:pt x="5218615" y="8063"/>
                    <a:pt x="5401834" y="0"/>
                  </a:cubicBezTo>
                  <a:cubicBezTo>
                    <a:pt x="5401907" y="188048"/>
                    <a:pt x="5341730" y="378304"/>
                    <a:pt x="5401834" y="578483"/>
                  </a:cubicBezTo>
                  <a:cubicBezTo>
                    <a:pt x="5461938" y="778662"/>
                    <a:pt x="5356412" y="911193"/>
                    <a:pt x="5401834" y="1025988"/>
                  </a:cubicBezTo>
                  <a:cubicBezTo>
                    <a:pt x="5447256" y="1140783"/>
                    <a:pt x="5349561" y="1430475"/>
                    <a:pt x="5401834" y="1571726"/>
                  </a:cubicBezTo>
                  <a:cubicBezTo>
                    <a:pt x="5454107" y="1712977"/>
                    <a:pt x="5382769" y="1927467"/>
                    <a:pt x="5401834" y="2084720"/>
                  </a:cubicBezTo>
                  <a:cubicBezTo>
                    <a:pt x="5420899" y="2241973"/>
                    <a:pt x="5374347" y="2561320"/>
                    <a:pt x="5401834" y="2695947"/>
                  </a:cubicBezTo>
                  <a:cubicBezTo>
                    <a:pt x="5429321" y="2830574"/>
                    <a:pt x="5358765" y="3022295"/>
                    <a:pt x="5401834" y="3274430"/>
                  </a:cubicBezTo>
                  <a:cubicBezTo>
                    <a:pt x="5251105" y="3285204"/>
                    <a:pt x="5201877" y="3259517"/>
                    <a:pt x="5023706" y="3274430"/>
                  </a:cubicBezTo>
                  <a:cubicBezTo>
                    <a:pt x="4845535" y="3289343"/>
                    <a:pt x="4800061" y="3267686"/>
                    <a:pt x="4591559" y="3274430"/>
                  </a:cubicBezTo>
                  <a:cubicBezTo>
                    <a:pt x="4383057" y="3281174"/>
                    <a:pt x="4314989" y="3230938"/>
                    <a:pt x="4051376" y="3274430"/>
                  </a:cubicBezTo>
                  <a:cubicBezTo>
                    <a:pt x="3787763" y="3317922"/>
                    <a:pt x="3762619" y="3241248"/>
                    <a:pt x="3565210" y="3274430"/>
                  </a:cubicBezTo>
                  <a:cubicBezTo>
                    <a:pt x="3367801" y="3307612"/>
                    <a:pt x="3352394" y="3249620"/>
                    <a:pt x="3187082" y="3274430"/>
                  </a:cubicBezTo>
                  <a:cubicBezTo>
                    <a:pt x="3021770" y="3299240"/>
                    <a:pt x="2687445" y="3228569"/>
                    <a:pt x="2538862" y="3274430"/>
                  </a:cubicBezTo>
                  <a:cubicBezTo>
                    <a:pt x="2390279" y="3320291"/>
                    <a:pt x="2148733" y="3261722"/>
                    <a:pt x="1998679" y="3274430"/>
                  </a:cubicBezTo>
                  <a:cubicBezTo>
                    <a:pt x="1848625" y="3287138"/>
                    <a:pt x="1741740" y="3232908"/>
                    <a:pt x="1512514" y="3274430"/>
                  </a:cubicBezTo>
                  <a:cubicBezTo>
                    <a:pt x="1283288" y="3315952"/>
                    <a:pt x="1093178" y="3262284"/>
                    <a:pt x="972330" y="3274430"/>
                  </a:cubicBezTo>
                  <a:cubicBezTo>
                    <a:pt x="851482" y="3286576"/>
                    <a:pt x="395243" y="3248440"/>
                    <a:pt x="0" y="3274430"/>
                  </a:cubicBezTo>
                  <a:cubicBezTo>
                    <a:pt x="-30315" y="3132822"/>
                    <a:pt x="31443" y="2927991"/>
                    <a:pt x="0" y="2826925"/>
                  </a:cubicBezTo>
                  <a:cubicBezTo>
                    <a:pt x="-31443" y="2725860"/>
                    <a:pt x="28453" y="2436418"/>
                    <a:pt x="0" y="2248442"/>
                  </a:cubicBezTo>
                  <a:cubicBezTo>
                    <a:pt x="-28453" y="2060466"/>
                    <a:pt x="30655" y="1815511"/>
                    <a:pt x="0" y="1669959"/>
                  </a:cubicBezTo>
                  <a:cubicBezTo>
                    <a:pt x="-30655" y="1524407"/>
                    <a:pt x="48576" y="1245545"/>
                    <a:pt x="0" y="1091477"/>
                  </a:cubicBezTo>
                  <a:cubicBezTo>
                    <a:pt x="-48576" y="937409"/>
                    <a:pt x="51311" y="784050"/>
                    <a:pt x="0" y="611227"/>
                  </a:cubicBezTo>
                  <a:cubicBezTo>
                    <a:pt x="-51311" y="438404"/>
                    <a:pt x="29617" y="20642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Google Shape;5317;p41">
            <a:extLst>
              <a:ext uri="{FF2B5EF4-FFF2-40B4-BE49-F238E27FC236}">
                <a16:creationId xmlns:a16="http://schemas.microsoft.com/office/drawing/2014/main" id="{AAF0CBD3-FB40-4212-B38E-C1D1EE7B982D}"/>
              </a:ext>
            </a:extLst>
          </p:cNvPr>
          <p:cNvSpPr txBox="1">
            <a:spLocks/>
          </p:cNvSpPr>
          <p:nvPr/>
        </p:nvSpPr>
        <p:spPr>
          <a:xfrm>
            <a:off x="2982146" y="682716"/>
            <a:ext cx="577942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xét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588F3-237E-47F4-AE7A-7A912993488A}"/>
              </a:ext>
            </a:extLst>
          </p:cNvPr>
          <p:cNvGrpSpPr/>
          <p:nvPr/>
        </p:nvGrpSpPr>
        <p:grpSpPr>
          <a:xfrm>
            <a:off x="4081733" y="2257793"/>
            <a:ext cx="3680972" cy="3115122"/>
            <a:chOff x="470786" y="3157043"/>
            <a:chExt cx="3680972" cy="311512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7A6974-CC63-43D1-88A1-C56F27B88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03" r="4474"/>
            <a:stretch/>
          </p:blipFill>
          <p:spPr>
            <a:xfrm>
              <a:off x="470786" y="3157043"/>
              <a:ext cx="3554035" cy="311512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A8FA9E-A6F1-40C5-A1EC-4CD75A49BF65}"/>
                </a:ext>
              </a:extLst>
            </p:cNvPr>
            <p:cNvSpPr/>
            <p:nvPr/>
          </p:nvSpPr>
          <p:spPr>
            <a:xfrm>
              <a:off x="597723" y="5442057"/>
              <a:ext cx="3554035" cy="6196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13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01027EE2-5954-0A7D-E2B3-908B3A50F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51171" y="1644351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227055" y="2625897"/>
            <a:ext cx="6662163" cy="200906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 này những nơi này sẽ trở thành các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rừng, giúp không khí trong lành, đất không bị xói mòn, thu hút động vật đến sinh sống.</a:t>
            </a:r>
          </a:p>
        </p:txBody>
      </p:sp>
      <p:pic>
        <p:nvPicPr>
          <p:cNvPr id="76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12429E-CDEF-449E-B27D-858DABCDB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801" y="886162"/>
            <a:ext cx="4272185" cy="40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2201A8D8-0EAC-5CF9-D378-AE9E7449C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C21F2F63-F37D-0458-5B8A-D02910BEA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854074" y="1189163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37024" y="218565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Việc đó để giữ sạch môi trường, giữ gìn vệ sinh cho mọi người.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C3D914-DFD8-411F-9A6B-CFEE0EE7F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79" y="914252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E5F8852C-C420-82E0-DDFD-D65C9A102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766612" y="215224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9D9156-2AD6-4E8D-A164-D4D3CAC8F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58" y="1082819"/>
            <a:ext cx="3631684" cy="40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FDE7430A-F280-274B-2D65-85243305E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94397" y="1439420"/>
            <a:ext cx="6462138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126798" y="2542383"/>
            <a:ext cx="6662163" cy="200906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àm giảm nguy cơ gây ô nhiễm và hạn chế tối đa các chất thải tồn đọng từ việc sinh hoạt và sản xuất của con người.</a:t>
            </a:r>
          </a:p>
        </p:txBody>
      </p:sp>
      <p:pic>
        <p:nvPicPr>
          <p:cNvPr id="76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8A8DF7-0F69-4FBB-9886-15121DAED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85" y="1092884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4F0160-D903-45BE-BE87-26E854F52683}"/>
              </a:ext>
            </a:extLst>
          </p:cNvPr>
          <p:cNvSpPr txBox="1"/>
          <p:nvPr/>
        </p:nvSpPr>
        <p:spPr>
          <a:xfrm>
            <a:off x="2713774" y="401726"/>
            <a:ext cx="7395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V</a:t>
            </a:r>
            <a:r>
              <a:rPr lang="vi-VN" sz="3200" dirty="0"/>
              <a:t>ideo sưu tầm về lũ lụt miền trung 2020</a:t>
            </a:r>
            <a:endParaRPr lang="en-US" sz="3200" dirty="0"/>
          </a:p>
        </p:txBody>
      </p:sp>
      <p:pic>
        <p:nvPicPr>
          <p:cNvPr id="5" name="Miền Trung tiếp tục đối mặt với lũ lụt và sạt lở đất khắp nơi">
            <a:hlinkClick r:id="" action="ppaction://media"/>
            <a:extLst>
              <a:ext uri="{FF2B5EF4-FFF2-40B4-BE49-F238E27FC236}">
                <a16:creationId xmlns:a16="http://schemas.microsoft.com/office/drawing/2014/main" id="{557DF713-779D-4AE8-A5BB-02FB63E16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6368" y="1145984"/>
            <a:ext cx="8939263" cy="5028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25F45568-F9F2-4C08-59DE-C6CE35BBA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800600" y="3200400"/>
            <a:ext cx="5410200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611" y="3566825"/>
            <a:ext cx="4586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là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nhật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Mina,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hãy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giúp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̉ con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cắm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một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lọ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đẹp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tặng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đáng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̉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lời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hỏi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nhe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́.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566825"/>
            <a:ext cx="1858351" cy="23913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61" y="5105099"/>
            <a:ext cx="945897" cy="1577228"/>
          </a:xfrm>
          <a:prstGeom prst="rect">
            <a:avLst/>
          </a:prstGeom>
        </p:spPr>
      </p:pic>
      <p:pic>
        <p:nvPicPr>
          <p:cNvPr id="2" name="ChucMungSinhNhat-HoaTau-3089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1" y="7258"/>
            <a:ext cx="373743" cy="3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>
            <a:extLst>
              <a:ext uri="{FF2B5EF4-FFF2-40B4-BE49-F238E27FC236}">
                <a16:creationId xmlns:a16="http://schemas.microsoft.com/office/drawing/2014/main" id="{0B9ECE39-9081-F713-4805-2B3149EF7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613634">
            <a:off x="6642536" y="875578"/>
            <a:ext cx="3379234" cy="1987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077" r="74308">
                        <a14:foregroundMark x1="23692" y1="44615" x2="680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" t="26869" r="25758" b="10302"/>
          <a:stretch/>
        </p:blipFill>
        <p:spPr>
          <a:xfrm>
            <a:off x="7086600" y="3849171"/>
            <a:ext cx="3505200" cy="303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7272700">
            <a:off x="7568005" y="1228443"/>
            <a:ext cx="3004873" cy="176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8093873">
            <a:off x="7359040" y="1961830"/>
            <a:ext cx="3673210" cy="216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996305">
            <a:off x="7074965" y="2175316"/>
            <a:ext cx="3673210" cy="2160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184390">
            <a:off x="6217587" y="1409115"/>
            <a:ext cx="3673210" cy="2160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754268">
            <a:off x="6662572" y="2101493"/>
            <a:ext cx="3673210" cy="2160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50" b="94250" l="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91" r="64893" b="4549"/>
          <a:stretch/>
        </p:blipFill>
        <p:spPr>
          <a:xfrm>
            <a:off x="8162391" y="2807378"/>
            <a:ext cx="1498358" cy="2823691"/>
          </a:xfrm>
          <a:prstGeom prst="rect">
            <a:avLst/>
          </a:prstGeom>
        </p:spPr>
      </p:pic>
      <p:pic>
        <p:nvPicPr>
          <p:cNvPr id="14" name="Hoa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891552" y="401838"/>
            <a:ext cx="1229405" cy="1153565"/>
          </a:xfrm>
          <a:prstGeom prst="rect">
            <a:avLst/>
          </a:prstGeom>
        </p:spPr>
      </p:pic>
      <p:pic>
        <p:nvPicPr>
          <p:cNvPr id="16" name="Hoa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2796517" y="1743721"/>
            <a:ext cx="1229405" cy="1153565"/>
          </a:xfrm>
          <a:prstGeom prst="rect">
            <a:avLst/>
          </a:prstGeom>
        </p:spPr>
      </p:pic>
      <p:pic>
        <p:nvPicPr>
          <p:cNvPr id="17" name="Hoa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6327416" y="3534241"/>
            <a:ext cx="1229405" cy="1153565"/>
          </a:xfrm>
          <a:prstGeom prst="rect">
            <a:avLst/>
          </a:prstGeom>
        </p:spPr>
      </p:pic>
      <p:pic>
        <p:nvPicPr>
          <p:cNvPr id="19" name="Hoa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629205" y="2938573"/>
            <a:ext cx="1229405" cy="1153565"/>
          </a:xfrm>
          <a:prstGeom prst="rect">
            <a:avLst/>
          </a:prstGeom>
        </p:spPr>
      </p:pic>
      <p:pic>
        <p:nvPicPr>
          <p:cNvPr id="20" name="Hoa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634752" y="3143998"/>
            <a:ext cx="1229405" cy="1153565"/>
          </a:xfrm>
          <a:prstGeom prst="rect">
            <a:avLst/>
          </a:prstGeom>
        </p:spPr>
      </p:pic>
      <p:pic>
        <p:nvPicPr>
          <p:cNvPr id="21" name="Hoa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151424" y="276275"/>
            <a:ext cx="1229405" cy="1153565"/>
          </a:xfrm>
          <a:prstGeom prst="rect">
            <a:avLst/>
          </a:prstGeom>
        </p:spPr>
      </p:pic>
      <p:pic>
        <p:nvPicPr>
          <p:cNvPr id="22" name="Picture 3" descr="C:\Users\ADMIN\Desktop\Tai nguyen thiet ke tro choi\Bảng gỗ\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45" y="608308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ai nguyen thiet ke tro choi\Bảng gỗ\2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76" y="612116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ADMIN\Desktop\Tai nguyen thiet ke tro choi\Bảng gỗ\3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48" y="6080216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Tai nguyen thiet ke tro choi\Bảng gỗ\4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35" y="6097283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Tai nguyen thiet ke tro choi\Bảng gỗ\5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07" y="6072472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Tai nguyen thiet ke tro choi\Bảng gỗ\6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17" y="6069573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6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BA4A951E-CC82-B435-5CE8-8A7FF19CF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3996" y="190733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2439" y="4296350"/>
            <a:ext cx="55443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Sạt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lở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đất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1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2012D-0C37-4B1F-997C-155912783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69" t="1142" r="4209" b="66038"/>
          <a:stretch/>
        </p:blipFill>
        <p:spPr>
          <a:xfrm>
            <a:off x="7060019" y="167704"/>
            <a:ext cx="4625163" cy="347926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6" y="3304310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5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DAA10A49-C85E-EDDD-E651-5B30B11BE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3499" y="209338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2722" y="4596046"/>
            <a:ext cx="3253563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Giông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sét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FB61F-BCD6-43F2-B066-F78624501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5" t="1142" r="49253" b="66038"/>
          <a:stretch/>
        </p:blipFill>
        <p:spPr>
          <a:xfrm>
            <a:off x="6932430" y="114184"/>
            <a:ext cx="4674586" cy="3958403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4" y="3581416"/>
            <a:ext cx="1850258" cy="3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4C8C400E-5359-FD43-3F7B-5F92DF67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2045" y="1831142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745" y="4726008"/>
            <a:ext cx="4371065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Gió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bão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0C1AB-61F9-4566-BA4D-59B5CD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2" t="35074" r="49292" b="34389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8" y="3429000"/>
            <a:ext cx="2134065" cy="35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879D12BD-DCB7-00E4-C84F-012372A1B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3670" y="2098340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6281" y="4774815"/>
            <a:ext cx="279052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Tuyết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" y="958878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473DF-3415-4FE8-98FC-86B17D7B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7" t="34858" r="4507" b="34605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56" y="335022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170FE61F-529B-C5D7-4385-5B72A9468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2445134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913" y="4738315"/>
            <a:ext cx="34869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Hạn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hán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" y="1249459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23CFE-BA0B-473B-8273-95C53F666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6" t="66593" r="49682" b="2870"/>
          <a:stretch/>
        </p:blipFill>
        <p:spPr>
          <a:xfrm>
            <a:off x="6978316" y="267075"/>
            <a:ext cx="4596063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48377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8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586</Words>
  <Application>Microsoft Office PowerPoint</Application>
  <PresentationFormat>Widescreen</PresentationFormat>
  <Paragraphs>70</Paragraphs>
  <Slides>24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微软雅黑</vt:lpstr>
      <vt:lpstr>Antic</vt:lpstr>
      <vt:lpstr>Arial</vt:lpstr>
      <vt:lpstr>Arial-Rounded</vt:lpstr>
      <vt:lpstr>Calibri</vt:lpstr>
      <vt:lpstr>Calibri Light</vt:lpstr>
      <vt:lpstr>Gloria Hallelujah</vt:lpstr>
      <vt:lpstr>HP001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2022-05-08T15:05:25Z</dcterms:created>
  <dcterms:modified xsi:type="dcterms:W3CDTF">2022-05-08T15:10:58Z</dcterms:modified>
</cp:coreProperties>
</file>