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8" r:id="rId4"/>
    <p:sldId id="260" r:id="rId5"/>
    <p:sldId id="271" r:id="rId6"/>
    <p:sldId id="257" r:id="rId7"/>
    <p:sldId id="272" r:id="rId8"/>
    <p:sldId id="273" r:id="rId9"/>
    <p:sldId id="274" r:id="rId10"/>
    <p:sldId id="275" r:id="rId11"/>
    <p:sldId id="261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13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5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4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4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4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81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08" y="4394200"/>
            <a:ext cx="12281208" cy="2463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 userDrawn="1"/>
        </p:nvGrpSpPr>
        <p:grpSpPr>
          <a:xfrm>
            <a:off x="-515071" y="4220649"/>
            <a:ext cx="13013557" cy="3022481"/>
            <a:chOff x="-515071" y="4220649"/>
            <a:chExt cx="13013557" cy="302248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515071" y="4695337"/>
              <a:ext cx="11477622" cy="2500032"/>
              <a:chOff x="985786" y="4081809"/>
              <a:chExt cx="10444212" cy="2812721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985786" y="4259570"/>
                <a:ext cx="2132893" cy="246843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837620"/>
              <a:ext cx="11121888" cy="2405510"/>
              <a:chOff x="382287" y="4188153"/>
              <a:chExt cx="10120507" cy="270637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369901" y="4188153"/>
                <a:ext cx="2132893" cy="24684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484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6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0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2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0" r:id="rId9"/>
    <p:sldLayoutId id="2147483669" r:id="rId10"/>
    <p:sldLayoutId id="2147483668" r:id="rId11"/>
    <p:sldLayoutId id="2147483667" r:id="rId12"/>
    <p:sldLayoutId id="2147483665" r:id="rId13"/>
    <p:sldLayoutId id="2147483664" r:id="rId14"/>
    <p:sldLayoutId id="2147483663" r:id="rId15"/>
    <p:sldLayoutId id="2147483656" r:id="rId16"/>
    <p:sldLayoutId id="2147483657" r:id="rId17"/>
    <p:sldLayoutId id="2147483658" r:id="rId18"/>
    <p:sldLayoutId id="2147483659" r:id="rId19"/>
    <p:sldLayoutId id="214748366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gif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audio" Target="../media/audio2.wav"/><Relationship Id="rId16" Type="http://schemas.openxmlformats.org/officeDocument/2006/relationships/image" Target="../media/image21.png"/><Relationship Id="rId41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11" Type="http://schemas.openxmlformats.org/officeDocument/2006/relationships/image" Target="../media/image16.svg"/><Relationship Id="rId5" Type="http://schemas.openxmlformats.org/officeDocument/2006/relationships/image" Target="../media/image4.gif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3.gif"/><Relationship Id="rId9" Type="http://schemas.openxmlformats.org/officeDocument/2006/relationships/image" Target="../media/image12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3.gif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4.gif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audio" Target="../media/audio2.wav"/><Relationship Id="rId16" Type="http://schemas.openxmlformats.org/officeDocument/2006/relationships/image" Target="../media/image21.pn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11" Type="http://schemas.openxmlformats.org/officeDocument/2006/relationships/image" Target="../media/image16.svg"/><Relationship Id="rId5" Type="http://schemas.openxmlformats.org/officeDocument/2006/relationships/image" Target="../media/image4.gif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3.gif"/><Relationship Id="rId9" Type="http://schemas.openxmlformats.org/officeDocument/2006/relationships/image" Target="../media/image12.svg"/><Relationship Id="rId14" Type="http://schemas.openxmlformats.org/officeDocument/2006/relationships/image" Target="../media/image19.png"/><Relationship Id="rId43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62" y="1"/>
            <a:ext cx="12188239" cy="6947295"/>
            <a:chOff x="0" y="0"/>
            <a:chExt cx="12192000" cy="69494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9494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"/>
            <a:stretch/>
          </p:blipFill>
          <p:spPr>
            <a:xfrm>
              <a:off x="169818" y="248194"/>
              <a:ext cx="11782696" cy="646611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654665" y="687683"/>
            <a:ext cx="869717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>
                <a:solidFill>
                  <a:schemeClr val="bg1"/>
                </a:solidFill>
                <a:latin typeface="HP001 4 hàng" panose="020B0603050302020204" pitchFamily="34" charset="0"/>
              </a:rPr>
              <a:t>Thứ  ngày   tháng  năm 2022 </a:t>
            </a:r>
            <a:endParaRPr lang="en-US" sz="3599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8794" y="1505379"/>
            <a:ext cx="2921221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Tiếng Việt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5975" y="2323075"/>
            <a:ext cx="1072341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>
                <a:solidFill>
                  <a:srgbClr val="FFFF00"/>
                </a:solidFill>
                <a:latin typeface="HP001 4 hàng" panose="020B0603050302020204" pitchFamily="34" charset="0"/>
              </a:rPr>
              <a:t>Bài 28: Viết – Khám phá đáy biển ở Trường Sa   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372" y="5139818"/>
            <a:ext cx="3169217" cy="15724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AD56D0-03BD-4F43-A5DD-CAB437E18F59}"/>
              </a:ext>
            </a:extLst>
          </p:cNvPr>
          <p:cNvSpPr/>
          <p:nvPr/>
        </p:nvSpPr>
        <p:spPr>
          <a:xfrm>
            <a:off x="1005975" y="191702"/>
            <a:ext cx="10231927" cy="439565"/>
          </a:xfrm>
          <a:prstGeom prst="rect">
            <a:avLst/>
          </a:prstGeom>
          <a:noFill/>
        </p:spPr>
        <p:txBody>
          <a:bodyPr wrap="square" lIns="87081" tIns="43540" rIns="87081" bIns="4354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62863"/>
            <a:r>
              <a:rPr lang="en-US" sz="2285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en-US" sz="2667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47" y="5011305"/>
            <a:ext cx="1214845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4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355772" y="3714904"/>
            <a:ext cx="6519853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30D568-4132-4E7C-B4DD-3E0BF1D53EDC}"/>
              </a:ext>
            </a:extLst>
          </p:cNvPr>
          <p:cNvSpPr/>
          <p:nvPr/>
        </p:nvSpPr>
        <p:spPr>
          <a:xfrm>
            <a:off x="5236753" y="3991702"/>
            <a:ext cx="6920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+mn-ea"/>
                <a:cs typeface="+mn-cs"/>
              </a:rPr>
              <a:t>2.Hoàn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+mn-ea"/>
                <a:cs typeface="+mn-cs"/>
              </a:rPr>
              <a:t> thành bài tập chính tả âm vần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ngelline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7C205B-FEB0-4420-BEA8-0E9499D3236D}"/>
              </a:ext>
            </a:extLst>
          </p:cNvPr>
          <p:cNvSpPr/>
          <p:nvPr/>
        </p:nvSpPr>
        <p:spPr>
          <a:xfrm>
            <a:off x="4909956" y="569095"/>
            <a:ext cx="696566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HLT AphroditeSlimPro" panose="02000507000000020002" pitchFamily="2" charset="0"/>
              </a:rPr>
              <a:t>Yêu cầu cần đạt</a:t>
            </a:r>
            <a:endParaRPr lang="id-ID" sz="66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HLT AphroditeSlimPro" panose="02000507000000020002" pitchFamily="2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355772" y="1972943"/>
            <a:ext cx="6479934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id="{8D8A0C3C-5B5A-4BDA-B407-1E2877F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46763">
            <a:off x="11084788" y="1626350"/>
            <a:ext cx="1092195" cy="802766"/>
          </a:xfrm>
          <a:prstGeom prst="round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30D568-4132-4E7C-B4DD-3E0BF1D53EDC}"/>
              </a:ext>
            </a:extLst>
          </p:cNvPr>
          <p:cNvSpPr/>
          <p:nvPr/>
        </p:nvSpPr>
        <p:spPr>
          <a:xfrm>
            <a:off x="5236753" y="2274995"/>
            <a:ext cx="680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+mn-ea"/>
                <a:cs typeface="+mn-cs"/>
              </a:rPr>
              <a:t>1. Nghe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+mn-ea"/>
                <a:cs typeface="+mn-cs"/>
              </a:rPr>
              <a:t> – viết chính tả một đoạn ngắn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ngellin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18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D72917-6390-4241-94F9-496FA03CBB64}"/>
              </a:ext>
            </a:extLst>
          </p:cNvPr>
          <p:cNvSpPr/>
          <p:nvPr/>
        </p:nvSpPr>
        <p:spPr>
          <a:xfrm rot="647696">
            <a:off x="5456264" y="3410769"/>
            <a:ext cx="4425896" cy="192889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HLT AphroditeSlimPro" panose="02000507000000020002" pitchFamily="2" charset="0"/>
              </a:rPr>
              <a:t>Thank</a:t>
            </a:r>
          </a:p>
          <a:p>
            <a:pPr algn="ctr"/>
            <a:r>
              <a:rPr lang="en-US" sz="80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HLT AphroditeSlimPro" panose="02000507000000020002" pitchFamily="2" charset="0"/>
              </a:rPr>
              <a:t> you!</a:t>
            </a:r>
            <a:endParaRPr lang="id-ID" sz="80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HLT AphroditeSlimPro" panose="02000507000000020002" pitchFamily="2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47E6F83-0A01-4DB6-A799-99D852C1470A}"/>
              </a:ext>
            </a:extLst>
          </p:cNvPr>
          <p:cNvGrpSpPr/>
          <p:nvPr/>
        </p:nvGrpSpPr>
        <p:grpSpPr>
          <a:xfrm>
            <a:off x="-45315" y="4938402"/>
            <a:ext cx="12803675" cy="1906156"/>
            <a:chOff x="-1002990" y="5118411"/>
            <a:chExt cx="12440223" cy="25489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F5CA39-BF50-4EFE-9239-7245FAE4B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2990" y="5184259"/>
              <a:ext cx="2690818" cy="243148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E64C2B-6192-4D6F-8927-F6D26F82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946" y="5745391"/>
              <a:ext cx="1996967" cy="18045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85554A0-07BC-43A2-8CAF-E1EBF7B5E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24" y="6247301"/>
              <a:ext cx="1441523" cy="13025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070C3E-65E4-40A6-9639-E053AD9F4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599" y="5118411"/>
              <a:ext cx="2690819" cy="24314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1EA79B-B0A7-4302-90BB-0FE9DC5E4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34" y="5184259"/>
              <a:ext cx="2690819" cy="24314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FA5164D-533C-44EF-9945-3CA71BAE5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078" y="5235915"/>
              <a:ext cx="2690819" cy="24314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DE41964-4CA5-4598-97D0-27514BB81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414" y="5118411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5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355772" y="3714904"/>
            <a:ext cx="6519853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30D568-4132-4E7C-B4DD-3E0BF1D53EDC}"/>
              </a:ext>
            </a:extLst>
          </p:cNvPr>
          <p:cNvSpPr/>
          <p:nvPr/>
        </p:nvSpPr>
        <p:spPr>
          <a:xfrm>
            <a:off x="5236753" y="3991702"/>
            <a:ext cx="6920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+mn-ea"/>
                <a:cs typeface="+mn-cs"/>
              </a:rPr>
              <a:t>2.Hoàn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+mn-ea"/>
                <a:cs typeface="+mn-cs"/>
              </a:rPr>
              <a:t> thành bài tập chính tả âm vần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ngelline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7C205B-FEB0-4420-BEA8-0E9499D3236D}"/>
              </a:ext>
            </a:extLst>
          </p:cNvPr>
          <p:cNvSpPr/>
          <p:nvPr/>
        </p:nvSpPr>
        <p:spPr>
          <a:xfrm>
            <a:off x="4909956" y="569095"/>
            <a:ext cx="696566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HLT AphroditeSlimPro" panose="02000507000000020002" pitchFamily="2" charset="0"/>
              </a:rPr>
              <a:t>Yêu cầu cần đạt</a:t>
            </a:r>
            <a:endParaRPr lang="id-ID" sz="66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HLT AphroditeSlimPro" panose="02000507000000020002" pitchFamily="2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355772" y="1972943"/>
            <a:ext cx="6479934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id="{8D8A0C3C-5B5A-4BDA-B407-1E2877F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46763">
            <a:off x="11084788" y="1626350"/>
            <a:ext cx="1092195" cy="802766"/>
          </a:xfrm>
          <a:prstGeom prst="round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30D568-4132-4E7C-B4DD-3E0BF1D53EDC}"/>
              </a:ext>
            </a:extLst>
          </p:cNvPr>
          <p:cNvSpPr/>
          <p:nvPr/>
        </p:nvSpPr>
        <p:spPr>
          <a:xfrm>
            <a:off x="5236753" y="2274995"/>
            <a:ext cx="680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+mn-ea"/>
                <a:cs typeface="+mn-cs"/>
              </a:rPr>
              <a:t>1. Nghe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+mn-ea"/>
                <a:cs typeface="+mn-cs"/>
              </a:rPr>
              <a:t> – viết chính tả một đoạn ngắn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ngellin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668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7E6F53-7E4D-46FB-B479-400A984319CB}"/>
              </a:ext>
            </a:extLst>
          </p:cNvPr>
          <p:cNvGrpSpPr/>
          <p:nvPr/>
        </p:nvGrpSpPr>
        <p:grpSpPr>
          <a:xfrm>
            <a:off x="5599669" y="964217"/>
            <a:ext cx="5917881" cy="4331006"/>
            <a:chOff x="5364142" y="964217"/>
            <a:chExt cx="5917881" cy="43310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2C9001-251D-4E4B-90B1-AE090E712D2B}"/>
                </a:ext>
              </a:extLst>
            </p:cNvPr>
            <p:cNvGrpSpPr/>
            <p:nvPr/>
          </p:nvGrpSpPr>
          <p:grpSpPr>
            <a:xfrm rot="405374" flipH="1">
              <a:off x="5827833" y="964217"/>
              <a:ext cx="5295806" cy="4331006"/>
              <a:chOff x="4626472" y="3253740"/>
              <a:chExt cx="4931242" cy="990799"/>
            </a:xfrm>
            <a:solidFill>
              <a:srgbClr val="CF2665">
                <a:alpha val="63000"/>
              </a:srgbClr>
            </a:solidFill>
          </p:grpSpPr>
          <p:sp>
            <p:nvSpPr>
              <p:cNvPr id="9" name="Rounded Rectangle 7">
                <a:extLst>
                  <a:ext uri="{FF2B5EF4-FFF2-40B4-BE49-F238E27FC236}">
                    <a16:creationId xmlns:a16="http://schemas.microsoft.com/office/drawing/2014/main" id="{1DBCC31E-6B01-4356-BAD5-6DDD6FCFF7CD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56655"/>
                  <a:gd name="adj2" fmla="val 2754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Graphic 3">
                <a:extLst>
                  <a:ext uri="{FF2B5EF4-FFF2-40B4-BE49-F238E27FC236}">
                    <a16:creationId xmlns:a16="http://schemas.microsoft.com/office/drawing/2014/main" id="{B839FA23-AB17-45DC-B410-27E70868A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0177110">
                <a:off x="4776150" y="3272641"/>
                <a:ext cx="1154089" cy="180252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084ED0-72C0-43F5-8F05-5EFDB378EEBA}"/>
                </a:ext>
              </a:extLst>
            </p:cNvPr>
            <p:cNvSpPr/>
            <p:nvPr/>
          </p:nvSpPr>
          <p:spPr>
            <a:xfrm rot="375522">
              <a:off x="5364142" y="2252556"/>
              <a:ext cx="591788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#9Slide05 HLT AphroditeSlimPro" panose="02000507000000020002" pitchFamily="2" charset="0"/>
                </a:rPr>
                <a:t>Nghe – viết</a:t>
              </a:r>
              <a:endParaRPr lang="id-ID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#9Slide05 HLT AphroditeSlimPro" panose="02000507000000020002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893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4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E36CCE0-8E99-41B5-A17B-4CBC600E54EB}"/>
              </a:ext>
            </a:extLst>
          </p:cNvPr>
          <p:cNvGrpSpPr/>
          <p:nvPr/>
        </p:nvGrpSpPr>
        <p:grpSpPr>
          <a:xfrm>
            <a:off x="217973" y="0"/>
            <a:ext cx="11715942" cy="4542049"/>
            <a:chOff x="127748" y="608213"/>
            <a:chExt cx="11715942" cy="1356063"/>
          </a:xfrm>
        </p:grpSpPr>
        <p:sp>
          <p:nvSpPr>
            <p:cNvPr id="4" name="Freeform 43">
              <a:extLst>
                <a:ext uri="{FF2B5EF4-FFF2-40B4-BE49-F238E27FC236}">
                  <a16:creationId xmlns:a16="http://schemas.microsoft.com/office/drawing/2014/main" id="{691DFF42-B2AD-4350-83C5-5D88B5B782BC}"/>
                </a:ext>
              </a:extLst>
            </p:cNvPr>
            <p:cNvSpPr/>
            <p:nvPr/>
          </p:nvSpPr>
          <p:spPr>
            <a:xfrm>
              <a:off x="850383" y="608213"/>
              <a:ext cx="10270672" cy="1356063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C2AA7E-E516-4C2B-89FA-4C43539B2321}"/>
                </a:ext>
              </a:extLst>
            </p:cNvPr>
            <p:cNvSpPr txBox="1"/>
            <p:nvPr/>
          </p:nvSpPr>
          <p:spPr>
            <a:xfrm>
              <a:off x="127748" y="746899"/>
              <a:ext cx="11715942" cy="2518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solidFill>
                      <a:srgbClr val="F77A9A">
                        <a:lumMod val="75000"/>
                      </a:srgbClr>
                    </a:solidFill>
                  </a:ln>
                  <a:gradFill flip="none" rotWithShape="1">
                    <a:gsLst>
                      <a:gs pos="0">
                        <a:srgbClr val="F77A9A">
                          <a:lumMod val="75000"/>
                          <a:shade val="30000"/>
                          <a:satMod val="115000"/>
                        </a:srgbClr>
                      </a:gs>
                      <a:gs pos="50000">
                        <a:srgbClr val="F77A9A">
                          <a:lumMod val="75000"/>
                          <a:shade val="67500"/>
                          <a:satMod val="115000"/>
                        </a:srgbClr>
                      </a:gs>
                      <a:gs pos="100000">
                        <a:srgbClr val="F77A9A">
                          <a:lumMod val="75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Khám</a:t>
              </a:r>
              <a:r>
                <a:rPr kumimoji="0" lang="en-US" sz="4000" b="1" i="0" u="none" strike="noStrike" kern="1200" cap="none" spc="0" normalizeH="0" noProof="0">
                  <a:ln>
                    <a:solidFill>
                      <a:srgbClr val="F77A9A">
                        <a:lumMod val="75000"/>
                      </a:srgbClr>
                    </a:solidFill>
                  </a:ln>
                  <a:gradFill flip="none" rotWithShape="1">
                    <a:gsLst>
                      <a:gs pos="0">
                        <a:srgbClr val="F77A9A">
                          <a:lumMod val="75000"/>
                          <a:shade val="30000"/>
                          <a:satMod val="115000"/>
                        </a:srgbClr>
                      </a:gs>
                      <a:gs pos="50000">
                        <a:srgbClr val="F77A9A">
                          <a:lumMod val="75000"/>
                          <a:shade val="67500"/>
                          <a:satMod val="115000"/>
                        </a:srgbClr>
                      </a:gs>
                      <a:gs pos="100000">
                        <a:srgbClr val="F77A9A">
                          <a:lumMod val="75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phá đáy biển ở Trường Sa</a:t>
              </a:r>
              <a:endParaRPr kumimoji="0" lang="en-US" sz="4000" b="1" i="0" u="none" strike="noStrike" kern="1200" cap="none" spc="0" normalizeH="0" baseline="0" noProof="0" dirty="0">
                <a:ln>
                  <a:solidFill>
                    <a:srgbClr val="F77A9A">
                      <a:lumMod val="75000"/>
                    </a:srgbClr>
                  </a:solidFill>
                </a:ln>
                <a:gradFill flip="none" rotWithShape="1">
                  <a:gsLst>
                    <a:gs pos="0">
                      <a:srgbClr val="F77A9A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F77A9A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F77A9A">
                        <a:lumMod val="75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58DFBD-8F9B-4BDF-9573-262585968152}"/>
              </a:ext>
            </a:extLst>
          </p:cNvPr>
          <p:cNvSpPr txBox="1"/>
          <p:nvPr/>
        </p:nvSpPr>
        <p:spPr>
          <a:xfrm>
            <a:off x="1066732" y="1356055"/>
            <a:ext cx="102706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biển.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18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E36CCE0-8E99-41B5-A17B-4CBC600E54EB}"/>
              </a:ext>
            </a:extLst>
          </p:cNvPr>
          <p:cNvGrpSpPr/>
          <p:nvPr/>
        </p:nvGrpSpPr>
        <p:grpSpPr>
          <a:xfrm>
            <a:off x="0" y="0"/>
            <a:ext cx="11715942" cy="4761186"/>
            <a:chOff x="-90225" y="608213"/>
            <a:chExt cx="11715942" cy="1421488"/>
          </a:xfrm>
        </p:grpSpPr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691DFF42-B2AD-4350-83C5-5D88B5B782BC}"/>
                </a:ext>
              </a:extLst>
            </p:cNvPr>
            <p:cNvSpPr/>
            <p:nvPr/>
          </p:nvSpPr>
          <p:spPr>
            <a:xfrm>
              <a:off x="850383" y="608213"/>
              <a:ext cx="10270672" cy="1421488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C2AA7E-E516-4C2B-89FA-4C43539B2321}"/>
                </a:ext>
              </a:extLst>
            </p:cNvPr>
            <p:cNvSpPr txBox="1"/>
            <p:nvPr/>
          </p:nvSpPr>
          <p:spPr>
            <a:xfrm>
              <a:off x="-90225" y="664116"/>
              <a:ext cx="11715942" cy="2113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ln>
                    <a:solidFill>
                      <a:srgbClr val="F77A9A">
                        <a:lumMod val="75000"/>
                      </a:srgbClr>
                    </a:solidFill>
                  </a:ln>
                  <a:gradFill flip="none" rotWithShape="1">
                    <a:gsLst>
                      <a:gs pos="0">
                        <a:srgbClr val="F77A9A">
                          <a:lumMod val="75000"/>
                          <a:shade val="30000"/>
                          <a:satMod val="115000"/>
                        </a:srgbClr>
                      </a:gs>
                      <a:gs pos="50000">
                        <a:srgbClr val="F77A9A">
                          <a:lumMod val="75000"/>
                          <a:shade val="67500"/>
                          <a:satMod val="115000"/>
                        </a:srgbClr>
                      </a:gs>
                      <a:gs pos="100000">
                        <a:srgbClr val="F77A9A">
                          <a:lumMod val="75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viết từ khó</a:t>
              </a:r>
              <a:endParaRPr kumimoji="0" lang="en-US" sz="4000" b="1" i="0" u="none" strike="noStrike" kern="1200" cap="none" spc="0" normalizeH="0" baseline="0" noProof="0" dirty="0">
                <a:ln>
                  <a:solidFill>
                    <a:srgbClr val="F77A9A">
                      <a:lumMod val="75000"/>
                    </a:srgbClr>
                  </a:solidFill>
                </a:ln>
                <a:gradFill flip="none" rotWithShape="1">
                  <a:gsLst>
                    <a:gs pos="0">
                      <a:srgbClr val="F77A9A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F77A9A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F77A9A">
                        <a:lumMod val="75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Graphic 48">
            <a:hlinkClick r:id="rId6" action="ppaction://hlinksldjump"/>
            <a:extLst>
              <a:ext uri="{FF2B5EF4-FFF2-40B4-BE49-F238E27FC236}">
                <a16:creationId xmlns:a16="http://schemas.microsoft.com/office/drawing/2014/main" id="{1FD4A630-7FA8-4228-86F6-CF6B521F5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3529" flipH="1">
            <a:off x="10865948" y="-74802"/>
            <a:ext cx="1343242" cy="133458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F58DFBD-8F9B-4BDF-9573-262585968152}"/>
              </a:ext>
            </a:extLst>
          </p:cNvPr>
          <p:cNvSpPr txBox="1"/>
          <p:nvPr/>
        </p:nvSpPr>
        <p:spPr>
          <a:xfrm>
            <a:off x="1066732" y="1356055"/>
            <a:ext cx="1027067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186EC2-4184-410B-92F6-C920D38F752F}"/>
              </a:ext>
            </a:extLst>
          </p:cNvPr>
          <p:cNvSpPr/>
          <p:nvPr/>
        </p:nvSpPr>
        <p:spPr>
          <a:xfrm>
            <a:off x="4774227" y="1028655"/>
            <a:ext cx="186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2E0ED9-A335-468D-BE82-29FFC89BC036}"/>
              </a:ext>
            </a:extLst>
          </p:cNvPr>
          <p:cNvSpPr/>
          <p:nvPr/>
        </p:nvSpPr>
        <p:spPr>
          <a:xfrm>
            <a:off x="4762395" y="2476649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2D0F4D-78CB-446E-A8FB-828238B8D831}"/>
              </a:ext>
            </a:extLst>
          </p:cNvPr>
          <p:cNvSpPr/>
          <p:nvPr/>
        </p:nvSpPr>
        <p:spPr>
          <a:xfrm>
            <a:off x="4755322" y="3193232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A93A89-AE4A-482F-A5AA-9814F6DBB579}"/>
              </a:ext>
            </a:extLst>
          </p:cNvPr>
          <p:cNvSpPr/>
          <p:nvPr/>
        </p:nvSpPr>
        <p:spPr>
          <a:xfrm>
            <a:off x="4752770" y="3943893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vỉa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endParaRPr lang="en-US" sz="4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6706CD-98A8-4262-ABB2-E3478CAB1AD6}"/>
              </a:ext>
            </a:extLst>
          </p:cNvPr>
          <p:cNvSpPr/>
          <p:nvPr/>
        </p:nvSpPr>
        <p:spPr>
          <a:xfrm>
            <a:off x="4750784" y="1018137"/>
            <a:ext cx="186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ực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ỡ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3FE375-2C1B-414B-AABD-32A0B6ABA3DF}"/>
              </a:ext>
            </a:extLst>
          </p:cNvPr>
          <p:cNvSpPr/>
          <p:nvPr/>
        </p:nvSpPr>
        <p:spPr>
          <a:xfrm>
            <a:off x="4774227" y="1725988"/>
            <a:ext cx="2848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E59076-DCA8-4333-A42C-2B7DDF562FE2}"/>
              </a:ext>
            </a:extLst>
          </p:cNvPr>
          <p:cNvSpPr/>
          <p:nvPr/>
        </p:nvSpPr>
        <p:spPr>
          <a:xfrm>
            <a:off x="4762394" y="2492646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409036-6726-4488-9617-395AFD3997EF}"/>
              </a:ext>
            </a:extLst>
          </p:cNvPr>
          <p:cNvSpPr/>
          <p:nvPr/>
        </p:nvSpPr>
        <p:spPr>
          <a:xfrm>
            <a:off x="4750784" y="3186033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42362B-0470-4651-969B-A243C3EDD173}"/>
              </a:ext>
            </a:extLst>
          </p:cNvPr>
          <p:cNvSpPr/>
          <p:nvPr/>
        </p:nvSpPr>
        <p:spPr>
          <a:xfrm>
            <a:off x="4750790" y="3941636"/>
            <a:ext cx="2731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endParaRPr lang="en-US" sz="4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B23CCC-D9B7-4910-82DC-F68B213B8F5E}"/>
              </a:ext>
            </a:extLst>
          </p:cNvPr>
          <p:cNvSpPr/>
          <p:nvPr/>
        </p:nvSpPr>
        <p:spPr>
          <a:xfrm>
            <a:off x="4774227" y="1735168"/>
            <a:ext cx="2848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9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9499" r="3967" b="15823"/>
          <a:stretch/>
        </p:blipFill>
        <p:spPr>
          <a:xfrm>
            <a:off x="3348" y="-28535"/>
            <a:ext cx="12188622" cy="68865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30" y="4864374"/>
            <a:ext cx="12192000" cy="2174175"/>
            <a:chOff x="-1178284" y="4220649"/>
            <a:chExt cx="14695717" cy="30224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FBACE3-00A3-4EC5-A420-EE8421F990A3}"/>
              </a:ext>
            </a:extLst>
          </p:cNvPr>
          <p:cNvGrpSpPr/>
          <p:nvPr/>
        </p:nvGrpSpPr>
        <p:grpSpPr>
          <a:xfrm>
            <a:off x="1970703" y="325334"/>
            <a:ext cx="5841957" cy="4908642"/>
            <a:chOff x="5859914" y="420713"/>
            <a:chExt cx="5841957" cy="490864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BC281D0-5BB3-48D8-8A76-74C5EB3A8334}"/>
                </a:ext>
              </a:extLst>
            </p:cNvPr>
            <p:cNvGrpSpPr/>
            <p:nvPr/>
          </p:nvGrpSpPr>
          <p:grpSpPr>
            <a:xfrm rot="405374" flipH="1">
              <a:off x="5859914" y="420713"/>
              <a:ext cx="5841957" cy="4908642"/>
              <a:chOff x="4626472" y="3253740"/>
              <a:chExt cx="4931242" cy="990799"/>
            </a:xfrm>
            <a:solidFill>
              <a:srgbClr val="CF2665">
                <a:alpha val="63000"/>
              </a:srgbClr>
            </a:solidFill>
          </p:grpSpPr>
          <p:sp>
            <p:nvSpPr>
              <p:cNvPr id="27" name="Rounded Rectangle 7">
                <a:extLst>
                  <a:ext uri="{FF2B5EF4-FFF2-40B4-BE49-F238E27FC236}">
                    <a16:creationId xmlns:a16="http://schemas.microsoft.com/office/drawing/2014/main" id="{F6B074B9-D7B1-4904-A0B6-42B1A028D109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-61680"/>
                  <a:gd name="adj2" fmla="val 3976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" name="Graphic 23">
                <a:extLst>
                  <a:ext uri="{FF2B5EF4-FFF2-40B4-BE49-F238E27FC236}">
                    <a16:creationId xmlns:a16="http://schemas.microsoft.com/office/drawing/2014/main" id="{AB378FD5-E80A-4186-A700-155585141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0177110">
                <a:off x="4776150" y="3272641"/>
                <a:ext cx="1154089" cy="180252"/>
              </a:xfrm>
              <a:prstGeom prst="rect">
                <a:avLst/>
              </a:prstGeom>
            </p:spPr>
          </p:pic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7E213A-AA09-4629-8F25-46CFEEB06400}"/>
                </a:ext>
              </a:extLst>
            </p:cNvPr>
            <p:cNvSpPr/>
            <p:nvPr/>
          </p:nvSpPr>
          <p:spPr>
            <a:xfrm rot="375522">
              <a:off x="6040328" y="1755544"/>
              <a:ext cx="5163261" cy="1954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800" b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#9Slide05 HLT AphroditeSlimPro" panose="02000507000000020002" pitchFamily="2" charset="0"/>
                </a:rPr>
                <a:t>Bài tập </a:t>
              </a:r>
              <a:endParaRPr lang="id-ID" sz="8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#9Slide05 HLT AphroditeSlimPro" panose="02000507000000020002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6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315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pic>
        <p:nvPicPr>
          <p:cNvPr id="29" name="Graphic 56">
            <a:hlinkClick r:id="rId7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30" name="Graphic 14">
            <a:extLst>
              <a:ext uri="{FF2B5EF4-FFF2-40B4-BE49-F238E27FC236}">
                <a16:creationId xmlns:a16="http://schemas.microsoft.com/office/drawing/2014/main" id="{DA75E27B-E035-42A9-BF41-EE3709EFB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86725" y="1807266"/>
            <a:ext cx="3119591" cy="4076440"/>
          </a:xfrm>
          <a:prstGeom prst="rect">
            <a:avLst/>
          </a:prstGeom>
        </p:spPr>
      </p:pic>
      <p:pic>
        <p:nvPicPr>
          <p:cNvPr id="31" name="Graphic 16">
            <a:extLst>
              <a:ext uri="{FF2B5EF4-FFF2-40B4-BE49-F238E27FC236}">
                <a16:creationId xmlns:a16="http://schemas.microsoft.com/office/drawing/2014/main" id="{5D8E5DCD-6CBC-48A3-A144-B1ED7BBECD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10477" y="177788"/>
            <a:ext cx="1133475" cy="1104900"/>
          </a:xfrm>
          <a:prstGeom prst="rect">
            <a:avLst/>
          </a:prstGeom>
        </p:spPr>
      </p:pic>
      <p:pic>
        <p:nvPicPr>
          <p:cNvPr id="32" name="Graphic 18">
            <a:extLst>
              <a:ext uri="{FF2B5EF4-FFF2-40B4-BE49-F238E27FC236}">
                <a16:creationId xmlns:a16="http://schemas.microsoft.com/office/drawing/2014/main" id="{E1D0E0A2-A1FD-4722-8987-99374ED1B2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853" y="2211654"/>
            <a:ext cx="4184548" cy="4273581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3DAF12AB-3BB9-493A-A786-8A352DD962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5203" y="-580838"/>
            <a:ext cx="1437852" cy="143785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116E1BB-EA7F-4B85-9AC3-A9BC8C2006CA}"/>
              </a:ext>
            </a:extLst>
          </p:cNvPr>
          <p:cNvGrpSpPr/>
          <p:nvPr/>
        </p:nvGrpSpPr>
        <p:grpSpPr>
          <a:xfrm>
            <a:off x="1641351" y="-739075"/>
            <a:ext cx="8954814" cy="1754326"/>
            <a:chOff x="3588005" y="0"/>
            <a:chExt cx="5866667" cy="1760478"/>
          </a:xfrm>
        </p:grpSpPr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9BB3F126-E4B2-483E-A3E1-BE6FE40A1A2D}"/>
                </a:ext>
              </a:extLst>
            </p:cNvPr>
            <p:cNvSpPr/>
            <p:nvPr/>
          </p:nvSpPr>
          <p:spPr>
            <a:xfrm>
              <a:off x="3588005" y="726558"/>
              <a:ext cx="5866667" cy="1033920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613CA5-853F-4E7B-9C72-A237B94B60A4}"/>
                </a:ext>
              </a:extLst>
            </p:cNvPr>
            <p:cNvCxnSpPr/>
            <p:nvPr/>
          </p:nvCxnSpPr>
          <p:spPr>
            <a:xfrm flipV="1">
              <a:off x="9233415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62FC82-5F39-42E5-AC73-F9D4E786CFCE}"/>
                </a:ext>
              </a:extLst>
            </p:cNvPr>
            <p:cNvCxnSpPr/>
            <p:nvPr/>
          </p:nvCxnSpPr>
          <p:spPr>
            <a:xfrm flipV="1">
              <a:off x="3854802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7BA6C43-EA1F-4062-B423-D3ABDDC9660E}"/>
              </a:ext>
            </a:extLst>
          </p:cNvPr>
          <p:cNvSpPr txBox="1"/>
          <p:nvPr/>
        </p:nvSpPr>
        <p:spPr>
          <a:xfrm>
            <a:off x="1301302" y="203359"/>
            <a:ext cx="970917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Koni" pitchFamily="2" charset="0"/>
              </a:rPr>
              <a:t>2. </a:t>
            </a: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Koni" pitchFamily="2" charset="0"/>
              </a:rPr>
              <a:t>Chọn ít hoặc uyt thay cho ô vuông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Koni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51793" y="1384934"/>
            <a:ext cx="11161986" cy="3714106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-15056"/>
            <a:ext cx="1831909" cy="716273"/>
          </a:xfrm>
          <a:prstGeom prst="rect">
            <a:avLst/>
          </a:prstGeom>
        </p:spPr>
      </p:pic>
      <p:pic>
        <p:nvPicPr>
          <p:cNvPr id="41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497371">
            <a:off x="10398175" y="203328"/>
            <a:ext cx="1831909" cy="71627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9D8595C-6F57-404C-A649-2A81DE5C0123}"/>
              </a:ext>
            </a:extLst>
          </p:cNvPr>
          <p:cNvSpPr txBox="1"/>
          <p:nvPr/>
        </p:nvSpPr>
        <p:spPr>
          <a:xfrm>
            <a:off x="1039795" y="1795412"/>
            <a:ext cx="104375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+mj-lt"/>
              </a:rPr>
              <a:t>         </a:t>
            </a:r>
            <a:r>
              <a:rPr lang="vi-VN" sz="3600">
                <a:latin typeface="+mj-lt"/>
              </a:rPr>
              <a:t>a</a:t>
            </a:r>
            <a:r>
              <a:rPr lang="vi-VN" sz="3600" dirty="0">
                <a:latin typeface="+mj-lt"/>
              </a:rPr>
              <a:t>. Chú mực ống cứ thấy kẻ lạ là phun mực đen k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ịt</a:t>
            </a:r>
            <a:r>
              <a:rPr lang="vi-VN" sz="36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cả một vùng nước xanh.</a:t>
            </a:r>
          </a:p>
          <a:p>
            <a:r>
              <a:rPr lang="en-US" sz="36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b. Tàu ngầm trông như chiếc </a:t>
            </a:r>
            <a:r>
              <a:rPr lang="vi-VN" sz="3600">
                <a:latin typeface="+mj-lt"/>
              </a:rPr>
              <a:t>xe b</a:t>
            </a:r>
            <a:r>
              <a:rPr lang="vi-VN" sz="3600">
                <a:solidFill>
                  <a:srgbClr val="FF0000"/>
                </a:solidFill>
                <a:latin typeface="+mj-lt"/>
              </a:rPr>
              <a:t>uýt</a:t>
            </a:r>
            <a:r>
              <a:rPr lang="vi-VN" sz="3600">
                <a:latin typeface="+mj-lt"/>
              </a:rPr>
              <a:t> </a:t>
            </a:r>
            <a:r>
              <a:rPr lang="vi-VN" sz="3600" dirty="0">
                <a:latin typeface="+mj-lt"/>
              </a:rPr>
              <a:t>chạy dưới đáy đại dương.</a:t>
            </a:r>
          </a:p>
          <a:p>
            <a:r>
              <a:rPr lang="en-US" sz="36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c. Cậu bé vừa đi vừa h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uýt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>
                <a:latin typeface="+mj-lt"/>
              </a:rPr>
              <a:t>sáo.</a:t>
            </a:r>
            <a:endParaRPr lang="en-US" sz="3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C55517-E53C-4737-855E-FB0D986169CB}"/>
              </a:ext>
            </a:extLst>
          </p:cNvPr>
          <p:cNvSpPr/>
          <p:nvPr/>
        </p:nvSpPr>
        <p:spPr>
          <a:xfrm>
            <a:off x="10471613" y="1930695"/>
            <a:ext cx="427445" cy="413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CED160-0191-4EDD-A52C-506FB77D8199}"/>
              </a:ext>
            </a:extLst>
          </p:cNvPr>
          <p:cNvSpPr/>
          <p:nvPr/>
        </p:nvSpPr>
        <p:spPr>
          <a:xfrm>
            <a:off x="7795825" y="2986254"/>
            <a:ext cx="652253" cy="48063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48A8E25-3072-42DC-A35B-D8D6987980B8}"/>
              </a:ext>
            </a:extLst>
          </p:cNvPr>
          <p:cNvSpPr/>
          <p:nvPr/>
        </p:nvSpPr>
        <p:spPr>
          <a:xfrm>
            <a:off x="5752998" y="4069612"/>
            <a:ext cx="731520" cy="53035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3" grpId="0" animBg="1"/>
          <p:bldP spid="44" grpId="0" animBg="1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3" grpId="0" animBg="1"/>
          <p:bldP spid="44" grpId="0" animBg="1"/>
          <p:bldP spid="4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52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pic>
        <p:nvPicPr>
          <p:cNvPr id="29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6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7" name="Graphic 14">
            <a:extLst>
              <a:ext uri="{FF2B5EF4-FFF2-40B4-BE49-F238E27FC236}">
                <a16:creationId xmlns:a16="http://schemas.microsoft.com/office/drawing/2014/main" id="{DA75E27B-E035-42A9-BF41-EE3709EFBB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86725" y="1807266"/>
            <a:ext cx="3119591" cy="4076440"/>
          </a:xfrm>
          <a:prstGeom prst="rect">
            <a:avLst/>
          </a:prstGeom>
        </p:spPr>
      </p:pic>
      <p:pic>
        <p:nvPicPr>
          <p:cNvPr id="48" name="Graphic 16">
            <a:extLst>
              <a:ext uri="{FF2B5EF4-FFF2-40B4-BE49-F238E27FC236}">
                <a16:creationId xmlns:a16="http://schemas.microsoft.com/office/drawing/2014/main" id="{5D8E5DCD-6CBC-48A3-A144-B1ED7BBECD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0477" y="177788"/>
            <a:ext cx="1133475" cy="1104900"/>
          </a:xfrm>
          <a:prstGeom prst="rect">
            <a:avLst/>
          </a:prstGeom>
        </p:spPr>
      </p:pic>
      <p:pic>
        <p:nvPicPr>
          <p:cNvPr id="49" name="Graphic 18">
            <a:extLst>
              <a:ext uri="{FF2B5EF4-FFF2-40B4-BE49-F238E27FC236}">
                <a16:creationId xmlns:a16="http://schemas.microsoft.com/office/drawing/2014/main" id="{E1D0E0A2-A1FD-4722-8987-99374ED1B2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29219" y="2476828"/>
            <a:ext cx="4184548" cy="4273581"/>
          </a:xfrm>
          <a:prstGeom prst="rect">
            <a:avLst/>
          </a:prstGeom>
        </p:spPr>
      </p:pic>
      <p:pic>
        <p:nvPicPr>
          <p:cNvPr id="50" name="Graphic 20">
            <a:extLst>
              <a:ext uri="{FF2B5EF4-FFF2-40B4-BE49-F238E27FC236}">
                <a16:creationId xmlns:a16="http://schemas.microsoft.com/office/drawing/2014/main" id="{3DAF12AB-3BB9-493A-A786-8A352DD962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5203" y="-580838"/>
            <a:ext cx="1437852" cy="14378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D116E1BB-EA7F-4B85-9AC3-A9BC8C2006CA}"/>
              </a:ext>
            </a:extLst>
          </p:cNvPr>
          <p:cNvGrpSpPr/>
          <p:nvPr/>
        </p:nvGrpSpPr>
        <p:grpSpPr>
          <a:xfrm>
            <a:off x="1641351" y="-739075"/>
            <a:ext cx="8954814" cy="1754326"/>
            <a:chOff x="3588005" y="0"/>
            <a:chExt cx="5866667" cy="1760478"/>
          </a:xfrm>
        </p:grpSpPr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9BB3F126-E4B2-483E-A3E1-BE6FE40A1A2D}"/>
                </a:ext>
              </a:extLst>
            </p:cNvPr>
            <p:cNvSpPr/>
            <p:nvPr/>
          </p:nvSpPr>
          <p:spPr>
            <a:xfrm>
              <a:off x="3588005" y="726558"/>
              <a:ext cx="5866667" cy="1033920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0613CA5-853F-4E7B-9C72-A237B94B60A4}"/>
                </a:ext>
              </a:extLst>
            </p:cNvPr>
            <p:cNvCxnSpPr/>
            <p:nvPr/>
          </p:nvCxnSpPr>
          <p:spPr>
            <a:xfrm flipV="1">
              <a:off x="9233415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2FC82-5F39-42E5-AC73-F9D4E786CFCE}"/>
                </a:ext>
              </a:extLst>
            </p:cNvPr>
            <p:cNvCxnSpPr/>
            <p:nvPr/>
          </p:nvCxnSpPr>
          <p:spPr>
            <a:xfrm flipV="1">
              <a:off x="3854802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7BA6C43-EA1F-4062-B423-D3ABDDC9660E}"/>
              </a:ext>
            </a:extLst>
          </p:cNvPr>
          <p:cNvSpPr txBox="1"/>
          <p:nvPr/>
        </p:nvSpPr>
        <p:spPr>
          <a:xfrm>
            <a:off x="1603259" y="177788"/>
            <a:ext cx="90309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Koni" pitchFamily="2" charset="0"/>
              </a:rPr>
              <a:t>3. Chọn a hoặc b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gradFill flip="none" rotWithShape="1">
                <a:gsLst>
                  <a:gs pos="0">
                    <a:srgbClr val="CE3A72">
                      <a:shade val="30000"/>
                      <a:satMod val="115000"/>
                    </a:srgbClr>
                  </a:gs>
                  <a:gs pos="50000">
                    <a:srgbClr val="CE3A72">
                      <a:shade val="67500"/>
                      <a:satMod val="115000"/>
                    </a:srgbClr>
                  </a:gs>
                  <a:gs pos="100000">
                    <a:srgbClr val="CE3A72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Koni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37765" y="1226697"/>
            <a:ext cx="11161986" cy="3714106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-15056"/>
            <a:ext cx="1831909" cy="716273"/>
          </a:xfrm>
          <a:prstGeom prst="rect">
            <a:avLst/>
          </a:prstGeom>
        </p:spPr>
      </p:pic>
      <p:pic>
        <p:nvPicPr>
          <p:cNvPr id="58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497371">
            <a:off x="10398175" y="203328"/>
            <a:ext cx="1831909" cy="71627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DFE3C88-0633-4F90-9FDF-BECA83D8A3C0}"/>
              </a:ext>
            </a:extLst>
          </p:cNvPr>
          <p:cNvSpPr txBox="1"/>
          <p:nvPr/>
        </p:nvSpPr>
        <p:spPr>
          <a:xfrm>
            <a:off x="834074" y="1595820"/>
            <a:ext cx="105693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>
                <a:latin typeface="+mj-lt"/>
              </a:rPr>
              <a:t>a</a:t>
            </a:r>
            <a:r>
              <a:rPr lang="vi-VN" sz="3600" dirty="0">
                <a:latin typeface="+mj-lt"/>
              </a:rPr>
              <a:t>. Tìm tiếng chứa </a:t>
            </a:r>
            <a:r>
              <a:rPr lang="vi-VN" sz="3600" i="1" dirty="0">
                <a:solidFill>
                  <a:srgbClr val="FF0000"/>
                </a:solidFill>
                <a:latin typeface="+mj-lt"/>
              </a:rPr>
              <a:t>iêu</a:t>
            </a:r>
            <a:r>
              <a:rPr lang="vi-VN" sz="3600" dirty="0">
                <a:latin typeface="+mj-lt"/>
              </a:rPr>
              <a:t> hoặc </a:t>
            </a:r>
            <a:r>
              <a:rPr lang="vi-VN" sz="3600" i="1" dirty="0">
                <a:solidFill>
                  <a:srgbClr val="FF0000"/>
                </a:solidFill>
                <a:latin typeface="+mj-lt"/>
              </a:rPr>
              <a:t>ươu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>
                <a:latin typeface="+mj-lt"/>
              </a:rPr>
              <a:t>thay cho ô vuông.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</a:rPr>
              <a:t>       </a:t>
            </a:r>
            <a:r>
              <a:rPr lang="vi-VN" sz="3600" dirty="0">
                <a:latin typeface="+mj-lt"/>
              </a:rPr>
              <a:t>- Ốc       </a:t>
            </a:r>
            <a:r>
              <a:rPr lang="en-US" sz="36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sống trong ruộng lúa.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</a:rPr>
              <a:t>       </a:t>
            </a:r>
            <a:r>
              <a:rPr lang="vi-VN" sz="3600" dirty="0">
                <a:latin typeface="+mj-lt"/>
              </a:rPr>
              <a:t>- Hội thi </a:t>
            </a:r>
            <a:r>
              <a:rPr lang="vi-VN" sz="3600">
                <a:latin typeface="+mj-lt"/>
              </a:rPr>
              <a:t>thả</a:t>
            </a:r>
            <a:r>
              <a:rPr lang="en-US" sz="3600">
                <a:latin typeface="+mj-lt"/>
              </a:rPr>
              <a:t>            </a:t>
            </a:r>
            <a:r>
              <a:rPr lang="vi-VN" sz="3600">
                <a:latin typeface="+mj-lt"/>
              </a:rPr>
              <a:t>được </a:t>
            </a:r>
            <a:r>
              <a:rPr lang="vi-VN" sz="3600" dirty="0">
                <a:latin typeface="+mj-lt"/>
              </a:rPr>
              <a:t>tổ chức trên bãi biển.</a:t>
            </a:r>
          </a:p>
          <a:p>
            <a:endParaRPr lang="vi-VN" sz="3600" dirty="0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FAA856-5854-44F4-B14A-D3A7AF4E0D8B}"/>
              </a:ext>
            </a:extLst>
          </p:cNvPr>
          <p:cNvSpPr txBox="1"/>
          <p:nvPr/>
        </p:nvSpPr>
        <p:spPr>
          <a:xfrm>
            <a:off x="2532129" y="2542972"/>
            <a:ext cx="149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6073" y="3387720"/>
            <a:ext cx="112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1824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pic>
        <p:nvPicPr>
          <p:cNvPr id="29" name="Graphic 56">
            <a:hlinkClick r:id="rId7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30" name="Graphic 56">
            <a:hlinkClick r:id="rId7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31" name="Graphic 14">
            <a:extLst>
              <a:ext uri="{FF2B5EF4-FFF2-40B4-BE49-F238E27FC236}">
                <a16:creationId xmlns:a16="http://schemas.microsoft.com/office/drawing/2014/main" id="{DA75E27B-E035-42A9-BF41-EE3709EFB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86725" y="1807266"/>
            <a:ext cx="3119591" cy="4076440"/>
          </a:xfrm>
          <a:prstGeom prst="rect">
            <a:avLst/>
          </a:prstGeom>
        </p:spPr>
      </p:pic>
      <p:pic>
        <p:nvPicPr>
          <p:cNvPr id="32" name="Graphic 16">
            <a:extLst>
              <a:ext uri="{FF2B5EF4-FFF2-40B4-BE49-F238E27FC236}">
                <a16:creationId xmlns:a16="http://schemas.microsoft.com/office/drawing/2014/main" id="{5D8E5DCD-6CBC-48A3-A144-B1ED7BBECD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10477" y="177788"/>
            <a:ext cx="1133475" cy="1104900"/>
          </a:xfrm>
          <a:prstGeom prst="rect">
            <a:avLst/>
          </a:prstGeom>
        </p:spPr>
      </p:pic>
      <p:pic>
        <p:nvPicPr>
          <p:cNvPr id="33" name="Graphic 18">
            <a:extLst>
              <a:ext uri="{FF2B5EF4-FFF2-40B4-BE49-F238E27FC236}">
                <a16:creationId xmlns:a16="http://schemas.microsoft.com/office/drawing/2014/main" id="{E1D0E0A2-A1FD-4722-8987-99374ED1B2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01466" y="2765927"/>
            <a:ext cx="4184548" cy="4273581"/>
          </a:xfrm>
          <a:prstGeom prst="rect">
            <a:avLst/>
          </a:prstGeom>
        </p:spPr>
      </p:pic>
      <p:pic>
        <p:nvPicPr>
          <p:cNvPr id="34" name="Graphic 20">
            <a:extLst>
              <a:ext uri="{FF2B5EF4-FFF2-40B4-BE49-F238E27FC236}">
                <a16:creationId xmlns:a16="http://schemas.microsoft.com/office/drawing/2014/main" id="{3DAF12AB-3BB9-493A-A786-8A352DD962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5203" y="-580838"/>
            <a:ext cx="1437852" cy="143785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116E1BB-EA7F-4B85-9AC3-A9BC8C2006CA}"/>
              </a:ext>
            </a:extLst>
          </p:cNvPr>
          <p:cNvGrpSpPr/>
          <p:nvPr/>
        </p:nvGrpSpPr>
        <p:grpSpPr>
          <a:xfrm>
            <a:off x="1641351" y="-739075"/>
            <a:ext cx="8954814" cy="1754326"/>
            <a:chOff x="3588005" y="0"/>
            <a:chExt cx="5866667" cy="1760478"/>
          </a:xfrm>
        </p:grpSpPr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9BB3F126-E4B2-483E-A3E1-BE6FE40A1A2D}"/>
                </a:ext>
              </a:extLst>
            </p:cNvPr>
            <p:cNvSpPr/>
            <p:nvPr/>
          </p:nvSpPr>
          <p:spPr>
            <a:xfrm>
              <a:off x="3588005" y="726558"/>
              <a:ext cx="5866667" cy="1033920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0613CA5-853F-4E7B-9C72-A237B94B60A4}"/>
                </a:ext>
              </a:extLst>
            </p:cNvPr>
            <p:cNvCxnSpPr/>
            <p:nvPr/>
          </p:nvCxnSpPr>
          <p:spPr>
            <a:xfrm flipV="1">
              <a:off x="9233415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762FC82-5F39-42E5-AC73-F9D4E786CFCE}"/>
                </a:ext>
              </a:extLst>
            </p:cNvPr>
            <p:cNvCxnSpPr/>
            <p:nvPr/>
          </p:nvCxnSpPr>
          <p:spPr>
            <a:xfrm flipV="1">
              <a:off x="3854802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7BA6C43-EA1F-4062-B423-D3ABDDC9660E}"/>
              </a:ext>
            </a:extLst>
          </p:cNvPr>
          <p:cNvSpPr txBox="1"/>
          <p:nvPr/>
        </p:nvSpPr>
        <p:spPr>
          <a:xfrm>
            <a:off x="1603259" y="177788"/>
            <a:ext cx="90309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Koni" pitchFamily="2" charset="0"/>
              </a:rPr>
              <a:t>3. Chọn a hoặc b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gradFill flip="none" rotWithShape="1">
                <a:gsLst>
                  <a:gs pos="0">
                    <a:srgbClr val="CE3A72">
                      <a:shade val="30000"/>
                      <a:satMod val="115000"/>
                    </a:srgbClr>
                  </a:gs>
                  <a:gs pos="50000">
                    <a:srgbClr val="CE3A72">
                      <a:shade val="67500"/>
                      <a:satMod val="115000"/>
                    </a:srgbClr>
                  </a:gs>
                  <a:gs pos="100000">
                    <a:srgbClr val="CE3A72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Koni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37765" y="1226696"/>
            <a:ext cx="11161986" cy="3872343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-15056"/>
            <a:ext cx="1831909" cy="716273"/>
          </a:xfrm>
          <a:prstGeom prst="rect">
            <a:avLst/>
          </a:prstGeom>
        </p:spPr>
      </p:pic>
      <p:pic>
        <p:nvPicPr>
          <p:cNvPr id="42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497371">
            <a:off x="10398175" y="203328"/>
            <a:ext cx="1831909" cy="71627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BAF0684-A246-4764-80C1-4C2AB6B3F8E3}"/>
              </a:ext>
            </a:extLst>
          </p:cNvPr>
          <p:cNvSpPr txBox="1"/>
          <p:nvPr/>
        </p:nvSpPr>
        <p:spPr>
          <a:xfrm>
            <a:off x="1904557" y="165858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24AFCE9-1CDF-4B16-B876-E7426CF3A1D7}"/>
              </a:ext>
            </a:extLst>
          </p:cNvPr>
          <p:cNvSpPr txBox="1">
            <a:spLocks/>
          </p:cNvSpPr>
          <p:nvPr/>
        </p:nvSpPr>
        <p:spPr>
          <a:xfrm>
            <a:off x="655818" y="1205672"/>
            <a:ext cx="10797965" cy="15266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chứa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Content Placeholder 7">
            <a:extLst>
              <a:ext uri="{FF2B5EF4-FFF2-40B4-BE49-F238E27FC236}">
                <a16:creationId xmlns:a16="http://schemas.microsoft.com/office/drawing/2014/main" id="{D1D5A890-6B57-4DF1-90CE-F1EAAE4EBEB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10500" b="21272"/>
          <a:stretch/>
        </p:blipFill>
        <p:spPr>
          <a:xfrm>
            <a:off x="772510" y="1799836"/>
            <a:ext cx="10657489" cy="25356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6FDDC7B-0FCF-4B4C-969E-473CAE3CC884}"/>
              </a:ext>
            </a:extLst>
          </p:cNvPr>
          <p:cNvSpPr txBox="1"/>
          <p:nvPr/>
        </p:nvSpPr>
        <p:spPr>
          <a:xfrm>
            <a:off x="1183981" y="4299041"/>
            <a:ext cx="1729211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583C2A-78AC-4253-BCE5-F3328BD29379}"/>
              </a:ext>
            </a:extLst>
          </p:cNvPr>
          <p:cNvSpPr txBox="1"/>
          <p:nvPr/>
        </p:nvSpPr>
        <p:spPr>
          <a:xfrm>
            <a:off x="3581977" y="4303297"/>
            <a:ext cx="1655277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59BE40-2B59-449A-9547-CD21E3B1EF25}"/>
              </a:ext>
            </a:extLst>
          </p:cNvPr>
          <p:cNvSpPr txBox="1"/>
          <p:nvPr/>
        </p:nvSpPr>
        <p:spPr>
          <a:xfrm>
            <a:off x="6236302" y="4356542"/>
            <a:ext cx="1566249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163B0C-F146-4055-A1B8-813408499C2E}"/>
              </a:ext>
            </a:extLst>
          </p:cNvPr>
          <p:cNvSpPr txBox="1"/>
          <p:nvPr/>
        </p:nvSpPr>
        <p:spPr>
          <a:xfrm>
            <a:off x="8900777" y="4361460"/>
            <a:ext cx="1812203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6" grpId="0" animBg="1"/>
          <p:bldP spid="47" grpId="0" animBg="1"/>
          <p:bldP spid="48" grpId="0" animBg="1"/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6" grpId="0" animBg="1"/>
          <p:bldP spid="47" grpId="0" animBg="1"/>
          <p:bldP spid="48" grpId="0" animBg="1"/>
          <p:bldP spid="4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388411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297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#9Slide05 Angelline</vt:lpstr>
      <vt:lpstr>#9Slide05 HLT AphroditeSlimPro</vt:lpstr>
      <vt:lpstr>#9Slide07 Koni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12</cp:revision>
  <dcterms:created xsi:type="dcterms:W3CDTF">2022-03-20T21:37:52Z</dcterms:created>
  <dcterms:modified xsi:type="dcterms:W3CDTF">2022-05-15T16:10:24Z</dcterms:modified>
</cp:coreProperties>
</file>