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dp" ContentType="image/vnd.ms-photo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380" r:id="rId3"/>
    <p:sldId id="284" r:id="rId4"/>
    <p:sldId id="379" r:id="rId5"/>
    <p:sldId id="309" r:id="rId6"/>
    <p:sldId id="376" r:id="rId8"/>
    <p:sldId id="381" r:id="rId9"/>
    <p:sldId id="367" r:id="rId10"/>
    <p:sldId id="377" r:id="rId11"/>
    <p:sldId id="378" r:id="rId12"/>
    <p:sldId id="382" r:id="rId13"/>
    <p:sldId id="358" r:id="rId14"/>
    <p:sldId id="266" r:id="rId15"/>
    <p:sldId id="356" r:id="rId16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8" autoAdjust="0"/>
    <p:restoredTop sz="94660"/>
  </p:normalViewPr>
  <p:slideViewPr>
    <p:cSldViewPr snapToGrid="0">
      <p:cViewPr varScale="1">
        <p:scale>
          <a:sx n="66" d="100"/>
          <a:sy n="66" d="100"/>
        </p:scale>
        <p:origin x="9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4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CBA3F-A44A-4801-82E0-4DA4A3535B8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C3CE8-BA50-4528-9899-C0988EC491A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C3CE8-BA50-4528-9899-C0988EC491A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C3CE8-BA50-4528-9899-C0988EC491A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6" Type="http://schemas.openxmlformats.org/officeDocument/2006/relationships/theme" Target="../theme/theme1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A62E9-F116-423D-BC6A-257F6992988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C4EA4-7DC0-428F-8B2F-EB68483E8F3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jpeg"/><Relationship Id="rId8" Type="http://schemas.microsoft.com/office/2007/relationships/hdphoto" Target="../media/image10.wdp"/><Relationship Id="rId7" Type="http://schemas.openxmlformats.org/officeDocument/2006/relationships/image" Target="../media/image9.png"/><Relationship Id="rId6" Type="http://schemas.microsoft.com/office/2007/relationships/hdphoto" Target="../media/image8.wdp"/><Relationship Id="rId5" Type="http://schemas.openxmlformats.org/officeDocument/2006/relationships/image" Target="../media/image7.png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microsoft.com/office/2007/relationships/hdphoto" Target="../media/image4.wdp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1.xml"/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microsoft.com/office/2007/relationships/hdphoto" Target="../media/image10.wdp"/><Relationship Id="rId7" Type="http://schemas.openxmlformats.org/officeDocument/2006/relationships/image" Target="../media/image9.png"/><Relationship Id="rId6" Type="http://schemas.microsoft.com/office/2007/relationships/hdphoto" Target="../media/image8.wdp"/><Relationship Id="rId5" Type="http://schemas.openxmlformats.org/officeDocument/2006/relationships/image" Target="../media/image7.png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microsoft.com/office/2007/relationships/hdphoto" Target="../media/image10.wdp"/><Relationship Id="rId7" Type="http://schemas.openxmlformats.org/officeDocument/2006/relationships/image" Target="../media/image9.png"/><Relationship Id="rId6" Type="http://schemas.microsoft.com/office/2007/relationships/hdphoto" Target="../media/image8.wdp"/><Relationship Id="rId5" Type="http://schemas.openxmlformats.org/officeDocument/2006/relationships/image" Target="../media/image7.png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microsoft.com/office/2007/relationships/hdphoto" Target="../media/image10.wdp"/><Relationship Id="rId7" Type="http://schemas.openxmlformats.org/officeDocument/2006/relationships/image" Target="../media/image9.png"/><Relationship Id="rId6" Type="http://schemas.microsoft.com/office/2007/relationships/hdphoto" Target="../media/image8.wdp"/><Relationship Id="rId5" Type="http://schemas.openxmlformats.org/officeDocument/2006/relationships/image" Target="../media/image7.png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1987" y="39870"/>
            <a:ext cx="11937115" cy="184851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19891" y="-25113"/>
            <a:ext cx="7543741" cy="1778845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 rot="20804685">
            <a:off x="97041" y="128737"/>
            <a:ext cx="2278847" cy="1497738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4322" y="430943"/>
            <a:ext cx="2323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99408" y="579405"/>
            <a:ext cx="6057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572005" y="240710"/>
            <a:ext cx="1429271" cy="14468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38986" y="150784"/>
            <a:ext cx="142927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27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34316" y="1681868"/>
            <a:ext cx="5816328" cy="90505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4.  NÓI</a:t>
            </a:r>
            <a:r>
              <a:rPr kumimoji="0" lang="en-US" sz="40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VÀ NGHE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85348" y="469060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6946247" y="889268"/>
            <a:ext cx="4957314" cy="3251044"/>
            <a:chOff x="-3765218" y="2205463"/>
            <a:chExt cx="4957314" cy="3251044"/>
          </a:xfrm>
        </p:grpSpPr>
        <p:pic>
          <p:nvPicPr>
            <p:cNvPr id="32" name="PA_图片 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tự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tin,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390550" y="3332653"/>
            <a:ext cx="7679107" cy="3785552"/>
            <a:chOff x="2827063" y="3191960"/>
            <a:chExt cx="7679107" cy="3785552"/>
          </a:xfrm>
        </p:grpSpPr>
        <p:pic>
          <p:nvPicPr>
            <p:cNvPr id="35" name="PA_图片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4187085" y="4109890"/>
              <a:ext cx="463036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phù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từng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nhân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6772" y="867067"/>
            <a:ext cx="5694730" cy="3295447"/>
            <a:chOff x="6435112" y="1133830"/>
            <a:chExt cx="5694730" cy="3295447"/>
          </a:xfrm>
        </p:grpSpPr>
        <p:pic>
          <p:nvPicPr>
            <p:cNvPr id="36" name="PA_图片 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5"/>
          <p:cNvSpPr>
            <a:spLocks noChangeArrowheads="1"/>
          </p:cNvSpPr>
          <p:nvPr/>
        </p:nvSpPr>
        <p:spPr bwMode="gray">
          <a:xfrm>
            <a:off x="445647" y="2118833"/>
            <a:ext cx="11151267" cy="1408138"/>
          </a:xfrm>
          <a:prstGeom prst="roundRect">
            <a:avLst>
              <a:gd name="adj" fmla="val 41152"/>
            </a:avLst>
          </a:prstGeom>
          <a:noFill/>
          <a:ln w="38100">
            <a:prstDash val="sysDash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66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5646" y="2361237"/>
            <a:ext cx="111512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tộc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6315" y="935802"/>
            <a:ext cx="3389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red box with a cartoon character on it&#10;&#10;Description automatically generated with low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3063"/>
            <a:ext cx="3005528" cy="3005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06723" y="559908"/>
            <a:ext cx="54349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43" y="1709204"/>
            <a:ext cx="1114697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128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93049"/>
            <a:ext cx="2606722" cy="2264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" y="0"/>
            <a:ext cx="12187592" cy="6855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67220" y="1102237"/>
            <a:ext cx="8709466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>
        <p14:warp dir="in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1999" cy="7699512"/>
          </a:xfrm>
          <a:prstGeom prst="rect">
            <a:avLst/>
          </a:prstGeom>
        </p:spPr>
      </p:pic>
      <p:sp>
        <p:nvSpPr>
          <p:cNvPr id="14" name="文本框 22"/>
          <p:cNvSpPr txBox="1"/>
          <p:nvPr/>
        </p:nvSpPr>
        <p:spPr>
          <a:xfrm>
            <a:off x="4714327" y="1002225"/>
            <a:ext cx="3825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Kể</a:t>
            </a:r>
            <a:r>
              <a:rPr kumimoji="0" lang="en-US" altLang="zh-CN" sz="4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chuyện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22"/>
          <p:cNvSpPr txBox="1"/>
          <p:nvPr/>
        </p:nvSpPr>
        <p:spPr>
          <a:xfrm>
            <a:off x="2159625" y="2068349"/>
            <a:ext cx="8176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CHUYỆN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QUẢ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BẦU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544347" y="594514"/>
            <a:ext cx="453034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alt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alt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altLang="en-US" sz="4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313270" y="1573213"/>
            <a:ext cx="120383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>
            <a:fillRect/>
          </a:stretch>
        </p:blipFill>
        <p:spPr>
          <a:xfrm>
            <a:off x="-14903" y="5029200"/>
            <a:ext cx="12179197" cy="18218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8971" y="1643658"/>
            <a:ext cx="111905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9159" y="684533"/>
            <a:ext cx="3583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 smtClean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endParaRPr lang="en-US" sz="3200" b="1" dirty="0">
              <a:solidFill>
                <a:srgbClr val="F44A0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9361" y="145646"/>
            <a:ext cx="10359143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lang="en-US" sz="3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gợi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ý,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7632"/>
                    </a14:imgEffect>
                    <a14:imgEffect>
                      <a14:saturation sat="20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863" y="1290797"/>
            <a:ext cx="3357564" cy="22214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55"/>
                    </a14:imgEffect>
                    <a14:imgEffect>
                      <a14:saturation sat="2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68420" y="1398115"/>
            <a:ext cx="3259925" cy="22059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822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863" y="4147719"/>
            <a:ext cx="3448353" cy="22214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632"/>
                    </a14:imgEffect>
                    <a14:imgEffect>
                      <a14:saturation sat="18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14345" y="3894645"/>
            <a:ext cx="3368074" cy="222141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69499" y="3384463"/>
            <a:ext cx="3514784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xảy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dúi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endParaRPr lang="vi-VN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48300" y="3535640"/>
            <a:ext cx="4150557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Dúi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khuyên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vi-VN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9361" y="6252216"/>
            <a:ext cx="3695356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</a:t>
            </a:r>
            <a:r>
              <a:rPr lang="vi-V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từ </a:t>
            </a:r>
            <a:r>
              <a:rPr lang="vi-V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</a:t>
            </a:r>
            <a:r>
              <a:rPr lang="vi-V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vi-VN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51044" y="6202082"/>
            <a:ext cx="2745067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vợ chồng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vi-VN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Shape, circle&#10;&#10;Description automatically generated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345" y="4207970"/>
            <a:ext cx="3368074" cy="2416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4597" y="4690192"/>
            <a:ext cx="5295492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mưa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to,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ngập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mênh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mông.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Muôn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chìm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biển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khúc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gỗ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nỗi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thoát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nạn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vi-VN" sz="2400" dirty="0">
              <a:solidFill>
                <a:srgbClr val="00009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2160" y="4690192"/>
            <a:ext cx="519258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vợ chồng đi rừng bắt được một con dúi.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Dúi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báo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lũ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tránh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vi-VN" sz="2400" dirty="0">
              <a:solidFill>
                <a:srgbClr val="00009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7632"/>
                    </a14:imgEffect>
                    <a14:imgEffect>
                      <a14:saturation sat="20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120" y="1359973"/>
            <a:ext cx="4568851" cy="24174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55"/>
                    </a14:imgEffect>
                    <a14:imgEffect>
                      <a14:saturation sat="2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2160" y="1359974"/>
            <a:ext cx="4531042" cy="241746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22348" y="3809545"/>
            <a:ext cx="4104394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xảy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dúi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endParaRPr lang="vi-VN" sz="2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0089" y="3868108"/>
            <a:ext cx="4673113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Dúi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khuyên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vi-VN" sz="2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5056" y="84541"/>
            <a:ext cx="10359143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lang="en-US" sz="3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gợi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ý,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09159" y="684533"/>
            <a:ext cx="3583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 smtClean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endParaRPr lang="en-US" sz="3200" b="1" dirty="0">
              <a:solidFill>
                <a:srgbClr val="F44A0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9" grpId="1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056" y="5027210"/>
            <a:ext cx="5267571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 con người nhỏ bé bước ra từ trong quả bầu.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1316" y="5027210"/>
            <a:ext cx="5385501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vợ chồng lấy quả bầu xuống, áp tai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7632"/>
                    </a14:imgEffect>
                    <a14:imgEffect>
                      <a14:saturation sat="18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77835" y="1462900"/>
            <a:ext cx="4836363" cy="27462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76125" y="4402733"/>
            <a:ext cx="4020457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</a:t>
            </a:r>
            <a:r>
              <a:rPr kumimoji="0" lang="vi-VN" sz="2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từ </a:t>
            </a:r>
            <a:r>
              <a:rPr kumimoji="0" lang="vi-VN" sz="2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</a:t>
            </a:r>
            <a:r>
              <a:rPr kumimoji="0" lang="vi-VN" sz="2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vi-VN" sz="22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6800" y="4402732"/>
            <a:ext cx="3052017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vợ chồng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vi-VN" sz="22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822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8082" y="1462900"/>
            <a:ext cx="4696545" cy="274624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55056" y="84541"/>
            <a:ext cx="10359143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gợi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09159" y="684533"/>
            <a:ext cx="3583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44A06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386824" y="187481"/>
            <a:ext cx="10359143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Sắp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7632"/>
                    </a14:imgEffect>
                    <a14:imgEffect>
                      <a14:saturation sat="20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3868" y="1314451"/>
            <a:ext cx="4130326" cy="27326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55"/>
                    </a14:imgEffect>
                    <a14:imgEffect>
                      <a14:saturation sat="2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4872" y="1314451"/>
            <a:ext cx="4010214" cy="27136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822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3868" y="4028121"/>
            <a:ext cx="4242011" cy="27326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632"/>
                    </a14:imgEffect>
                    <a14:imgEffect>
                      <a14:saturation sat="18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4194" y="4012659"/>
            <a:ext cx="4143255" cy="273269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759031" y="729676"/>
            <a:ext cx="3583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 smtClean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endParaRPr lang="en-US" sz="3200" b="1" dirty="0">
              <a:solidFill>
                <a:srgbClr val="F44A0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7632"/>
                    </a14:imgEffect>
                    <a14:imgEffect>
                      <a14:saturation sat="20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891" y="4885376"/>
            <a:ext cx="3004157" cy="19875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55"/>
                    </a14:imgEffect>
                    <a14:imgEffect>
                      <a14:saturation sat="2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4307" y="4899211"/>
            <a:ext cx="2916795" cy="19737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822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81102" y="4922293"/>
            <a:ext cx="3085390" cy="19875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632"/>
                    </a14:imgEffect>
                    <a14:imgEffect>
                      <a14:saturation sat="18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69726" y="4870401"/>
            <a:ext cx="3013561" cy="19875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6596" y="201995"/>
            <a:ext cx="10359143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Sắp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64307" y="845761"/>
            <a:ext cx="3583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44A06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-0.07526 -0.496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3" y="-2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0.45873 -0.500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30" y="-2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-0.58294 -0.102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54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-0.02382 -0.1057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-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976563" y="304672"/>
            <a:ext cx="10359143" cy="601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7632"/>
                    </a14:imgEffect>
                    <a14:imgEffect>
                      <a14:saturation sat="20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3868" y="1314451"/>
            <a:ext cx="4130326" cy="27326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55"/>
                    </a14:imgEffect>
                    <a14:imgEffect>
                      <a14:saturation sat="2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4872" y="1314451"/>
            <a:ext cx="4010214" cy="27136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822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3868" y="4028121"/>
            <a:ext cx="4242011" cy="27326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632"/>
                    </a14:imgEffect>
                    <a14:imgEffect>
                      <a14:saturation sat="18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8855" y="3965981"/>
            <a:ext cx="4143255" cy="273269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14873" y="667536"/>
            <a:ext cx="3583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44A06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PA" val="v3.2.0"/>
</p:tagLst>
</file>

<file path=ppt/tags/tag3.xml><?xml version="1.0" encoding="utf-8"?>
<p:tagLst xmlns:p="http://schemas.openxmlformats.org/presentationml/2006/main">
  <p:tag name="PA" val="v3.2.0"/>
</p:tagLst>
</file>

<file path=ppt/tags/tag4.xml><?xml version="1.0" encoding="utf-8"?>
<p:tagLst xmlns:p="http://schemas.openxmlformats.org/presentationml/2006/main">
  <p:tag name="INKNOELEADERBOARD" val="125358759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1613</Words>
  <Application>WPS Presentation</Application>
  <PresentationFormat>Widescreen</PresentationFormat>
  <Paragraphs>90</Paragraphs>
  <Slides>13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Arial</vt:lpstr>
      <vt:lpstr>SimSun</vt:lpstr>
      <vt:lpstr>Wingdings</vt:lpstr>
      <vt:lpstr>Arial-Rounded</vt:lpstr>
      <vt:lpstr>Yellowtail</vt:lpstr>
      <vt:lpstr>Times New Roman</vt:lpstr>
      <vt:lpstr>思源黑体 CN Bold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86</cp:revision>
  <dcterms:created xsi:type="dcterms:W3CDTF">2021-12-11T14:51:00Z</dcterms:created>
  <dcterms:modified xsi:type="dcterms:W3CDTF">2022-05-09T14:10:03Z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1EFDB05F96BF4786A8D4E69FDFF7B525</vt:lpwstr>
  </property>
  <property fmtid="{D5CDD505-2E9C-101B-9397-08002B2CF9AE}" pid="3" name="KSOProductBuildVer">
    <vt:lpwstr>1033-11.2.0.11074</vt:lpwstr>
  </property>
</Properties>
</file>