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007577121" r:id="rId2"/>
    <p:sldId id="3397" r:id="rId3"/>
    <p:sldId id="2007577122" r:id="rId4"/>
    <p:sldId id="496" r:id="rId5"/>
    <p:sldId id="3404" r:id="rId6"/>
    <p:sldId id="2007577170" r:id="rId7"/>
    <p:sldId id="487" r:id="rId8"/>
    <p:sldId id="20075771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8996-DB31-4BAA-B276-D6264549EBCA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11B0-18E3-414C-9AA8-9F09361D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4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D9C58-E807-494C-B480-588A31CB81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1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07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0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BFF0-EA2D-4226-835F-822084AEA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1691D-C010-46F5-A6D2-EC9E9F6ED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D0F5B-8FAE-487C-872D-B474549D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0B8-2635-463A-BEC9-09A94D1E1B7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CA92E-BBC0-49F0-B10F-7B4AC0AF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786F2-B446-441C-989C-D4A61B5E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4C40-5705-4FF0-924C-2DC70F12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8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E1FE-03FC-42CC-961A-F7DC28A0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65647-3EA7-4C70-A962-7CF13BCB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9709A-FFA4-4578-A54C-ECBDC99E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0B8-2635-463A-BEC9-09A94D1E1B7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94F8-BD2B-43E5-B904-46FC1592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203D8-1789-4275-B279-A4C62130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4C40-5705-4FF0-924C-2DC70F12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8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1BE17-0889-4162-B0AD-BB61110CB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2E2DF-76D3-4853-9802-766B4CE83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21DA7-2A83-454A-A797-0DD498AA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0B8-2635-463A-BEC9-09A94D1E1B7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99B52-6FA2-4C09-96D4-2B6CEF571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2DE9C-8414-45A3-843D-ACA4AAC2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4C40-5705-4FF0-924C-2DC70F12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42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4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24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F56B-1260-4142-ABED-1C08E378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B84C8-98BC-4E63-83D1-F02F8FFD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D26C6-EC84-407D-BF00-4B88E28C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0B8-2635-463A-BEC9-09A94D1E1B7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BBF5D-EA75-4743-AEB5-7C233073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9A299-07CB-4136-9674-D6319FEB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4C40-5705-4FF0-924C-2DC70F12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8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464B3-D198-4180-A9E2-47F1BBBA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AAA25-89DE-4838-91EA-28A5D148D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DCE69-43E8-4EFE-9AED-410CD055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0B8-2635-463A-BEC9-09A94D1E1B7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7E20A-F40A-4933-864E-0D33561D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6438B-14B0-4126-A18F-4F3E85F4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4C40-5705-4FF0-924C-2DC70F12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4959-5F5D-4F7A-912E-AAB41BF8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FBA1D-16A6-49DE-8972-971FD02FD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36B7E-AC6A-4303-A813-CF5BECF90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D764-B4DC-4815-87F9-C5B00B2C8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0B8-2635-463A-BEC9-09A94D1E1B7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49D57-7A96-46F2-AFD4-55CF8908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642E2-71E8-41E1-91C2-4A674D0C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4C40-5705-4FF0-924C-2DC70F12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0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98A5-0990-421F-A542-7F3855B8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06BB3-FA33-47C9-954C-59195E490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55F4F-B4D5-454F-BB18-F4BACDD07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36446-DA1D-42CF-93AF-02AF8CA73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49E30-31E2-4A5F-A092-411CDD898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AE1AA-88DE-4F32-816D-ADEB033D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0B8-2635-463A-BEC9-09A94D1E1B7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F59D4B-F896-464C-8BFB-71335406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04C83-C580-4197-98A2-9D6D4926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4C40-5705-4FF0-924C-2DC70F12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6F07-4F59-46AF-AECE-0FA3C6F8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9DAFD-7309-4841-8ED4-485E08043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0B8-2635-463A-BEC9-09A94D1E1B7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4AFA1-1E74-45B7-8CD7-C9914192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4F5F3-880D-41CA-B285-E7DAA5A1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4C40-5705-4FF0-924C-2DC70F12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BF51AB-9D31-4101-A313-22121C51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0B8-2635-463A-BEC9-09A94D1E1B7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09EB1-D806-412C-9263-B2E34D1A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99228-3105-45B7-946B-0E090D20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4C40-5705-4FF0-924C-2DC70F12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8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9A25F-1C0B-4E12-9914-F70B766F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678F-B9AC-49AD-B340-031CE7F64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E2E76-D9D0-4BC8-B850-46774F372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C25EF-FA9B-45C9-A17D-EB703C0B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0B8-2635-463A-BEC9-09A94D1E1B7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B3920-7BA9-4BA5-A98C-5C0B0424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DEE0D-D726-4958-8002-AA7E54C9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4C40-5705-4FF0-924C-2DC70F12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1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08B9-9158-43CC-928A-F3481E20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9F2684-9EC9-4417-93EC-1EDB946A4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AA065-C1FA-4348-ACC5-3BB6CA8D1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4FC39-D3CE-4022-A9DE-689D7484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0B8-2635-463A-BEC9-09A94D1E1B7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72681-30DA-422E-8C25-D2E88E2D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8AB45-5198-4560-BE1B-1B123E6D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4C40-5705-4FF0-924C-2DC70F12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6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2BBCE-0B25-4227-9CD6-18BB2741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3A0E3-6899-40CC-8A8A-AEC55271F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8AF66-19C0-4B5F-8033-A9C1F1B66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200B8-2635-463A-BEC9-09A94D1E1B7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0B467-54A2-407B-BC78-F632570DB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9DC3D-8133-430E-87E9-C8188D508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F4C40-5705-4FF0-924C-2DC70F12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5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id="{19551794-D6C8-4239-A89B-552EFD815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  <p:sp>
        <p:nvSpPr>
          <p:cNvPr id="10" name="矩形 16">
            <a:extLst>
              <a:ext uri="{FF2B5EF4-FFF2-40B4-BE49-F238E27FC236}">
                <a16:creationId xmlns:a16="http://schemas.microsoft.com/office/drawing/2014/main" id="{B242D005-C0A9-4153-ADF2-CB38EBE42DB8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9B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sym typeface="字魂36号-正文宋楷" panose="00000500000000000000" pitchFamily="2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916CE3-787F-4209-B593-9D30FD5B1D32}"/>
              </a:ext>
            </a:extLst>
          </p:cNvPr>
          <p:cNvSpPr/>
          <p:nvPr/>
        </p:nvSpPr>
        <p:spPr>
          <a:xfrm>
            <a:off x="840658" y="958645"/>
            <a:ext cx="10751574" cy="47784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6B00E6-04DE-45BA-86DD-C56D9DFEBDF5}"/>
              </a:ext>
            </a:extLst>
          </p:cNvPr>
          <p:cNvSpPr txBox="1"/>
          <p:nvPr/>
        </p:nvSpPr>
        <p:spPr>
          <a:xfrm>
            <a:off x="4092332" y="481591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1DC234-E437-46B4-8115-4BF6611317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6" y="492841"/>
            <a:ext cx="1256072" cy="12560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F2BF10-2C18-45C4-9145-C8DC42276CA8}"/>
              </a:ext>
            </a:extLst>
          </p:cNvPr>
          <p:cNvSpPr txBox="1"/>
          <p:nvPr/>
        </p:nvSpPr>
        <p:spPr>
          <a:xfrm>
            <a:off x="932273" y="1970583"/>
            <a:ext cx="107820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</a:p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26: ĐỌC MỞ RỘNG</a:t>
            </a: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6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92781" y="173893"/>
            <a:ext cx="11487363" cy="1350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Arial-Rounded"/>
              <a:cs typeface="Arial-Rounded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0B7B6-4C2D-4553-AF2A-D330AFA2AC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0" y="0"/>
            <a:ext cx="1779213" cy="1700627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7DEC50-39AC-4375-8B17-AC02830263D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198" y="1447638"/>
            <a:ext cx="12559264" cy="6822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902428-02AE-48EB-BB5A-D57F2021599B}"/>
              </a:ext>
            </a:extLst>
          </p:cNvPr>
          <p:cNvSpPr txBox="1"/>
          <p:nvPr/>
        </p:nvSpPr>
        <p:spPr>
          <a:xfrm>
            <a:off x="1992573" y="221661"/>
            <a:ext cx="10758889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just" defTabSz="914400" rtl="0" eaLnBrk="1" fontAlgn="auto" latinLnBrk="0" hangingPunct="1"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/>
                <a:ea typeface="Arial-Rounded"/>
              </a:rPr>
              <a:t>Tìm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/>
                <a:ea typeface="Arial-Rounded"/>
              </a:rPr>
              <a:t>đọc bài thơ, câu chuyện viết về cảnh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/>
                <a:ea typeface="Arial-Rounded"/>
              </a:rPr>
              <a:t>đẹp </a:t>
            </a:r>
            <a:endParaRPr lang="en-US" sz="3600" b="1">
              <a:solidFill>
                <a:schemeClr val="bg1"/>
              </a:solidFill>
              <a:latin typeface="Arial-Rounded"/>
              <a:ea typeface="Arial-Rounded"/>
            </a:endParaRPr>
          </a:p>
          <a:p>
            <a:pPr marR="0" lvl="0" algn="just" defTabSz="914400" rtl="0" eaLnBrk="1" fontAlgn="auto" latinLnBrk="0" hangingPunct="1">
              <a:spcBef>
                <a:spcPts val="133"/>
              </a:spcBef>
              <a:spcAft>
                <a:spcPts val="133"/>
              </a:spcAft>
              <a:buClrTx/>
              <a:buSzTx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/>
                <a:ea typeface="Arial-Rounded"/>
              </a:rPr>
              <a:t>trên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/>
                <a:ea typeface="Arial-Rounded"/>
              </a:rPr>
              <a:t>các miền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E6133-3E18-42D6-AC66-9047ECDE53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96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10793C-EA85-4EF4-AB72-3F9FF10EAC30}"/>
              </a:ext>
            </a:extLst>
          </p:cNvPr>
          <p:cNvSpPr/>
          <p:nvPr/>
        </p:nvSpPr>
        <p:spPr>
          <a:xfrm>
            <a:off x="958646" y="302341"/>
            <a:ext cx="10663084" cy="625331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3E0CC-EF8F-4195-97AF-320F04DA4663}"/>
              </a:ext>
            </a:extLst>
          </p:cNvPr>
          <p:cNvSpPr txBox="1"/>
          <p:nvPr/>
        </p:nvSpPr>
        <p:spPr>
          <a:xfrm>
            <a:off x="2539489" y="418399"/>
            <a:ext cx="7501398" cy="6021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vi-VN" sz="3600" b="1" i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 tranh quê</a:t>
            </a:r>
          </a:p>
          <a:p>
            <a:pPr fontAlgn="base">
              <a:lnSpc>
                <a:spcPct val="120000"/>
              </a:lnSpc>
            </a:pPr>
            <a:r>
              <a:rPr lang="en-US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 hương đẹp mãi trong tôi</a:t>
            </a:r>
            <a:br>
              <a:rPr lang="vi-VN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 sông bên lỡ bên bồi uốn quanh</a:t>
            </a:r>
            <a:br>
              <a:rPr lang="vi-VN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 cò bay lượn chòng chành</a:t>
            </a:r>
            <a:br>
              <a:rPr lang="vi-VN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bê gặm cỏ đồng xanh mượt mà</a:t>
            </a:r>
          </a:p>
          <a:p>
            <a:pPr fontAlgn="base">
              <a:lnSpc>
                <a:spcPct val="120000"/>
              </a:lnSpc>
            </a:pPr>
            <a:r>
              <a:rPr lang="en-US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 diều trong gió ngân nga</a:t>
            </a:r>
            <a:br>
              <a:rPr lang="vi-VN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 yên thanh đạm chan hòa yêu thương</a:t>
            </a:r>
            <a:br>
              <a:rPr lang="vi-VN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 tranh đẹp tựa thiên đường</a:t>
            </a:r>
            <a:br>
              <a:rPr lang="vi-VN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200" b="1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 thơ trỗi dậy nặng vương nghĩa tình.</a:t>
            </a:r>
            <a:endParaRPr lang="en-US" sz="3200" b="1" i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 fontAlgn="base">
              <a:lnSpc>
                <a:spcPct val="120000"/>
              </a:lnSpc>
            </a:pPr>
            <a:r>
              <a:rPr lang="vi-VN" sz="3200" b="1" i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Thơ: Hà Thu</a:t>
            </a:r>
          </a:p>
        </p:txBody>
      </p:sp>
    </p:spTree>
    <p:extLst>
      <p:ext uri="{BB962C8B-B14F-4D97-AF65-F5344CB8AC3E}">
        <p14:creationId xmlns:p14="http://schemas.microsoft.com/office/powerpoint/2010/main" val="5299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479DE9C-4898-4209-9612-F257EF72ED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4384" y="717510"/>
            <a:ext cx="12760767" cy="6111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C4997-B156-4524-B717-3A1881A94E0F}"/>
              </a:ext>
            </a:extLst>
          </p:cNvPr>
          <p:cNvSpPr txBox="1"/>
          <p:nvPr/>
        </p:nvSpPr>
        <p:spPr>
          <a:xfrm>
            <a:off x="868926" y="28959"/>
            <a:ext cx="1045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 cho bạn nghe đoạn thơ hoặc đoạn truyện em thích.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45796" y="81224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69" y="2821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18" y="3838671"/>
            <a:ext cx="2087610" cy="3019329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3163464"/>
            <a:ext cx="3610523" cy="3610523"/>
          </a:xfrm>
          <a:prstGeom prst="rect">
            <a:avLst/>
          </a:prstGeom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6" y="1530312"/>
            <a:ext cx="2681742" cy="268174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6AEE366-AA21-49C8-8655-1105454257CD}"/>
              </a:ext>
            </a:extLst>
          </p:cNvPr>
          <p:cNvSpPr/>
          <p:nvPr/>
        </p:nvSpPr>
        <p:spPr>
          <a:xfrm>
            <a:off x="2834672" y="430452"/>
            <a:ext cx="6940446" cy="2593299"/>
          </a:xfrm>
          <a:prstGeom prst="cloudCallout">
            <a:avLst>
              <a:gd name="adj1" fmla="val -53878"/>
              <a:gd name="adj2" fmla="val 50940"/>
            </a:avLst>
          </a:prstGeom>
          <a:solidFill>
            <a:srgbClr val="396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91096" y="808887"/>
            <a:ext cx="4209807" cy="2062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nay, </a:t>
            </a:r>
          </a:p>
          <a:p>
            <a:pPr algn="ctr" defTabSz="914377"/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endParaRPr lang="en-US" sz="4267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/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04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:a16="http://schemas.microsoft.com/office/drawing/2014/main" id="{7B29F49B-1614-4116-BAEB-861E2BB4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  <p:sp>
        <p:nvSpPr>
          <p:cNvPr id="14" name="矩形 16">
            <a:extLst>
              <a:ext uri="{FF2B5EF4-FFF2-40B4-BE49-F238E27FC236}">
                <a16:creationId xmlns:a16="http://schemas.microsoft.com/office/drawing/2014/main" id="{15D950C0-AB70-4DAE-A840-E53EBD359172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9B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sym typeface="字魂36号-正文宋楷" panose="00000500000000000000" pitchFamily="2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67EC9-FC11-4BAC-965F-8ABD9552BD6C}"/>
              </a:ext>
            </a:extLst>
          </p:cNvPr>
          <p:cNvSpPr/>
          <p:nvPr/>
        </p:nvSpPr>
        <p:spPr>
          <a:xfrm>
            <a:off x="840658" y="958645"/>
            <a:ext cx="10751574" cy="47784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C0CEDC-69A2-4BF2-85F7-4175247442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6" y="492841"/>
            <a:ext cx="1256072" cy="1256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2058153" y="1724745"/>
            <a:ext cx="8168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40" y="3106860"/>
            <a:ext cx="6590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err="1"/>
              <a:t>Về</a:t>
            </a:r>
            <a:r>
              <a:rPr lang="en-US" sz="3600" b="1" dirty="0"/>
              <a:t> </a:t>
            </a:r>
            <a:r>
              <a:rPr lang="en-US" sz="3600" b="1" dirty="0" err="1"/>
              <a:t>nhà</a:t>
            </a:r>
            <a:r>
              <a:rPr lang="en-US" sz="3600" b="1" dirty="0"/>
              <a:t> </a:t>
            </a:r>
            <a:r>
              <a:rPr lang="en-US" sz="3600" b="1" dirty="0" err="1"/>
              <a:t>đọc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3600" b="1" dirty="0" err="1"/>
              <a:t>Chuẩn</a:t>
            </a:r>
            <a:r>
              <a:rPr lang="en-US" sz="3600" b="1" dirty="0"/>
              <a:t> </a:t>
            </a:r>
            <a:r>
              <a:rPr lang="en-US" sz="3600" b="1" err="1"/>
              <a:t>bị</a:t>
            </a:r>
            <a:r>
              <a:rPr lang="en-US" sz="3600" b="1"/>
              <a:t> bài học sau.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54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7ACB1075-91F1-4EDD-BE0D-848C398F2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51C532-89DC-47F8-A67C-B25CC3214E19}"/>
              </a:ext>
            </a:extLst>
          </p:cNvPr>
          <p:cNvSpPr/>
          <p:nvPr/>
        </p:nvSpPr>
        <p:spPr>
          <a:xfrm>
            <a:off x="840658" y="958645"/>
            <a:ext cx="10751574" cy="47784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31"/>
          <p:cNvSpPr txBox="1"/>
          <p:nvPr/>
        </p:nvSpPr>
        <p:spPr>
          <a:xfrm>
            <a:off x="1908790" y="2117904"/>
            <a:ext cx="8374419" cy="1733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5333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Chúc</a:t>
            </a:r>
            <a:r>
              <a:rPr lang="en-US" altLang="zh-CN" sz="5333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5333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con</a:t>
            </a:r>
          </a:p>
          <a:p>
            <a:pPr algn="ctr" defTabSz="914377"/>
            <a:r>
              <a:rPr lang="en-US" altLang="zh-CN" sz="5333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Chăm</a:t>
            </a:r>
            <a:r>
              <a:rPr lang="en-US" altLang="zh-CN" sz="5333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ngoan</a:t>
            </a:r>
            <a:r>
              <a:rPr lang="en-US" altLang="zh-CN" sz="5333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5333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r>
              <a:rPr lang="en-US" altLang="zh-CN" sz="5333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giỏi</a:t>
            </a:r>
            <a:endParaRPr lang="zh-CN" altLang="en-US" sz="5333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74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220</Words>
  <Application>Microsoft Office PowerPoint</Application>
  <PresentationFormat>Widescreen</PresentationFormat>
  <Paragraphs>35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Calibri Light</vt:lpstr>
      <vt:lpstr>UTM Avo</vt:lpstr>
      <vt:lpstr>字魂36号-正文宋楷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5</cp:revision>
  <dcterms:created xsi:type="dcterms:W3CDTF">2022-05-02T13:51:16Z</dcterms:created>
  <dcterms:modified xsi:type="dcterms:W3CDTF">2022-05-08T15:23:08Z</dcterms:modified>
</cp:coreProperties>
</file>