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9"/>
  </p:notesMasterIdLst>
  <p:sldIdLst>
    <p:sldId id="447" r:id="rId3"/>
    <p:sldId id="413" r:id="rId4"/>
    <p:sldId id="406" r:id="rId5"/>
    <p:sldId id="407" r:id="rId6"/>
    <p:sldId id="421" r:id="rId7"/>
    <p:sldId id="422" r:id="rId8"/>
    <p:sldId id="408" r:id="rId9"/>
    <p:sldId id="425" r:id="rId10"/>
    <p:sldId id="426" r:id="rId11"/>
    <p:sldId id="427" r:id="rId12"/>
    <p:sldId id="428" r:id="rId13"/>
    <p:sldId id="429" r:id="rId14"/>
    <p:sldId id="430" r:id="rId15"/>
    <p:sldId id="423" r:id="rId16"/>
    <p:sldId id="419" r:id="rId17"/>
    <p:sldId id="420" r:id="rId18"/>
  </p:sldIdLst>
  <p:sldSz cx="6858000" cy="51435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Kalam" panose="020B0604020202020204" charset="0"/>
      <p:regular r:id="rId26"/>
    </p:embeddedFont>
    <p:embeddedFont>
      <p:font typeface="Montserrat" panose="00000500000000000000" pitchFamily="2" charset="0"/>
      <p:regular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86" d="100"/>
          <a:sy n="86" d="100"/>
        </p:scale>
        <p:origin x="930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–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1: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2: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ạ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0F99-25D5-484E-AD3E-905A3395BE2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–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0F99-25D5-484E-AD3E-905A3395BE2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( 1-2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0F99-25D5-484E-AD3E-905A3395BE2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</p:spPr>
        <p:txBody>
          <a:bodyPr/>
          <a:lstStyle/>
          <a:p>
            <a:fld id="{B1CF2E77-4E87-4338-A6B2-93E833A84A3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B565-2225-4841-A709-2D6000FF035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099A-C5A2-4868-83DF-E59066CB80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1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16" y="2929045"/>
            <a:ext cx="1644296" cy="1317905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77" y="4107423"/>
            <a:ext cx="4659423" cy="393139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423"/>
            <a:ext cx="4451933" cy="393139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734"/>
            <a:ext cx="1463406" cy="1752581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9860"/>
            <a:ext cx="1031371" cy="97070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947453"/>
            <a:ext cx="2628899" cy="411115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2" y="793954"/>
            <a:ext cx="4900392" cy="10041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65" y="3605701"/>
            <a:ext cx="2705374" cy="929825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1621371" y="701822"/>
            <a:ext cx="3689350" cy="3340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157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157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1652254" y="927908"/>
            <a:ext cx="3578225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18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1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576744" y="1728059"/>
            <a:ext cx="3472459" cy="406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2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912788" y="2261833"/>
            <a:ext cx="480060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</a:t>
            </a:r>
            <a:r>
              <a:rPr kumimoji="0" lang="vi-VN" altLang="en-US" sz="225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LUYỆN TẬ</a:t>
            </a:r>
            <a:r>
              <a:rPr lang="vi-VN" altLang="zh-CN" sz="2250" b="1" dirty="0">
                <a:solidFill>
                  <a:srgbClr val="0070C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  <a:sym typeface="+mn-ea"/>
              </a:rPr>
              <a:t>P</a:t>
            </a:r>
            <a:endParaRPr kumimoji="0" lang="en-US" sz="225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25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62905" y="2752871"/>
            <a:ext cx="5397130" cy="71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altLang="en-US" sz="202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văn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đồ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hoặc</a:t>
            </a:r>
            <a:r>
              <a:rPr lang="en-US" sz="2025" b="1" kern="1200" dirty="0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025" b="1" kern="1200" dirty="0" err="1">
                <a:solidFill>
                  <a:srgbClr val="7030A0"/>
                </a:solidFill>
                <a:ea typeface="+mn-ea"/>
                <a:cs typeface="Times New Roman" panose="02020603050405020304" pitchFamily="18" charset="0"/>
                <a:sym typeface="+mn-ea"/>
              </a:rPr>
              <a:t>gỗ</a:t>
            </a:r>
            <a:r>
              <a:rPr lang="en-US" sz="2025" b="1" dirty="0">
                <a:solidFill>
                  <a:srgbClr val="7030A0"/>
                </a:solidFill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02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227" y="1042595"/>
            <a:ext cx="51285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172" y="2409618"/>
            <a:ext cx="6351104" cy="72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 sz="157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……………………... </a:t>
            </a:r>
            <a:endParaRPr lang="en-US" sz="1575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227" y="1042595"/>
            <a:ext cx="5128592" cy="33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157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157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157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57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57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75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575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cuộc sống hằng ngày? </a:t>
            </a:r>
            <a:endParaRPr lang="en-US" sz="15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172" y="2409618"/>
            <a:ext cx="635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…………………..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227" y="1042595"/>
            <a:ext cx="5128592" cy="33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đồ vật đó hoặc người làm ra nó?</a:t>
            </a:r>
            <a:endParaRPr lang="en-US" sz="1575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823" y="2173523"/>
            <a:ext cx="6340840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57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…………….</a:t>
            </a:r>
            <a:endParaRPr lang="en-US" sz="15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n-US" sz="1575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…………………..</a:t>
            </a:r>
            <a:endParaRPr lang="en-US" sz="157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33" y="1285875"/>
            <a:ext cx="3315999" cy="3214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9146" y="814388"/>
            <a:ext cx="1432279" cy="942975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Casc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4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4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/>
          <p:cNvSpPr txBox="1"/>
          <p:nvPr/>
        </p:nvSpPr>
        <p:spPr>
          <a:xfrm rot="21412779">
            <a:off x="3064900" y="1974240"/>
            <a:ext cx="246014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283" y="1415845"/>
            <a:ext cx="6066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THAM KHẢO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Chiếc bàn này là món quà của bố mẹ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học lớp một. Nó làm từ gỗ. Mặt bàn được phun sơn mài bóng màu trắng ngà. Mặt bàn là hình chữ nhậ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Ba ngăn kéo rộng vừa phải được thiết kế ở phía dưới, bé có thể để vài cuốn sách, vở cũng như đồ dùng học tập hàng ngày, giúp bàn học của bé gọn gàng hơn.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rất thích cái bàn này.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748" y="2453238"/>
            <a:ext cx="38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418" y="2066330"/>
            <a:ext cx="441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3619" y="252653"/>
            <a:ext cx="5896572" cy="4796425"/>
            <a:chOff x="931611" y="830774"/>
            <a:chExt cx="5407854" cy="4059066"/>
          </a:xfrm>
        </p:grpSpPr>
        <p:grpSp>
          <p:nvGrpSpPr>
            <p:cNvPr id="3" name="Group 2"/>
            <p:cNvGrpSpPr/>
            <p:nvPr/>
          </p:nvGrpSpPr>
          <p:grpSpPr>
            <a:xfrm>
              <a:off x="931611" y="830774"/>
              <a:ext cx="4675936" cy="3878316"/>
              <a:chOff x="1417547" y="704179"/>
              <a:chExt cx="4675936" cy="387831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683496" y="704179"/>
                <a:ext cx="3409987" cy="55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70327" y="237203"/>
            <a:ext cx="1634581" cy="661781"/>
            <a:chOff x="348409" y="617893"/>
            <a:chExt cx="1634581" cy="661781"/>
          </a:xfrm>
        </p:grpSpPr>
        <p:sp>
          <p:nvSpPr>
            <p:cNvPr id="9" name="TextBox 8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26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27115" y="568094"/>
            <a:ext cx="4952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2323" y="2952581"/>
            <a:ext cx="321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1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</a:t>
            </a:r>
            <a:r>
              <a:rPr lang="vi-VN" sz="18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MỘT ĐỒ VẬT ĐƯỢC LÀM TỪ TRE HOẶC GỖ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927" y="946652"/>
            <a:ext cx="4473473" cy="3917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tên các đồ vật được làm từ tre hoặc gỗ và công dụng của chúng.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781" y="1231461"/>
            <a:ext cx="1042018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 tre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2" y="1648420"/>
            <a:ext cx="11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gắp thức ăn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1101" y="1925419"/>
            <a:ext cx="2665417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endParaRPr lang="vi-V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790" y="4056376"/>
            <a:ext cx="1257253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ghế bằng tre</a:t>
            </a:r>
            <a:endParaRPr lang="vi-VN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2052" y="4024384"/>
            <a:ext cx="266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ngồi ăn, nghỉ ngơi, làm việc,...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4219" y="2271272"/>
            <a:ext cx="11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 cốc chén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2" y="501445"/>
            <a:ext cx="1859524" cy="185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4" y="501445"/>
            <a:ext cx="3735784" cy="1958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5" y="2460063"/>
            <a:ext cx="1695171" cy="225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4" y="2545786"/>
            <a:ext cx="3735784" cy="21736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397034"/>
            <a:ext cx="2874860" cy="4320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41" y="397034"/>
            <a:ext cx="2610311" cy="41996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1" y="1219200"/>
            <a:ext cx="6153953" cy="2911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482" y="440793"/>
            <a:ext cx="6029802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4 – 5 câu giới thiệu một đồ vật được làm từ tre hoặc gỗ.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227" y="1042595"/>
            <a:ext cx="51285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79801"/>
            <a:ext cx="5478946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040" algn="just"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Em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…………...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3040" algn="just">
              <a:lnSpc>
                <a:spcPct val="150000"/>
              </a:lnSpc>
              <a:spcAft>
                <a:spcPts val="450"/>
              </a:spcAft>
            </a:pP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 mới mua cho em một ………………</a:t>
            </a:r>
          </a:p>
          <a:p>
            <a:pPr marL="193040" algn="just">
              <a:lnSpc>
                <a:spcPct val="150000"/>
              </a:lnSpc>
              <a:spcAft>
                <a:spcPts val="450"/>
              </a:spcAft>
            </a:pP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</a:p>
          <a:p>
            <a:pPr marL="193040" algn="just">
              <a:lnSpc>
                <a:spcPct val="150000"/>
              </a:lnSpc>
              <a:spcAft>
                <a:spcPts val="450"/>
              </a:spcAft>
            </a:pPr>
            <a:endParaRPr lang="en-US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3040" algn="just">
              <a:lnSpc>
                <a:spcPct val="150000"/>
              </a:lnSpc>
              <a:spcAft>
                <a:spcPts val="450"/>
              </a:spcAft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227" y="1042595"/>
            <a:ext cx="5128592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2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02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172" y="2409618"/>
            <a:ext cx="5918752" cy="81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 làm bằng gỗ, tre, có hình chữ nhật ....</a:t>
            </a: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57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…………………….. </a:t>
            </a:r>
            <a:endParaRPr lang="en-US" sz="15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  <p:tag name="MMPROD_NEXTUNIQUEID" val="10011"/>
  <p:tag name="MMPROD_UIDATA" val="&lt;database version=&quot;10.0&quot;&gt;&lt;object type=&quot;1&quot; unique_id=&quot;10001&quot;&gt;&lt;object type=&quot;2&quot; unique_id=&quot;10177&quot;&gt;&lt;object type=&quot;3&quot; unique_id=&quot;10179&quot;&gt;&lt;property id=&quot;20148&quot; value=&quot;5&quot;/&gt;&lt;property id=&quot;20300&quot; value=&quot;Slide 2&quot;/&gt;&lt;property id=&quot;20307&quot; value=&quot;413&quot;/&gt;&lt;/object&gt;&lt;object type=&quot;3&quot; unique_id=&quot;10180&quot;&gt;&lt;property id=&quot;20148&quot; value=&quot;5&quot;/&gt;&lt;property id=&quot;20300&quot; value=&quot;Slide 3&quot;/&gt;&lt;property id=&quot;20307&quot; value=&quot;406&quot;/&gt;&lt;/object&gt;&lt;object type=&quot;3&quot; unique_id=&quot;10181&quot;&gt;&lt;property id=&quot;20148&quot; value=&quot;5&quot;/&gt;&lt;property id=&quot;20300&quot; value=&quot;Slide 4&quot;/&gt;&lt;property id=&quot;20307&quot; value=&quot;407&quot;/&gt;&lt;/object&gt;&lt;object type=&quot;3&quot; unique_id=&quot;10182&quot;&gt;&lt;property id=&quot;20148&quot; value=&quot;5&quot;/&gt;&lt;property id=&quot;20300&quot; value=&quot;Slide 5&quot;/&gt;&lt;property id=&quot;20307&quot; value=&quot;421&quot;/&gt;&lt;/object&gt;&lt;object type=&quot;3&quot; unique_id=&quot;10183&quot;&gt;&lt;property id=&quot;20148&quot; value=&quot;5&quot;/&gt;&lt;property id=&quot;20300&quot; value=&quot;Slide 6&quot;/&gt;&lt;property id=&quot;20307&quot; value=&quot;422&quot;/&gt;&lt;/object&gt;&lt;object type=&quot;3&quot; unique_id=&quot;10184&quot;&gt;&lt;property id=&quot;20148&quot; value=&quot;5&quot;/&gt;&lt;property id=&quot;20300&quot; value=&quot;Slide 7&quot;/&gt;&lt;property id=&quot;20307&quot; value=&quot;408&quot;/&gt;&lt;/object&gt;&lt;object type=&quot;3&quot; unique_id=&quot;10185&quot;&gt;&lt;property id=&quot;20148&quot; value=&quot;5&quot;/&gt;&lt;property id=&quot;20300&quot; value=&quot;Slide 8&quot;/&gt;&lt;property id=&quot;20307&quot; value=&quot;425&quot;/&gt;&lt;/object&gt;&lt;object type=&quot;3&quot; unique_id=&quot;10186&quot;&gt;&lt;property id=&quot;20148&quot; value=&quot;5&quot;/&gt;&lt;property id=&quot;20300&quot; value=&quot;Slide 9&quot;/&gt;&lt;property id=&quot;20307&quot; value=&quot;426&quot;/&gt;&lt;/object&gt;&lt;object type=&quot;3&quot; unique_id=&quot;10187&quot;&gt;&lt;property id=&quot;20148&quot; value=&quot;5&quot;/&gt;&lt;property id=&quot;20300&quot; value=&quot;Slide 10&quot;/&gt;&lt;property id=&quot;20307&quot; value=&quot;427&quot;/&gt;&lt;/object&gt;&lt;object type=&quot;3&quot; unique_id=&quot;10188&quot;&gt;&lt;property id=&quot;20148&quot; value=&quot;5&quot;/&gt;&lt;property id=&quot;20300&quot; value=&quot;Slide 11&quot;/&gt;&lt;property id=&quot;20307&quot; value=&quot;428&quot;/&gt;&lt;/object&gt;&lt;object type=&quot;3&quot; unique_id=&quot;10189&quot;&gt;&lt;property id=&quot;20148&quot; value=&quot;5&quot;/&gt;&lt;property id=&quot;20300&quot; value=&quot;Slide 12&quot;/&gt;&lt;property id=&quot;20307&quot; value=&quot;429&quot;/&gt;&lt;/object&gt;&lt;object type=&quot;3&quot; unique_id=&quot;10190&quot;&gt;&lt;property id=&quot;20148&quot; value=&quot;5&quot;/&gt;&lt;property id=&quot;20300&quot; value=&quot;Slide 13&quot;/&gt;&lt;property id=&quot;20307&quot; value=&quot;430&quot;/&gt;&lt;/object&gt;&lt;object type=&quot;3&quot; unique_id=&quot;10191&quot;&gt;&lt;property id=&quot;20148&quot; value=&quot;5&quot;/&gt;&lt;property id=&quot;20300&quot; value=&quot;Slide 14&quot;/&gt;&lt;property id=&quot;20307&quot; value=&quot;423&quot;/&gt;&lt;/object&gt;&lt;object type=&quot;3&quot; unique_id=&quot;10192&quot;&gt;&lt;property id=&quot;20148&quot; value=&quot;5&quot;/&gt;&lt;property id=&quot;20300&quot; value=&quot;Slide 15&quot;/&gt;&lt;property id=&quot;20307&quot; value=&quot;419&quot;/&gt;&lt;/object&gt;&lt;object type=&quot;3&quot; unique_id=&quot;10193&quot;&gt;&lt;property id=&quot;20148&quot; value=&quot;5&quot;/&gt;&lt;property id=&quot;20300&quot; value=&quot;Slide 16&quot;/&gt;&lt;property id=&quot;20307&quot; value=&quot;420&quot;/&gt;&lt;/object&gt;&lt;object type=&quot;3&quot; unique_id=&quot;10364&quot;&gt;&lt;property id=&quot;20148&quot; value=&quot;5&quot;/&gt;&lt;property id=&quot;20300&quot; value=&quot;Slide 1&quot;/&gt;&lt;property id=&quot;20307&quot; value=&quot;431&quot;/&gt;&lt;/object&gt;&lt;/object&gt;&lt;object type=&quot;8&quot; unique_id=&quot;1021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Custom</PresentationFormat>
  <Paragraphs>54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Montserrat</vt:lpstr>
      <vt:lpstr>UTM Avo</vt:lpstr>
      <vt:lpstr>Times New Roman</vt:lpstr>
      <vt:lpstr>Calibri Light</vt:lpstr>
      <vt:lpstr>Arial</vt:lpstr>
      <vt:lpstr>Calibri</vt:lpstr>
      <vt:lpstr>Kalam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Ms Quyen</cp:lastModifiedBy>
  <cp:revision>270</cp:revision>
  <dcterms:created xsi:type="dcterms:W3CDTF">2022-05-03T14:01:41Z</dcterms:created>
  <dcterms:modified xsi:type="dcterms:W3CDTF">2022-05-03T15:47:00Z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995C1537DDE444D7A0B68577FE855975</vt:lpwstr>
  </property>
  <property fmtid="{D5CDD505-2E9C-101B-9397-08002B2CF9AE}" pid="3" name="KSOProductBuildVer">
    <vt:lpwstr>1033-11.2.0.11074</vt:lpwstr>
  </property>
</Properties>
</file>