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9" r:id="rId3"/>
    <p:sldMasterId id="2147483691" r:id="rId4"/>
    <p:sldMasterId id="2147483703" r:id="rId5"/>
    <p:sldMasterId id="2147483715" r:id="rId6"/>
  </p:sldMasterIdLst>
  <p:notesMasterIdLst>
    <p:notesMasterId r:id="rId17"/>
  </p:notesMasterIdLst>
  <p:sldIdLst>
    <p:sldId id="3414" r:id="rId7"/>
    <p:sldId id="3400" r:id="rId8"/>
    <p:sldId id="266" r:id="rId9"/>
    <p:sldId id="256" r:id="rId10"/>
    <p:sldId id="262" r:id="rId11"/>
    <p:sldId id="259" r:id="rId12"/>
    <p:sldId id="265" r:id="rId13"/>
    <p:sldId id="3397" r:id="rId14"/>
    <p:sldId id="3401" r:id="rId15"/>
    <p:sldId id="341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360" y="60"/>
      </p:cViewPr>
      <p:guideLst>
        <p:guide orient="horz" pos="2144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t>2022/5/3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5" Type="http://schemas.openxmlformats.org/officeDocument/2006/relationships/image" Target="../media/image34.jpe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3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LUYỆN TẬ</a:t>
            </a:r>
            <a:r>
              <a:rPr lang="vi-VN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ea"/>
              </a:rPr>
              <a:t>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MRVT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truyền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thống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đất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ọn lọc] 2002+ Hình nền powerpoint đẹp cho bài thuyết trì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11016"/>
            <a:ext cx="12192000" cy="7602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88455" y="1209822"/>
            <a:ext cx="6752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Mì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B.Bún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C.Cháo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Phở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món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ăn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trang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phục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truyền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thống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Nam?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Kimono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B.Áo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dài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 err="1">
                <a:solidFill>
                  <a:srgbClr val="0000FF"/>
                </a:solidFill>
                <a:latin typeface="Calibri" panose="020F0502020204030204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panose="020F0502020204030204"/>
              </a:rPr>
              <a:t>xám</a:t>
            </a:r>
            <a:endParaRPr lang="en-US" sz="44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lá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mũ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ô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mưa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25371" y="0"/>
            <a:ext cx="5747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303" y="647700"/>
            <a:ext cx="11057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Tìm từ ngữ chỉ sự vật tương ứng với mỗi lời giải thích dưới đây: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3839" y="1116627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 ăn gồm bánh phở và thịt, chan nước dùng.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 dùng để đội đầu, che mưa nắng, thường làm bằng lá có hình chóp.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truyền thống của người Việt Nam.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 chơi dân gian được nặn bằng bột màu hấp chín, thường có hình con vật.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92451"/>
            <a:ext cx="7743929" cy="1694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93034" y="5946691"/>
            <a:ext cx="6798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6761" y="413589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Nón lá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21971" y="4149966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 dài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5193" y="4121828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 he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32468" y="4107765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Phở bò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654106"/>
            <a:ext cx="10311618" cy="4577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02984" y="3473530"/>
            <a:ext cx="1719514" cy="1070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46714" y="4562720"/>
            <a:ext cx="1874258" cy="110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861604" y="3619153"/>
            <a:ext cx="2346004" cy="1860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2" y="1568547"/>
            <a:ext cx="11596915" cy="46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1565899"/>
            <a:ext cx="11596914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1427871"/>
            <a:ext cx="11591779" cy="50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82" name="Picture 2" descr="Tìm hiểu về Hồ Hoàn Kiếm (Hồ Gươm) ở Hà Nội - Vntrip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68" y="1625453"/>
            <a:ext cx="5133877" cy="4479925"/>
          </a:xfrm>
          <a:prstGeom prst="rect">
            <a:avLst/>
          </a:prstGeom>
          <a:noFill/>
        </p:spPr>
      </p:pic>
      <p:pic>
        <p:nvPicPr>
          <p:cNvPr id="122884" name="Picture 4" descr="Chùa Mai Phúc chứa đựng nhiều giá trị đặc sắ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125" y="1599882"/>
            <a:ext cx="5682518" cy="44632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52&quot;&gt;&lt;object type=&quot;3&quot; unique_id=&quot;10154&quot;&gt;&lt;property id=&quot;20148&quot; value=&quot;5&quot;/&gt;&lt;property id=&quot;20300&quot; value=&quot;Slide 2&quot;/&gt;&lt;property id=&quot;20307&quot; value=&quot;3400&quot;/&gt;&lt;/object&gt;&lt;object type=&quot;3&quot; unique_id=&quot;10155&quot;&gt;&lt;property id=&quot;20148&quot; value=&quot;5&quot;/&gt;&lt;property id=&quot;20300&quot; value=&quot;Slide 3&quot;/&gt;&lt;property id=&quot;20307&quot; value=&quot;266&quot;/&gt;&lt;/object&gt;&lt;object type=&quot;3&quot; unique_id=&quot;10156&quot;&gt;&lt;property id=&quot;20148&quot; value=&quot;5&quot;/&gt;&lt;property id=&quot;20300&quot; value=&quot;Slide 4&quot;/&gt;&lt;property id=&quot;20307&quot; value=&quot;256&quot;/&gt;&lt;/object&gt;&lt;object type=&quot;3&quot; unique_id=&quot;10157&quot;&gt;&lt;property id=&quot;20148&quot; value=&quot;5&quot;/&gt;&lt;property id=&quot;20300&quot; value=&quot;Slide 5&quot;/&gt;&lt;property id=&quot;20307&quot; value=&quot;262&quot;/&gt;&lt;/object&gt;&lt;object type=&quot;3&quot; unique_id=&quot;10158&quot;&gt;&lt;property id=&quot;20148&quot; value=&quot;5&quot;/&gt;&lt;property id=&quot;20300&quot; value=&quot;Slide 6&quot;/&gt;&lt;property id=&quot;20307&quot; value=&quot;259&quot;/&gt;&lt;/object&gt;&lt;object type=&quot;3&quot; unique_id=&quot;10160&quot;&gt;&lt;property id=&quot;20148&quot; value=&quot;5&quot;/&gt;&lt;property id=&quot;20300&quot; value=&quot;Slide 7&quot;/&gt;&lt;property id=&quot;20307&quot; value=&quot;265&quot;/&gt;&lt;/object&gt;&lt;object type=&quot;3&quot; unique_id=&quot;10161&quot;&gt;&lt;property id=&quot;20148&quot; value=&quot;5&quot;/&gt;&lt;property id=&quot;20300&quot; value=&quot;Slide 8&quot;/&gt;&lt;property id=&quot;20307&quot; value=&quot;3397&quot;/&gt;&lt;/object&gt;&lt;object type=&quot;3&quot; unique_id=&quot;10162&quot;&gt;&lt;property id=&quot;20148&quot; value=&quot;5&quot;/&gt;&lt;property id=&quot;20300&quot; value=&quot;Slide 9&quot;/&gt;&lt;property id=&quot;20307&quot; value=&quot;3401&quot;/&gt;&lt;/object&gt;&lt;object type=&quot;3&quot; unique_id=&quot;10163&quot;&gt;&lt;property id=&quot;20148&quot; value=&quot;5&quot;/&gt;&lt;property id=&quot;20300&quot; value=&quot;Slide 10&quot;/&gt;&lt;property id=&quot;20307&quot; value=&quot;514&quot;/&gt;&lt;/object&gt;&lt;object type=&quot;3&quot; unique_id=&quot;10313&quot;&gt;&lt;property id=&quot;20148&quot; value=&quot;5&quot;/&gt;&lt;property id=&quot;20300&quot; value=&quot;Slide 1&quot;/&gt;&lt;property id=&quot;20307&quot; value=&quot;3404&quot;/&gt;&lt;/object&gt;&lt;/object&gt;&lt;object type=&quot;8&quot; unique_id=&quot;1017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Widescreen</PresentationFormat>
  <Paragraphs>51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Microsoft YaHei</vt:lpstr>
      <vt:lpstr>Arial</vt:lpstr>
      <vt:lpstr>Arial-Rounded</vt:lpstr>
      <vt:lpstr>Calibri</vt:lpstr>
      <vt:lpstr>Times New Roman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55</cp:revision>
  <dcterms:created xsi:type="dcterms:W3CDTF">2021-07-20T01:55:00Z</dcterms:created>
  <dcterms:modified xsi:type="dcterms:W3CDTF">2022-05-03T15:46:45Z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4846122479284EC3BD525B267437A9C3</vt:lpwstr>
  </property>
  <property fmtid="{D5CDD505-2E9C-101B-9397-08002B2CF9AE}" pid="3" name="KSOProductBuildVer">
    <vt:lpwstr>1033-11.2.0.11074</vt:lpwstr>
  </property>
</Properties>
</file>