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007577124" r:id="rId3"/>
    <p:sldId id="2007577095" r:id="rId4"/>
    <p:sldId id="2007577125" r:id="rId5"/>
    <p:sldId id="2007577121" r:id="rId6"/>
    <p:sldId id="2007577122" r:id="rId7"/>
    <p:sldId id="2007577123" r:id="rId8"/>
    <p:sldId id="260" r:id="rId9"/>
    <p:sldId id="261" r:id="rId10"/>
    <p:sldId id="262" r:id="rId11"/>
    <p:sldId id="263" r:id="rId12"/>
    <p:sldId id="2007577130" r:id="rId13"/>
    <p:sldId id="2007577126" r:id="rId14"/>
    <p:sldId id="259" r:id="rId15"/>
    <p:sldId id="11088394" r:id="rId16"/>
    <p:sldId id="269" r:id="rId17"/>
    <p:sldId id="2007577129" r:id="rId18"/>
    <p:sldId id="2007577117" r:id="rId19"/>
    <p:sldId id="278" r:id="rId20"/>
    <p:sldId id="20075771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5" d="100"/>
          <a:sy n="35" d="100"/>
        </p:scale>
        <p:origin x="9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FA039-75DC-472A-8E46-B685824EA8C5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B0097-C53E-4B6E-B53B-1DFB66103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4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5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5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59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5424-F930-2A32-430E-3278F0AC3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FCAF2-7CF2-D044-0655-94A382937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5963B-B487-F125-223C-7A163FFBB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C1AE-330E-1A03-E84F-30D89102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2DD7-DDFB-7E8C-D9BA-3CEE1AB1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2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06E4-8CBD-04B2-E3D4-8333F382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F9597-16E4-319E-A9BF-8E2D04108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70B65-149A-57D6-C55F-DA4D2CAF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E53B2-77E1-CE42-F3D8-0CE05DF1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C44FE-4747-8B80-4271-0DAF0989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2B2DF-B434-A94D-624C-626DA56AF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10F69-5D7E-00D8-0F25-E1BA24DEF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91784-BC7C-18A0-2DDD-009D2921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070F3-BFDE-E66B-BA87-344E6B01D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E780C-77BF-5F62-676A-01EC0BBA7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3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8897-8429-DAF3-96CA-4751DFAC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DF6D4-9FC8-74D1-2A08-686712006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F1D6F-2830-AB5C-0031-89636083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10E99-B039-563D-AF74-67D8A178D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3F6C1-13B8-9F7F-14B5-F57819291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4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18F7-FB9E-CC83-2BC4-FE378D1A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7D0C9-6C31-C28C-5F96-6D7115092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9DF23-570B-CD38-0E66-42343894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C48E6-2123-7E4F-087A-A4479796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902FC-0A45-A6DB-CCBA-896050A8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7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E85E-25D1-1B28-AFF3-29F03CF4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C164-77B3-6868-31A2-95A45FE13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F3C9D-31B8-5F27-1477-C8C95478D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8E0EF-71E9-DFCB-2A48-F0E755A9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8FE5E-E681-4B58-2216-B7BD6FA3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F1743-BB96-40F2-DF6A-D4B3B38D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BB16F-9FC7-A2BF-2F06-F481744E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16D87-93FD-0C45-8BBB-7476218EC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2228D-A989-CD4F-DE71-3563B4C1C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86CE8-3846-EBF6-C510-97D5641BB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79CFF8-2EAF-83AD-CA09-4BE7C4D71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7D7FDF-8403-9ADF-3292-3F34C11C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B9A20-E718-7769-B493-7F7E7F7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623C5-4F9A-8632-241E-0BD6477B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8979E-2973-DCDA-65A2-9850B178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A9035-F5D3-9B6E-7559-1EF5E519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7B4C2-01FB-99D7-3CCE-D3C1B715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3E8B2-163C-4AF5-398B-4561AEF0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9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71B3B-6B4C-1E21-7C99-59EFF46D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B140B-5447-983F-48BD-72B078EF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A36AF-2A98-88C9-404D-4E02ECBB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9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BA2B-5106-1107-7636-1788F7EB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82560-EBD2-B4B8-8C78-C8E48054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36355-00D5-2660-B2F4-33F6CAA64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266F8-BECA-0E6B-7116-B0AA01A2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50D48-5ABC-B631-FC9E-D2A31D28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CB3B2-9610-E763-2C15-8C9491D1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50F7-2034-7CF9-FB05-601A2722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4968DE-9389-F6A6-5A83-E5860E5B1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7C373-879F-3992-DBA0-579FA649F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F4F76-7FAC-7FE1-B451-278E5D0E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AD82C-0802-4F72-9247-91FDC10F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AB31C-E4BA-0FA6-FF14-419CF6CD6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6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CBC61-C353-0CFF-2D51-B3FAA710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1B1CF-AF82-0858-ED91-F5A2367C9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4EB72-6301-3D47-A5B9-1CF6F5E7D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132D-303A-48C7-9785-561CBC9CD6D8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25DA8-0736-9B59-E864-3E6645F27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5244-EB12-F2EF-2E01-008254C34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279E4-E9C1-4FAC-9870-9663B5C0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5.png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11.xml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5" Type="http://schemas.openxmlformats.org/officeDocument/2006/relationships/image" Target="../media/image21.gif"/><Relationship Id="rId15" Type="http://schemas.openxmlformats.org/officeDocument/2006/relationships/image" Target="../media/image26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610654865b9c2">
            <a:extLst>
              <a:ext uri="{FF2B5EF4-FFF2-40B4-BE49-F238E27FC236}">
                <a16:creationId xmlns:a16="http://schemas.microsoft.com/office/drawing/2014/main" id="{7E9317A5-58B5-D4E4-7D9E-EC3A6269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5" name="组合 31">
            <a:extLst>
              <a:ext uri="{FF2B5EF4-FFF2-40B4-BE49-F238E27FC236}">
                <a16:creationId xmlns:a16="http://schemas.microsoft.com/office/drawing/2014/main" id="{C23E2443-7D0E-FF9E-181F-7C0EA760868D}"/>
              </a:ext>
            </a:extLst>
          </p:cNvPr>
          <p:cNvGrpSpPr/>
          <p:nvPr/>
        </p:nvGrpSpPr>
        <p:grpSpPr>
          <a:xfrm>
            <a:off x="1725561" y="694373"/>
            <a:ext cx="9391166" cy="4862829"/>
            <a:chOff x="1227083" y="675833"/>
            <a:chExt cx="10162697" cy="5898322"/>
          </a:xfrm>
        </p:grpSpPr>
        <p:sp>
          <p:nvSpPr>
            <p:cNvPr id="6" name="矩形 33">
              <a:extLst>
                <a:ext uri="{FF2B5EF4-FFF2-40B4-BE49-F238E27FC236}">
                  <a16:creationId xmlns:a16="http://schemas.microsoft.com/office/drawing/2014/main" id="{845D8942-8ADC-BA19-9C20-3D32E8E25002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30">
              <a:extLst>
                <a:ext uri="{FF2B5EF4-FFF2-40B4-BE49-F238E27FC236}">
                  <a16:creationId xmlns:a16="http://schemas.microsoft.com/office/drawing/2014/main" id="{3E5AFAAC-39B8-4369-5C5E-BA325DCE5497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未标题-2">
            <a:extLst>
              <a:ext uri="{FF2B5EF4-FFF2-40B4-BE49-F238E27FC236}">
                <a16:creationId xmlns:a16="http://schemas.microsoft.com/office/drawing/2014/main" id="{CEF6903C-5314-FE6B-E29F-8B19EB00F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0" y="2805906"/>
            <a:ext cx="3259394" cy="2895358"/>
          </a:xfrm>
          <a:prstGeom prst="rect">
            <a:avLst/>
          </a:prstGeom>
        </p:spPr>
      </p:pic>
      <p:pic>
        <p:nvPicPr>
          <p:cNvPr id="9" name="图片 5" descr="610654865b9c2">
            <a:extLst>
              <a:ext uri="{FF2B5EF4-FFF2-40B4-BE49-F238E27FC236}">
                <a16:creationId xmlns:a16="http://schemas.microsoft.com/office/drawing/2014/main" id="{EC942408-2D75-A584-A602-41AC33020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66" y="3342526"/>
            <a:ext cx="12192635" cy="3705885"/>
          </a:xfrm>
          <a:prstGeom prst="rect">
            <a:avLst/>
          </a:prstGeom>
        </p:spPr>
      </p:pic>
      <p:pic>
        <p:nvPicPr>
          <p:cNvPr id="10" name="图片 6" descr="54ref">
            <a:extLst>
              <a:ext uri="{FF2B5EF4-FFF2-40B4-BE49-F238E27FC236}">
                <a16:creationId xmlns:a16="http://schemas.microsoft.com/office/drawing/2014/main" id="{33CFAE74-291C-54CB-2357-5BDFEAB72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F7E8F88-ABA4-5269-E247-9D0AD78C7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ADFB765D-3FE3-D5EB-2E1F-0BECBD27E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2927" y="819216"/>
            <a:ext cx="1727420" cy="1097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A9EEE8-8072-2D82-771B-F7C68697840C}"/>
              </a:ext>
            </a:extLst>
          </p:cNvPr>
          <p:cNvSpPr txBox="1"/>
          <p:nvPr/>
        </p:nvSpPr>
        <p:spPr>
          <a:xfrm>
            <a:off x="3866557" y="574276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3C46F8-BDA6-2B30-4CDB-C18BBF1CC1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16" name="TextBox 37">
            <a:extLst>
              <a:ext uri="{FF2B5EF4-FFF2-40B4-BE49-F238E27FC236}">
                <a16:creationId xmlns:a16="http://schemas.microsoft.com/office/drawing/2014/main" id="{1635231B-C302-FC58-B42C-BC021B17B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6108" y="1917154"/>
            <a:ext cx="9629519" cy="1731237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5400" b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trải nghiệm</a:t>
            </a:r>
            <a:endParaRPr kumimoji="0" lang="en-US" altLang="zh-CN" sz="54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33:Nghề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nào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tính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nấy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3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Ai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dũng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kiên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cường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biên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cương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F92F2-96A4-B59D-F1C7-D7491E02F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B1307-7687-5D88-F3FF-57CBBCDE1C06}"/>
              </a:ext>
            </a:extLst>
          </p:cNvPr>
          <p:cNvSpPr txBox="1"/>
          <p:nvPr/>
        </p:nvSpPr>
        <p:spPr>
          <a:xfrm>
            <a:off x="1913953" y="698711"/>
            <a:ext cx="7575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… ngày … tháng 5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E95B9-A004-66D1-EBBD-7FC962A3AECD}"/>
              </a:ext>
            </a:extLst>
          </p:cNvPr>
          <p:cNvSpPr txBox="1"/>
          <p:nvPr/>
        </p:nvSpPr>
        <p:spPr>
          <a:xfrm>
            <a:off x="3960395" y="1370194"/>
            <a:ext cx="476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Hoạt động trải nghiệm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323EB-6A6D-1C39-2ABD-5B2B33EB08D3}"/>
              </a:ext>
            </a:extLst>
          </p:cNvPr>
          <p:cNvSpPr txBox="1"/>
          <p:nvPr/>
        </p:nvSpPr>
        <p:spPr>
          <a:xfrm>
            <a:off x="2571998" y="1874125"/>
            <a:ext cx="8900474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33: Nghề nào tính nấy</a:t>
            </a:r>
          </a:p>
        </p:txBody>
      </p:sp>
    </p:spTree>
    <p:extLst>
      <p:ext uri="{BB962C8B-B14F-4D97-AF65-F5344CB8AC3E}">
        <p14:creationId xmlns:p14="http://schemas.microsoft.com/office/powerpoint/2010/main" val="6539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6602A6-C24E-40DA-8DDB-AFAE888FD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5" y="0"/>
            <a:ext cx="6663314" cy="36866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" y="2676092"/>
            <a:ext cx="1416872" cy="10105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3934138"/>
            <a:ext cx="1416872" cy="10105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76" y="4127050"/>
            <a:ext cx="1416872" cy="10105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5" y="5328706"/>
            <a:ext cx="1416872" cy="1010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F25C11-9F36-4A5A-9C58-EC4C8BC3C8F3}"/>
              </a:ext>
            </a:extLst>
          </p:cNvPr>
          <p:cNvSpPr/>
          <p:nvPr/>
        </p:nvSpPr>
        <p:spPr>
          <a:xfrm>
            <a:off x="3232951" y="3029556"/>
            <a:ext cx="5726098" cy="1378601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45692" y="698788"/>
            <a:ext cx="2008072" cy="1572612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A370D066-3B18-4736-ABAC-4152B74F69A0}"/>
              </a:ext>
            </a:extLst>
          </p:cNvPr>
          <p:cNvSpPr txBox="1"/>
          <p:nvPr/>
        </p:nvSpPr>
        <p:spPr>
          <a:xfrm>
            <a:off x="2870019" y="761236"/>
            <a:ext cx="698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2.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Chia sẻ về những đức tính của bố mẹ em liên quan đến nghề nghiệp của họ.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A114E-CE89-4C8F-9E0C-F331A7353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95" y="2970188"/>
            <a:ext cx="8205997" cy="33971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97" y="1405022"/>
            <a:ext cx="2960338" cy="5039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06DCB-3F41-415A-8330-B4C654EC8267}"/>
              </a:ext>
            </a:extLst>
          </p:cNvPr>
          <p:cNvSpPr txBox="1"/>
          <p:nvPr/>
        </p:nvSpPr>
        <p:spPr>
          <a:xfrm>
            <a:off x="1949728" y="2306641"/>
            <a:ext cx="728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92" y="365125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1302866" y="4870499"/>
            <a:ext cx="95862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đôi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7" name="Picture 6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B22EA171-B1C3-4B48-8AC9-E629A87C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08" y="-175208"/>
            <a:ext cx="1792528" cy="1792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41B56-9720-487D-BA92-04297419E2A9}"/>
              </a:ext>
            </a:extLst>
          </p:cNvPr>
          <p:cNvSpPr txBox="1"/>
          <p:nvPr/>
        </p:nvSpPr>
        <p:spPr>
          <a:xfrm>
            <a:off x="4576877" y="1120675"/>
            <a:ext cx="58160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K</a:t>
            </a:r>
            <a:r>
              <a:rPr lang="vi-VN" sz="3600" b="1" dirty="0"/>
              <a:t>ết luận: </a:t>
            </a:r>
            <a:r>
              <a:rPr lang="vi-VN" sz="3600" dirty="0"/>
              <a:t>Nghề nghiệp nào cũng có những đặc trưng riêng, đức tính riêng của người làm công việc ấy.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6602A6-C24E-40DA-8DDB-AFAE888FD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5" y="0"/>
            <a:ext cx="6663314" cy="36866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" y="2676092"/>
            <a:ext cx="1416872" cy="10105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3934138"/>
            <a:ext cx="1416872" cy="10105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76" y="4127050"/>
            <a:ext cx="1416872" cy="10105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5" y="5328706"/>
            <a:ext cx="1416872" cy="1010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F25C11-9F36-4A5A-9C58-EC4C8BC3C8F3}"/>
              </a:ext>
            </a:extLst>
          </p:cNvPr>
          <p:cNvSpPr/>
          <p:nvPr/>
        </p:nvSpPr>
        <p:spPr>
          <a:xfrm>
            <a:off x="3232951" y="3029556"/>
            <a:ext cx="5726098" cy="1378601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Mở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34F1FF-F962-47AF-AFD0-88948FCA3346}"/>
              </a:ext>
            </a:extLst>
          </p:cNvPr>
          <p:cNvSpPr txBox="1"/>
          <p:nvPr/>
        </p:nvSpPr>
        <p:spPr>
          <a:xfrm>
            <a:off x="2215542" y="742390"/>
            <a:ext cx="728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99B73-A99E-4396-8881-44B3847BE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796" y="1685814"/>
            <a:ext cx="8734408" cy="2710194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58A34553-53E1-45AF-AE89-8A2BFB0A4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479" y="3527906"/>
            <a:ext cx="3320926" cy="33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952F1545-3C65-45B8-8A62-4629E2F710B1}"/>
              </a:ext>
            </a:extLst>
          </p:cNvPr>
          <p:cNvSpPr/>
          <p:nvPr/>
        </p:nvSpPr>
        <p:spPr>
          <a:xfrm rot="629552">
            <a:off x="2385811" y="3381759"/>
            <a:ext cx="3033732" cy="3106599"/>
          </a:xfrm>
          <a:prstGeom prst="teardrop">
            <a:avLst/>
          </a:prstGeom>
          <a:solidFill>
            <a:srgbClr val="DA95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077C7D7F-6514-48AA-9911-A493A2BC188F}"/>
              </a:ext>
            </a:extLst>
          </p:cNvPr>
          <p:cNvSpPr/>
          <p:nvPr/>
        </p:nvSpPr>
        <p:spPr>
          <a:xfrm rot="4378274">
            <a:off x="2066864" y="865278"/>
            <a:ext cx="3203221" cy="2753672"/>
          </a:xfrm>
          <a:prstGeom prst="teardrop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2BE19E9D-53B7-46FD-85FD-5C037F5C0DDA}"/>
              </a:ext>
            </a:extLst>
          </p:cNvPr>
          <p:cNvSpPr/>
          <p:nvPr/>
        </p:nvSpPr>
        <p:spPr>
          <a:xfrm rot="8515738">
            <a:off x="4508110" y="64681"/>
            <a:ext cx="3203221" cy="3065358"/>
          </a:xfrm>
          <a:prstGeom prst="teardrop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C4174C75-B7FB-4AF5-B165-1D4FEB26AFD1}"/>
              </a:ext>
            </a:extLst>
          </p:cNvPr>
          <p:cNvSpPr/>
          <p:nvPr/>
        </p:nvSpPr>
        <p:spPr>
          <a:xfrm rot="13092790">
            <a:off x="6695568" y="1742389"/>
            <a:ext cx="3203221" cy="3065358"/>
          </a:xfrm>
          <a:prstGeom prst="teardrop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DFDEDC8C-178D-4C52-9E1E-972556989F21}"/>
              </a:ext>
            </a:extLst>
          </p:cNvPr>
          <p:cNvSpPr/>
          <p:nvPr/>
        </p:nvSpPr>
        <p:spPr>
          <a:xfrm rot="17135410">
            <a:off x="5053558" y="3709256"/>
            <a:ext cx="3203221" cy="3065358"/>
          </a:xfrm>
          <a:prstGeom prst="teardrop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FB0A086-2DDC-47F6-96CD-B9FB9F08F21D}"/>
              </a:ext>
            </a:extLst>
          </p:cNvPr>
          <p:cNvSpPr/>
          <p:nvPr/>
        </p:nvSpPr>
        <p:spPr>
          <a:xfrm>
            <a:off x="4453001" y="2430932"/>
            <a:ext cx="2785729" cy="246651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Đức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tính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F1CB3-0FDF-41A3-8352-D5A30F277ACB}"/>
              </a:ext>
            </a:extLst>
          </p:cNvPr>
          <p:cNvSpPr txBox="1"/>
          <p:nvPr/>
        </p:nvSpPr>
        <p:spPr>
          <a:xfrm>
            <a:off x="4908884" y="915509"/>
            <a:ext cx="2201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Cần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cù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4BE90-5268-487D-B486-403D1252990B}"/>
              </a:ext>
            </a:extLst>
          </p:cNvPr>
          <p:cNvSpPr txBox="1"/>
          <p:nvPr/>
        </p:nvSpPr>
        <p:spPr>
          <a:xfrm>
            <a:off x="7534167" y="2357288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D4EC07-D9CA-4525-A317-08256E811B94}"/>
              </a:ext>
            </a:extLst>
          </p:cNvPr>
          <p:cNvSpPr txBox="1"/>
          <p:nvPr/>
        </p:nvSpPr>
        <p:spPr>
          <a:xfrm>
            <a:off x="5997288" y="4805842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5FF"/>
                </a:solidFill>
              </a:rPr>
              <a:t>Kiên</a:t>
            </a:r>
            <a:r>
              <a:rPr lang="en-US" sz="4400" dirty="0">
                <a:solidFill>
                  <a:srgbClr val="FF05FF"/>
                </a:solidFill>
              </a:rPr>
              <a:t> </a:t>
            </a:r>
            <a:r>
              <a:rPr lang="en-US" sz="4400" dirty="0" err="1">
                <a:solidFill>
                  <a:srgbClr val="FF05FF"/>
                </a:solidFill>
              </a:rPr>
              <a:t>nhẫn</a:t>
            </a:r>
            <a:endParaRPr lang="en-US" sz="4400" dirty="0">
              <a:solidFill>
                <a:srgbClr val="FF05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29A241-B49E-4EE6-B7F6-3FE3AB4480D8}"/>
              </a:ext>
            </a:extLst>
          </p:cNvPr>
          <p:cNvSpPr txBox="1"/>
          <p:nvPr/>
        </p:nvSpPr>
        <p:spPr>
          <a:xfrm>
            <a:off x="2821787" y="4285527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500EA"/>
                </a:solidFill>
              </a:rPr>
              <a:t>Nhân</a:t>
            </a:r>
            <a:r>
              <a:rPr lang="en-US" sz="4400" dirty="0">
                <a:solidFill>
                  <a:srgbClr val="7500EA"/>
                </a:solidFill>
              </a:rPr>
              <a:t> </a:t>
            </a:r>
            <a:r>
              <a:rPr lang="en-US" sz="4400" dirty="0" err="1">
                <a:solidFill>
                  <a:srgbClr val="7500EA"/>
                </a:solidFill>
              </a:rPr>
              <a:t>hậu</a:t>
            </a:r>
            <a:endParaRPr lang="en-US" sz="4400" dirty="0">
              <a:solidFill>
                <a:srgbClr val="7500E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52069C-87B4-441E-8674-2B8C45336492}"/>
              </a:ext>
            </a:extLst>
          </p:cNvPr>
          <p:cNvSpPr txBox="1"/>
          <p:nvPr/>
        </p:nvSpPr>
        <p:spPr>
          <a:xfrm>
            <a:off x="2861441" y="1684950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Đúng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giờ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6602A6-C24E-40DA-8DDB-AFAE888FD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5" y="0"/>
            <a:ext cx="6663314" cy="36866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" y="2676092"/>
            <a:ext cx="1416872" cy="10105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3934138"/>
            <a:ext cx="1416872" cy="10105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76" y="4127050"/>
            <a:ext cx="1416872" cy="10105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5" y="5328706"/>
            <a:ext cx="1416872" cy="1010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F25C11-9F36-4A5A-9C58-EC4C8BC3C8F3}"/>
              </a:ext>
            </a:extLst>
          </p:cNvPr>
          <p:cNvSpPr/>
          <p:nvPr/>
        </p:nvSpPr>
        <p:spPr>
          <a:xfrm>
            <a:off x="3232951" y="3029556"/>
            <a:ext cx="5726098" cy="1378601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1768642"/>
            <a:ext cx="6737685" cy="3561347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25" y="1076472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27143-D50E-4DCD-B352-6C62A3C6D554}"/>
              </a:ext>
            </a:extLst>
          </p:cNvPr>
          <p:cNvSpPr txBox="1"/>
          <p:nvPr/>
        </p:nvSpPr>
        <p:spPr>
          <a:xfrm>
            <a:off x="4735806" y="3133018"/>
            <a:ext cx="5630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r>
              <a:rPr lang="en-US" sz="2800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8964E-CF69-503B-4DAF-44DB8706B06E}"/>
              </a:ext>
            </a:extLst>
          </p:cNvPr>
          <p:cNvSpPr txBox="1"/>
          <p:nvPr/>
        </p:nvSpPr>
        <p:spPr>
          <a:xfrm>
            <a:off x="4403188" y="682576"/>
            <a:ext cx="530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</a:rPr>
              <a:t>Hoạt động tiếp nối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C3E325-52BF-4983-BD8B-03B99D4F28D3}"/>
              </a:ext>
            </a:extLst>
          </p:cNvPr>
          <p:cNvSpPr txBox="1"/>
          <p:nvPr/>
        </p:nvSpPr>
        <p:spPr>
          <a:xfrm>
            <a:off x="4513134" y="1413526"/>
            <a:ext cx="6186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Trò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endParaRPr lang="en-US" sz="3200" b="1" dirty="0"/>
          </a:p>
          <a:p>
            <a:pPr algn="ctr"/>
            <a:r>
              <a:rPr lang="vi-VN" sz="3200" dirty="0"/>
              <a:t>Đoán nghề nghiệp qua tính cách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16B7E-01C5-42E9-9704-CD75446D1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815" y="2947945"/>
            <a:ext cx="5635500" cy="273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96" y="1431204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73" y="2667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  <p:sp>
        <p:nvSpPr>
          <p:cNvPr id="5" name="Rectangle: Rounded Corners 4">
            <a:hlinkClick r:id="rId18" action="ppaction://hlinksldjump"/>
            <a:extLst>
              <a:ext uri="{FF2B5EF4-FFF2-40B4-BE49-F238E27FC236}">
                <a16:creationId xmlns:a16="http://schemas.microsoft.com/office/drawing/2014/main" id="{6089B76C-A006-4090-B915-B71CBC49D30C}"/>
              </a:ext>
            </a:extLst>
          </p:cNvPr>
          <p:cNvSpPr/>
          <p:nvPr/>
        </p:nvSpPr>
        <p:spPr>
          <a:xfrm>
            <a:off x="10537902" y="6356195"/>
            <a:ext cx="1449659" cy="481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may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8616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khéo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léo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mỉ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tuân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412</Words>
  <Application>Microsoft Office PowerPoint</Application>
  <PresentationFormat>Widescreen</PresentationFormat>
  <Paragraphs>72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HP001</vt:lpstr>
      <vt:lpstr>HP001 4 hàng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2022-05-08T15:00:47Z</dcterms:created>
  <dcterms:modified xsi:type="dcterms:W3CDTF">2022-05-15T16:00:29Z</dcterms:modified>
</cp:coreProperties>
</file>