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86" r:id="rId4"/>
    <p:sldMasterId id="2147483899" r:id="rId5"/>
    <p:sldMasterId id="2147483913" r:id="rId6"/>
    <p:sldMasterId id="2147483918" r:id="rId7"/>
  </p:sldMasterIdLst>
  <p:notesMasterIdLst>
    <p:notesMasterId r:id="rId17"/>
  </p:notesMasterIdLst>
  <p:sldIdLst>
    <p:sldId id="3401" r:id="rId8"/>
    <p:sldId id="3402" r:id="rId9"/>
    <p:sldId id="3403" r:id="rId10"/>
    <p:sldId id="265" r:id="rId11"/>
    <p:sldId id="2897" r:id="rId12"/>
    <p:sldId id="283" r:id="rId13"/>
    <p:sldId id="3399" r:id="rId14"/>
    <p:sldId id="2890" r:id="rId15"/>
    <p:sldId id="34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22/04/2022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71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3E322-AA1E-429E-9B68-4E41F48495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6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369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4053" y="193773"/>
            <a:ext cx="728171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066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81672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1749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6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847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877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623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724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213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220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78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614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827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20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8831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725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722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2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124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4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25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129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2655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000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43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7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824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5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6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25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9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270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648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3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4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822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7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0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371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6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569083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3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765450"/>
      </p:ext>
    </p:extLst>
  </p:cSld>
  <p:clrMapOvr>
    <a:masterClrMapping/>
  </p:clrMapOvr>
  <p:transition spd="med" advClick="0" advTm="10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D3E6-72ED-42B1-9457-EC5F6AA65530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29AC3-022C-4797-B072-D73984CA1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8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A7F7-C6F0-4236-B949-A6E02969908E}" type="datetimeFigureOut">
              <a:rPr lang="en-US"/>
              <a:pPr>
                <a:defRPr/>
              </a:pPr>
              <a:t>22/04/2022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0ABE-D3E7-4D54-B029-2F3DEC020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3B11808-E443-4528-8399-8876E26B6D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4BF4E59-B14B-4FB4-9BB9-8C6985D597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23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27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814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/>
                <a:sym typeface="Arial" panose="020B0604020202020204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9183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939" r:id="rId21"/>
    <p:sldLayoutId id="2147483940" r:id="rId22"/>
    <p:sldLayoutId id="2147483941" r:id="rId23"/>
    <p:sldLayoutId id="2147483942" r:id="rId24"/>
    <p:sldLayoutId id="2147483943" r:id="rId25"/>
    <p:sldLayoutId id="2147483944" r:id="rId2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13" y="61189"/>
            <a:ext cx="1765968" cy="1765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3327377" y="663014"/>
            <a:ext cx="6504922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TRƯỜNG TIỂU 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83127" y="2644170"/>
            <a:ext cx="119804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BÀI 63: LUYỆN TẬP CHUNG (TIẾT 2)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398292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en-US" sz="3047" b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hai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en-US" sz="3047" b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26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4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4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2022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TǨn</a:t>
            </a:r>
            <a:endParaRPr kumimoji="0" lang="en-US" sz="304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422" y="2428247"/>
            <a:ext cx="1144950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63: Luyện</a:t>
            </a:r>
            <a:r>
              <a:rPr kumimoji="0" lang="en-US" sz="3047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tập chung </a:t>
            </a:r>
            <a:r>
              <a:rPr kumimoji="0" lang="en-US" sz="3047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(tiết 2)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4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5157" y="210725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113" y="1858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688" y="391070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0701" y="1721372"/>
            <a:ext cx="917714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Ôn tập, củng cố kiến thức về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phép cộng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vi 1000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9109" y="4106944"/>
            <a:ext cx="80842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dãy tính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toán có lời văn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652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571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Google Shape;2710;p8">
            <a:extLst>
              <a:ext uri="{FF2B5EF4-FFF2-40B4-BE49-F238E27FC236}">
                <a16:creationId xmlns:a16="http://schemas.microsoft.com/office/drawing/2014/main" id="{47478B89-93DD-44A8-9246-49E77C914787}"/>
              </a:ext>
            </a:extLst>
          </p:cNvPr>
          <p:cNvSpPr/>
          <p:nvPr/>
        </p:nvSpPr>
        <p:spPr>
          <a:xfrm>
            <a:off x="1220510" y="2050115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Google Shape;2711;p8">
            <a:extLst>
              <a:ext uri="{FF2B5EF4-FFF2-40B4-BE49-F238E27FC236}">
                <a16:creationId xmlns:a16="http://schemas.microsoft.com/office/drawing/2014/main" id="{0C82049A-BA34-4B20-A3B8-44B4965D369C}"/>
              </a:ext>
            </a:extLst>
          </p:cNvPr>
          <p:cNvSpPr/>
          <p:nvPr/>
        </p:nvSpPr>
        <p:spPr>
          <a:xfrm>
            <a:off x="2708238" y="2050115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Google Shape;2712;p8">
            <a:extLst>
              <a:ext uri="{FF2B5EF4-FFF2-40B4-BE49-F238E27FC236}">
                <a16:creationId xmlns:a16="http://schemas.microsoft.com/office/drawing/2014/main" id="{D2531308-0FA6-4A16-89E3-A7E7655BF0D5}"/>
              </a:ext>
            </a:extLst>
          </p:cNvPr>
          <p:cNvSpPr/>
          <p:nvPr/>
        </p:nvSpPr>
        <p:spPr>
          <a:xfrm>
            <a:off x="4295019" y="2050115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Google Shape;2713;p8">
            <a:extLst>
              <a:ext uri="{FF2B5EF4-FFF2-40B4-BE49-F238E27FC236}">
                <a16:creationId xmlns:a16="http://schemas.microsoft.com/office/drawing/2014/main" id="{299E8EBD-69F0-4C9D-A989-CBC798A6D3B0}"/>
              </a:ext>
            </a:extLst>
          </p:cNvPr>
          <p:cNvSpPr/>
          <p:nvPr/>
        </p:nvSpPr>
        <p:spPr>
          <a:xfrm>
            <a:off x="5740629" y="2050115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8" name="Google Shape;2714;p8" descr="Screen Clipping">
            <a:extLst>
              <a:ext uri="{FF2B5EF4-FFF2-40B4-BE49-F238E27FC236}">
                <a16:creationId xmlns:a16="http://schemas.microsoft.com/office/drawing/2014/main" id="{A6DBBBF4-8EED-4DE1-96D5-6657F87E4F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3509" y="1608576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2715;p8">
            <a:extLst>
              <a:ext uri="{FF2B5EF4-FFF2-40B4-BE49-F238E27FC236}">
                <a16:creationId xmlns:a16="http://schemas.microsoft.com/office/drawing/2014/main" id="{578FD123-AF7C-424B-8DFC-81ADCC922EDA}"/>
              </a:ext>
            </a:extLst>
          </p:cNvPr>
          <p:cNvGrpSpPr/>
          <p:nvPr/>
        </p:nvGrpSpPr>
        <p:grpSpPr>
          <a:xfrm>
            <a:off x="931408" y="1440983"/>
            <a:ext cx="9936596" cy="570588"/>
            <a:chOff x="1296327" y="1647588"/>
            <a:chExt cx="8449378" cy="570588"/>
          </a:xfrm>
        </p:grpSpPr>
        <p:sp>
          <p:nvSpPr>
            <p:cNvPr id="50" name="Google Shape;2716;p8">
              <a:extLst>
                <a:ext uri="{FF2B5EF4-FFF2-40B4-BE49-F238E27FC236}">
                  <a16:creationId xmlns:a16="http://schemas.microsoft.com/office/drawing/2014/main" id="{7948D034-2A4E-4939-9450-D2BE9BA2EED1}"/>
                </a:ext>
              </a:extLst>
            </p:cNvPr>
            <p:cNvSpPr txBox="1"/>
            <p:nvPr/>
          </p:nvSpPr>
          <p:spPr>
            <a:xfrm>
              <a:off x="1866915" y="1694956"/>
              <a:ext cx="787879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Bạn Mai đã thực hiện một số phép tính như sau:</a:t>
              </a: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1" name="Google Shape;2717;p8">
              <a:extLst>
                <a:ext uri="{FF2B5EF4-FFF2-40B4-BE49-F238E27FC236}">
                  <a16:creationId xmlns:a16="http://schemas.microsoft.com/office/drawing/2014/main" id="{14F6D807-903E-451C-B7F4-826EF5E26A6F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2" name="Google Shape;2718;p8">
            <a:extLst>
              <a:ext uri="{FF2B5EF4-FFF2-40B4-BE49-F238E27FC236}">
                <a16:creationId xmlns:a16="http://schemas.microsoft.com/office/drawing/2014/main" id="{626BF2C8-7D25-4153-8234-6D1CDE4049CD}"/>
              </a:ext>
            </a:extLst>
          </p:cNvPr>
          <p:cNvGrpSpPr/>
          <p:nvPr/>
        </p:nvGrpSpPr>
        <p:grpSpPr>
          <a:xfrm>
            <a:off x="1396987" y="2165279"/>
            <a:ext cx="1147790" cy="1384995"/>
            <a:chOff x="1566470" y="2095726"/>
            <a:chExt cx="1147790" cy="1384995"/>
          </a:xfrm>
        </p:grpSpPr>
        <p:grpSp>
          <p:nvGrpSpPr>
            <p:cNvPr id="53" name="Google Shape;2719;p8">
              <a:extLst>
                <a:ext uri="{FF2B5EF4-FFF2-40B4-BE49-F238E27FC236}">
                  <a16:creationId xmlns:a16="http://schemas.microsoft.com/office/drawing/2014/main" id="{CD01695E-D4B7-4B26-90DF-C2F04E1EC22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55" name="Google Shape;2720;p8">
                <a:extLst>
                  <a:ext uri="{FF2B5EF4-FFF2-40B4-BE49-F238E27FC236}">
                    <a16:creationId xmlns:a16="http://schemas.microsoft.com/office/drawing/2014/main" id="{9B6740F7-7D3E-4A8D-822F-7EA90C2848E2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527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51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6" name="Google Shape;2721;p8">
                <a:extLst>
                  <a:ext uri="{FF2B5EF4-FFF2-40B4-BE49-F238E27FC236}">
                    <a16:creationId xmlns:a16="http://schemas.microsoft.com/office/drawing/2014/main" id="{F8B28CBE-170F-4CD5-9700-4A27C0124B32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54" name="Google Shape;2722;p8">
              <a:extLst>
                <a:ext uri="{FF2B5EF4-FFF2-40B4-BE49-F238E27FC236}">
                  <a16:creationId xmlns:a16="http://schemas.microsoft.com/office/drawing/2014/main" id="{1F4C5029-9AED-47D2-A76F-2737A6F4CFB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ysClr val="windowText" lastClr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7" name="Google Shape;2723;p8">
            <a:extLst>
              <a:ext uri="{FF2B5EF4-FFF2-40B4-BE49-F238E27FC236}">
                <a16:creationId xmlns:a16="http://schemas.microsoft.com/office/drawing/2014/main" id="{904AD7CB-5340-45E8-8D2D-4E352F5249E7}"/>
              </a:ext>
            </a:extLst>
          </p:cNvPr>
          <p:cNvGrpSpPr/>
          <p:nvPr/>
        </p:nvGrpSpPr>
        <p:grpSpPr>
          <a:xfrm>
            <a:off x="2947827" y="2165279"/>
            <a:ext cx="1147790" cy="1384995"/>
            <a:chOff x="1566470" y="2095726"/>
            <a:chExt cx="1147790" cy="1384995"/>
          </a:xfrm>
        </p:grpSpPr>
        <p:grpSp>
          <p:nvGrpSpPr>
            <p:cNvPr id="58" name="Google Shape;2724;p8">
              <a:extLst>
                <a:ext uri="{FF2B5EF4-FFF2-40B4-BE49-F238E27FC236}">
                  <a16:creationId xmlns:a16="http://schemas.microsoft.com/office/drawing/2014/main" id="{94E5579D-CA78-4B83-BC0B-D2F20DEA72D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60" name="Google Shape;2725;p8">
                <a:extLst>
                  <a:ext uri="{FF2B5EF4-FFF2-40B4-BE49-F238E27FC236}">
                    <a16:creationId xmlns:a16="http://schemas.microsoft.com/office/drawing/2014/main" id="{C49FEAB2-B119-48EB-815A-C4B1484172E2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759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231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2726;p8">
                <a:extLst>
                  <a:ext uri="{FF2B5EF4-FFF2-40B4-BE49-F238E27FC236}">
                    <a16:creationId xmlns:a16="http://schemas.microsoft.com/office/drawing/2014/main" id="{CF86400F-AA3E-4DAC-BE79-D9D88D96D65D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59" name="Google Shape;2727;p8">
              <a:extLst>
                <a:ext uri="{FF2B5EF4-FFF2-40B4-BE49-F238E27FC236}">
                  <a16:creationId xmlns:a16="http://schemas.microsoft.com/office/drawing/2014/main" id="{3CF8CFFB-16B6-4CB5-8444-6FA61098ADD8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ysClr val="windowText" lastClr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2" name="Google Shape;2728;p8">
            <a:extLst>
              <a:ext uri="{FF2B5EF4-FFF2-40B4-BE49-F238E27FC236}">
                <a16:creationId xmlns:a16="http://schemas.microsoft.com/office/drawing/2014/main" id="{44CC5BF6-65AF-4D73-9923-072C5482D41F}"/>
              </a:ext>
            </a:extLst>
          </p:cNvPr>
          <p:cNvGrpSpPr/>
          <p:nvPr/>
        </p:nvGrpSpPr>
        <p:grpSpPr>
          <a:xfrm>
            <a:off x="4530233" y="2160316"/>
            <a:ext cx="1147790" cy="1384995"/>
            <a:chOff x="1566470" y="2095726"/>
            <a:chExt cx="1147790" cy="1384995"/>
          </a:xfrm>
        </p:grpSpPr>
        <p:grpSp>
          <p:nvGrpSpPr>
            <p:cNvPr id="63" name="Google Shape;2729;p8">
              <a:extLst>
                <a:ext uri="{FF2B5EF4-FFF2-40B4-BE49-F238E27FC236}">
                  <a16:creationId xmlns:a16="http://schemas.microsoft.com/office/drawing/2014/main" id="{0888CE72-BF40-4F99-BC5F-F50C3825323F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65" name="Google Shape;2730;p8">
                <a:extLst>
                  <a:ext uri="{FF2B5EF4-FFF2-40B4-BE49-F238E27FC236}">
                    <a16:creationId xmlns:a16="http://schemas.microsoft.com/office/drawing/2014/main" id="{B4601E6D-CD03-45EF-9174-ADD8F2205F1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656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42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6" name="Google Shape;2731;p8">
                <a:extLst>
                  <a:ext uri="{FF2B5EF4-FFF2-40B4-BE49-F238E27FC236}">
                    <a16:creationId xmlns:a16="http://schemas.microsoft.com/office/drawing/2014/main" id="{E5C69377-5A59-4C34-AFC7-A378C011D393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64" name="Google Shape;2732;p8">
              <a:extLst>
                <a:ext uri="{FF2B5EF4-FFF2-40B4-BE49-F238E27FC236}">
                  <a16:creationId xmlns:a16="http://schemas.microsoft.com/office/drawing/2014/main" id="{078C9648-BF78-4D70-85C6-1D2ECAC3EEE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ysClr val="windowText" lastClr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7" name="Google Shape;2733;p8">
            <a:extLst>
              <a:ext uri="{FF2B5EF4-FFF2-40B4-BE49-F238E27FC236}">
                <a16:creationId xmlns:a16="http://schemas.microsoft.com/office/drawing/2014/main" id="{3CEAC5D0-75A3-4AF8-8879-A7BFBC508A0F}"/>
              </a:ext>
            </a:extLst>
          </p:cNvPr>
          <p:cNvGrpSpPr/>
          <p:nvPr/>
        </p:nvGrpSpPr>
        <p:grpSpPr>
          <a:xfrm>
            <a:off x="5971623" y="2160316"/>
            <a:ext cx="1147790" cy="1384995"/>
            <a:chOff x="1566470" y="2095726"/>
            <a:chExt cx="1147790" cy="1384995"/>
          </a:xfrm>
        </p:grpSpPr>
        <p:grpSp>
          <p:nvGrpSpPr>
            <p:cNvPr id="68" name="Google Shape;2734;p8">
              <a:extLst>
                <a:ext uri="{FF2B5EF4-FFF2-40B4-BE49-F238E27FC236}">
                  <a16:creationId xmlns:a16="http://schemas.microsoft.com/office/drawing/2014/main" id="{EE8A6CA7-CF75-42EF-AE86-0FA6F991382E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70" name="Google Shape;2735;p8">
                <a:extLst>
                  <a:ext uri="{FF2B5EF4-FFF2-40B4-BE49-F238E27FC236}">
                    <a16:creationId xmlns:a16="http://schemas.microsoft.com/office/drawing/2014/main" id="{BB4D91A7-2270-43C9-83E8-DE020A37F4E5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421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70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1" name="Google Shape;2736;p8">
                <a:extLst>
                  <a:ext uri="{FF2B5EF4-FFF2-40B4-BE49-F238E27FC236}">
                    <a16:creationId xmlns:a16="http://schemas.microsoft.com/office/drawing/2014/main" id="{6547394D-542B-4AF2-A383-F28C5B5E8BD8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9" name="Google Shape;2737;p8">
              <a:extLst>
                <a:ext uri="{FF2B5EF4-FFF2-40B4-BE49-F238E27FC236}">
                  <a16:creationId xmlns:a16="http://schemas.microsoft.com/office/drawing/2014/main" id="{A555C9FA-010C-41AD-9A0A-7D5D28CA06B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ysClr val="windowText" lastClr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2" name="Google Shape;2738;p8">
            <a:extLst>
              <a:ext uri="{FF2B5EF4-FFF2-40B4-BE49-F238E27FC236}">
                <a16:creationId xmlns:a16="http://schemas.microsoft.com/office/drawing/2014/main" id="{69117EE3-E26C-4344-9A33-238115363DC7}"/>
              </a:ext>
            </a:extLst>
          </p:cNvPr>
          <p:cNvSpPr txBox="1"/>
          <p:nvPr/>
        </p:nvSpPr>
        <p:spPr>
          <a:xfrm>
            <a:off x="1617467" y="3320963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476</a:t>
            </a:r>
            <a:endParaRPr sz="280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3" name="Google Shape;2739;p8">
            <a:extLst>
              <a:ext uri="{FF2B5EF4-FFF2-40B4-BE49-F238E27FC236}">
                <a16:creationId xmlns:a16="http://schemas.microsoft.com/office/drawing/2014/main" id="{83A23373-A3EF-4B5D-B586-EB7803A60E00}"/>
              </a:ext>
            </a:extLst>
          </p:cNvPr>
          <p:cNvSpPr txBox="1"/>
          <p:nvPr/>
        </p:nvSpPr>
        <p:spPr>
          <a:xfrm>
            <a:off x="3175599" y="3320963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980</a:t>
            </a:r>
            <a:endParaRPr sz="280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Google Shape;2740;p8">
            <a:extLst>
              <a:ext uri="{FF2B5EF4-FFF2-40B4-BE49-F238E27FC236}">
                <a16:creationId xmlns:a16="http://schemas.microsoft.com/office/drawing/2014/main" id="{5E6D6291-D613-4F97-B0E1-73C0A85EEBF7}"/>
              </a:ext>
            </a:extLst>
          </p:cNvPr>
          <p:cNvSpPr txBox="1"/>
          <p:nvPr/>
        </p:nvSpPr>
        <p:spPr>
          <a:xfrm>
            <a:off x="4761227" y="3316000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698</a:t>
            </a:r>
            <a:endParaRPr sz="280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5" name="Google Shape;2741;p8">
            <a:extLst>
              <a:ext uri="{FF2B5EF4-FFF2-40B4-BE49-F238E27FC236}">
                <a16:creationId xmlns:a16="http://schemas.microsoft.com/office/drawing/2014/main" id="{516BAB22-C960-4332-88CD-2D829C107016}"/>
              </a:ext>
            </a:extLst>
          </p:cNvPr>
          <p:cNvSpPr txBox="1"/>
          <p:nvPr/>
        </p:nvSpPr>
        <p:spPr>
          <a:xfrm>
            <a:off x="6218739" y="3316000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451</a:t>
            </a:r>
            <a:endParaRPr sz="280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6" name="Google Shape;2742;p8">
            <a:extLst>
              <a:ext uri="{FF2B5EF4-FFF2-40B4-BE49-F238E27FC236}">
                <a16:creationId xmlns:a16="http://schemas.microsoft.com/office/drawing/2014/main" id="{DD4E4549-0E24-44DB-A751-8C857079B766}"/>
              </a:ext>
            </a:extLst>
          </p:cNvPr>
          <p:cNvSpPr txBox="1"/>
          <p:nvPr/>
        </p:nvSpPr>
        <p:spPr>
          <a:xfrm>
            <a:off x="1887994" y="4165414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rgbClr val="873A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7" name="Google Shape;2743;p8">
            <a:extLst>
              <a:ext uri="{FF2B5EF4-FFF2-40B4-BE49-F238E27FC236}">
                <a16:creationId xmlns:a16="http://schemas.microsoft.com/office/drawing/2014/main" id="{6652E8B0-D915-4F50-8EA9-547FA9DE9E69}"/>
              </a:ext>
            </a:extLst>
          </p:cNvPr>
          <p:cNvSpPr txBox="1"/>
          <p:nvPr/>
        </p:nvSpPr>
        <p:spPr>
          <a:xfrm>
            <a:off x="1157966" y="4776294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indent="-514350">
              <a:lnSpc>
                <a:spcPct val="150000"/>
              </a:lnSpc>
              <a:buClr>
                <a:prstClr val="black"/>
              </a:buClr>
              <a:buSzPts val="2800"/>
              <a:buFont typeface="Arial"/>
              <a:buAutoNum type="alphaLcParenR"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Clr>
                <a:prstClr val="black"/>
              </a:buClr>
              <a:buSzPts val="2800"/>
              <a:buFont typeface="Arial"/>
              <a:buAutoNum type="alphaLcParenR"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Mai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sửa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đúng</a:t>
            </a:r>
            <a:endParaRPr sz="2800" dirty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8" name="Google Shape;2744;p8">
            <a:extLst>
              <a:ext uri="{FF2B5EF4-FFF2-40B4-BE49-F238E27FC236}">
                <a16:creationId xmlns:a16="http://schemas.microsoft.com/office/drawing/2014/main" id="{56948A97-2238-41A2-A7A9-A7963E04777B}"/>
              </a:ext>
            </a:extLst>
          </p:cNvPr>
          <p:cNvSpPr/>
          <p:nvPr/>
        </p:nvSpPr>
        <p:spPr>
          <a:xfrm>
            <a:off x="3185587" y="4106588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Google Shape;2745;p8">
            <a:extLst>
              <a:ext uri="{FF2B5EF4-FFF2-40B4-BE49-F238E27FC236}">
                <a16:creationId xmlns:a16="http://schemas.microsoft.com/office/drawing/2014/main" id="{0F6EB6F8-8DF9-4BB9-A13D-462B8DF87DD9}"/>
              </a:ext>
            </a:extLst>
          </p:cNvPr>
          <p:cNvSpPr/>
          <p:nvPr/>
        </p:nvSpPr>
        <p:spPr>
          <a:xfrm>
            <a:off x="6293681" y="4106588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Google Shape;2746;p8">
            <a:extLst>
              <a:ext uri="{FF2B5EF4-FFF2-40B4-BE49-F238E27FC236}">
                <a16:creationId xmlns:a16="http://schemas.microsoft.com/office/drawing/2014/main" id="{4B7992FE-8E95-4B7D-B0EA-1D20B6D4D417}"/>
              </a:ext>
            </a:extLst>
          </p:cNvPr>
          <p:cNvSpPr/>
          <p:nvPr/>
        </p:nvSpPr>
        <p:spPr>
          <a:xfrm>
            <a:off x="3456084" y="3551061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1" name="Google Shape;2747;p8">
            <a:extLst>
              <a:ext uri="{FF2B5EF4-FFF2-40B4-BE49-F238E27FC236}">
                <a16:creationId xmlns:a16="http://schemas.microsoft.com/office/drawing/2014/main" id="{B8885DE0-7D15-4A45-B21D-484F4A4648B3}"/>
              </a:ext>
            </a:extLst>
          </p:cNvPr>
          <p:cNvSpPr/>
          <p:nvPr/>
        </p:nvSpPr>
        <p:spPr>
          <a:xfrm>
            <a:off x="6295005" y="3546098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82" name="Google Shape;1028;p30" descr="C:\Users\TUAN\Downloads\Luyện tập 1.png">
            <a:extLst>
              <a:ext uri="{FF2B5EF4-FFF2-40B4-BE49-F238E27FC236}">
                <a16:creationId xmlns:a16="http://schemas.microsoft.com/office/drawing/2014/main" id="{6FFB3640-3F75-434C-822F-4142758402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13" y="522094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752;p9">
            <a:extLst>
              <a:ext uri="{FF2B5EF4-FFF2-40B4-BE49-F238E27FC236}">
                <a16:creationId xmlns:a16="http://schemas.microsoft.com/office/drawing/2014/main" id="{2A7BB3FE-F4CE-401F-BC1C-35CEB9211B0F}"/>
              </a:ext>
            </a:extLst>
          </p:cNvPr>
          <p:cNvGrpSpPr/>
          <p:nvPr/>
        </p:nvGrpSpPr>
        <p:grpSpPr>
          <a:xfrm>
            <a:off x="709224" y="1290971"/>
            <a:ext cx="3614218" cy="570588"/>
            <a:chOff x="923310" y="610519"/>
            <a:chExt cx="3614218" cy="570588"/>
          </a:xfrm>
        </p:grpSpPr>
        <p:sp>
          <p:nvSpPr>
            <p:cNvPr id="3" name="Google Shape;2753;p9">
              <a:extLst>
                <a:ext uri="{FF2B5EF4-FFF2-40B4-BE49-F238E27FC236}">
                  <a16:creationId xmlns:a16="http://schemas.microsoft.com/office/drawing/2014/main" id="{22886D0B-48BB-4432-A44F-4270F7F5D961}"/>
                </a:ext>
              </a:extLst>
            </p:cNvPr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4" name="Google Shape;2754;p9">
              <a:extLst>
                <a:ext uri="{FF2B5EF4-FFF2-40B4-BE49-F238E27FC236}">
                  <a16:creationId xmlns:a16="http://schemas.microsoft.com/office/drawing/2014/main" id="{17D7D9F8-5271-44AA-83C7-EEE1FDA80970}"/>
                </a:ext>
              </a:extLst>
            </p:cNvPr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5" name="Google Shape;2755;p9">
                <a:extLst>
                  <a:ext uri="{FF2B5EF4-FFF2-40B4-BE49-F238E27FC236}">
                    <a16:creationId xmlns:a16="http://schemas.microsoft.com/office/drawing/2014/main" id="{89FD960D-37D7-4C61-9482-235A96DD0816}"/>
                  </a:ext>
                </a:extLst>
              </p:cNvPr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?</a:t>
                </a: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" name="Google Shape;2756;p9">
                <a:extLst>
                  <a:ext uri="{FF2B5EF4-FFF2-40B4-BE49-F238E27FC236}">
                    <a16:creationId xmlns:a16="http://schemas.microsoft.com/office/drawing/2014/main" id="{84B7EE61-190C-4267-9BA1-A02E03A34C26}"/>
                  </a:ext>
                </a:extLst>
              </p:cNvPr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2</a:t>
                </a:r>
                <a:endParaRPr kumimoji="0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7" name="Google Shape;2757;p9">
            <a:extLst>
              <a:ext uri="{FF2B5EF4-FFF2-40B4-BE49-F238E27FC236}">
                <a16:creationId xmlns:a16="http://schemas.microsoft.com/office/drawing/2014/main" id="{C11998B7-803E-4413-A31E-985E57BDE029}"/>
              </a:ext>
            </a:extLst>
          </p:cNvPr>
          <p:cNvGrpSpPr/>
          <p:nvPr/>
        </p:nvGrpSpPr>
        <p:grpSpPr>
          <a:xfrm>
            <a:off x="1159771" y="1850834"/>
            <a:ext cx="9872457" cy="4332244"/>
            <a:chOff x="2809269" y="1924049"/>
            <a:chExt cx="7904811" cy="3848395"/>
          </a:xfrm>
        </p:grpSpPr>
        <p:pic>
          <p:nvPicPr>
            <p:cNvPr id="8" name="Google Shape;2758;p9" descr="Screen Clipping">
              <a:extLst>
                <a:ext uri="{FF2B5EF4-FFF2-40B4-BE49-F238E27FC236}">
                  <a16:creationId xmlns:a16="http://schemas.microsoft.com/office/drawing/2014/main" id="{9E2D38D1-FAF0-44D9-BCCC-C56E0292384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9" name="Google Shape;2759;p9">
              <a:extLst>
                <a:ext uri="{FF2B5EF4-FFF2-40B4-BE49-F238E27FC236}">
                  <a16:creationId xmlns:a16="http://schemas.microsoft.com/office/drawing/2014/main" id="{2DB29DDB-1218-447D-9E21-98DA69689468}"/>
                </a:ext>
              </a:extLst>
            </p:cNvPr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Google Shape;2760;p9">
              <a:extLst>
                <a:ext uri="{FF2B5EF4-FFF2-40B4-BE49-F238E27FC236}">
                  <a16:creationId xmlns:a16="http://schemas.microsoft.com/office/drawing/2014/main" id="{5BEA36E7-40F6-4CA7-99B8-0BB1CAA9F4F7}"/>
                </a:ext>
              </a:extLst>
            </p:cNvPr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1" name="Google Shape;2761;p9">
            <a:extLst>
              <a:ext uri="{FF2B5EF4-FFF2-40B4-BE49-F238E27FC236}">
                <a16:creationId xmlns:a16="http://schemas.microsoft.com/office/drawing/2014/main" id="{26D35510-D07D-4200-8930-1330533AD5AD}"/>
              </a:ext>
            </a:extLst>
          </p:cNvPr>
          <p:cNvSpPr txBox="1"/>
          <p:nvPr/>
        </p:nvSpPr>
        <p:spPr>
          <a:xfrm>
            <a:off x="1466375" y="4552284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800 – 200 + 135 = 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Google Shape;2762;p9">
            <a:extLst>
              <a:ext uri="{FF2B5EF4-FFF2-40B4-BE49-F238E27FC236}">
                <a16:creationId xmlns:a16="http://schemas.microsoft.com/office/drawing/2014/main" id="{27AA3014-9325-45D1-B4D7-0D8AEF0BD8F8}"/>
              </a:ext>
            </a:extLst>
          </p:cNvPr>
          <p:cNvSpPr/>
          <p:nvPr/>
        </p:nvSpPr>
        <p:spPr>
          <a:xfrm>
            <a:off x="4510067" y="4512340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Google Shape;2763;p9">
            <a:extLst>
              <a:ext uri="{FF2B5EF4-FFF2-40B4-BE49-F238E27FC236}">
                <a16:creationId xmlns:a16="http://schemas.microsoft.com/office/drawing/2014/main" id="{722FDE18-68A4-4753-8E5F-9D08E09B05C5}"/>
              </a:ext>
            </a:extLst>
          </p:cNvPr>
          <p:cNvSpPr txBox="1"/>
          <p:nvPr/>
        </p:nvSpPr>
        <p:spPr>
          <a:xfrm>
            <a:off x="6881815" y="4552284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1000 – 500 + 216= 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Google Shape;2764;p9">
            <a:extLst>
              <a:ext uri="{FF2B5EF4-FFF2-40B4-BE49-F238E27FC236}">
                <a16:creationId xmlns:a16="http://schemas.microsoft.com/office/drawing/2014/main" id="{B3D8FA77-4842-4BFC-93D5-2A8BCDDB533F}"/>
              </a:ext>
            </a:extLst>
          </p:cNvPr>
          <p:cNvSpPr/>
          <p:nvPr/>
        </p:nvSpPr>
        <p:spPr>
          <a:xfrm>
            <a:off x="10012591" y="4512340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2765;p9">
            <a:extLst>
              <a:ext uri="{FF2B5EF4-FFF2-40B4-BE49-F238E27FC236}">
                <a16:creationId xmlns:a16="http://schemas.microsoft.com/office/drawing/2014/main" id="{68C8D7E6-57CB-416B-A769-63FB1CAAADBE}"/>
              </a:ext>
            </a:extLst>
          </p:cNvPr>
          <p:cNvSpPr/>
          <p:nvPr/>
        </p:nvSpPr>
        <p:spPr>
          <a:xfrm>
            <a:off x="4573981" y="4620783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735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2766;p9">
            <a:extLst>
              <a:ext uri="{FF2B5EF4-FFF2-40B4-BE49-F238E27FC236}">
                <a16:creationId xmlns:a16="http://schemas.microsoft.com/office/drawing/2014/main" id="{1F3BE841-FF64-4B28-9B4E-EC398F49D55B}"/>
              </a:ext>
            </a:extLst>
          </p:cNvPr>
          <p:cNvSpPr/>
          <p:nvPr/>
        </p:nvSpPr>
        <p:spPr>
          <a:xfrm>
            <a:off x="10059811" y="4620783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716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7" name="Google Shape;1028;p30" descr="C:\Users\TUAN\Downloads\Luyện tập 1.png">
            <a:extLst>
              <a:ext uri="{FF2B5EF4-FFF2-40B4-BE49-F238E27FC236}">
                <a16:creationId xmlns:a16="http://schemas.microsoft.com/office/drawing/2014/main" id="{2DC24AF9-4366-46EA-B8AE-7BC3DAA584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13" y="522094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B0F178-CBAA-4C68-9DA8-047874FEE9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7700" y="4293283"/>
            <a:ext cx="6276599" cy="26604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9A1BE12-047C-411B-93F4-8D7C79A7D8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34" t="27413" r="15871" b="22587"/>
          <a:stretch/>
        </p:blipFill>
        <p:spPr>
          <a:xfrm>
            <a:off x="5729153" y="5097331"/>
            <a:ext cx="1365390" cy="10523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oogle Shape;2771;p10">
            <a:extLst>
              <a:ext uri="{FF2B5EF4-FFF2-40B4-BE49-F238E27FC236}">
                <a16:creationId xmlns:a16="http://schemas.microsoft.com/office/drawing/2014/main" id="{F71DC368-D81F-4600-8D83-B7536F38A389}"/>
              </a:ext>
            </a:extLst>
          </p:cNvPr>
          <p:cNvGrpSpPr/>
          <p:nvPr/>
        </p:nvGrpSpPr>
        <p:grpSpPr>
          <a:xfrm>
            <a:off x="1101938" y="457745"/>
            <a:ext cx="10892692" cy="1385400"/>
            <a:chOff x="1296327" y="1607872"/>
            <a:chExt cx="10426787" cy="1385400"/>
          </a:xfrm>
        </p:grpSpPr>
        <p:sp>
          <p:nvSpPr>
            <p:cNvPr id="8" name="Google Shape;2772;p10">
              <a:extLst>
                <a:ext uri="{FF2B5EF4-FFF2-40B4-BE49-F238E27FC236}">
                  <a16:creationId xmlns:a16="http://schemas.microsoft.com/office/drawing/2014/main" id="{26C903E4-2640-4919-8E0A-35F3976118B2}"/>
                </a:ext>
              </a:extLst>
            </p:cNvPr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ờ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850m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Hai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70m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Hai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bao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mét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" name="Google Shape;2773;p10">
              <a:extLst>
                <a:ext uri="{FF2B5EF4-FFF2-40B4-BE49-F238E27FC236}">
                  <a16:creationId xmlns:a16="http://schemas.microsoft.com/office/drawing/2014/main" id="{BBEE20D9-C795-436F-9A63-E43C09D1A3C7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0" name="Google Shape;2774;p10">
            <a:extLst>
              <a:ext uri="{FF2B5EF4-FFF2-40B4-BE49-F238E27FC236}">
                <a16:creationId xmlns:a16="http://schemas.microsoft.com/office/drawing/2014/main" id="{696A7BB5-3C19-4518-8C06-6064F406D64C}"/>
              </a:ext>
            </a:extLst>
          </p:cNvPr>
          <p:cNvSpPr txBox="1"/>
          <p:nvPr/>
        </p:nvSpPr>
        <p:spPr>
          <a:xfrm>
            <a:off x="608509" y="2337240"/>
            <a:ext cx="4039164" cy="26776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ộ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850 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70 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Hai: ... m ?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Google Shape;2775;p10">
            <a:extLst>
              <a:ext uri="{FF2B5EF4-FFF2-40B4-BE49-F238E27FC236}">
                <a16:creationId xmlns:a16="http://schemas.microsoft.com/office/drawing/2014/main" id="{FF00A2BE-2CBB-4F89-BB25-90D114B27BF2}"/>
              </a:ext>
            </a:extLst>
          </p:cNvPr>
          <p:cNvSpPr txBox="1"/>
          <p:nvPr/>
        </p:nvSpPr>
        <p:spPr>
          <a:xfrm>
            <a:off x="5023819" y="2353997"/>
            <a:ext cx="697081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giải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850 – 70 = 780 (m)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780 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đường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9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156351" y="2222760"/>
            <a:ext cx="4960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Trò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静蕾简体" panose="02000000000000000000" pitchFamily="2" charset="-122"/>
                <a:cs typeface="Arial" panose="020B0604020202020204" pitchFamily="34" charset="0"/>
              </a:rPr>
              <a:t>chơi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方正静蕾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grpSp>
        <p:nvGrpSpPr>
          <p:cNvPr id="6" name="Google Shape;2785;p12">
            <a:extLst>
              <a:ext uri="{FF2B5EF4-FFF2-40B4-BE49-F238E27FC236}">
                <a16:creationId xmlns:a16="http://schemas.microsoft.com/office/drawing/2014/main" id="{AF8A62F9-DD50-433B-B180-C40C18FCD293}"/>
              </a:ext>
            </a:extLst>
          </p:cNvPr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7" name="Google Shape;2786;p12">
              <a:extLst>
                <a:ext uri="{FF2B5EF4-FFF2-40B4-BE49-F238E27FC236}">
                  <a16:creationId xmlns:a16="http://schemas.microsoft.com/office/drawing/2014/main" id="{A522F976-323C-4D3A-8DC8-211E9735CD81}"/>
                </a:ext>
              </a:extLst>
            </p:cNvPr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600 - 200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Google Shape;2787;p12">
              <a:extLst>
                <a:ext uri="{FF2B5EF4-FFF2-40B4-BE49-F238E27FC236}">
                  <a16:creationId xmlns:a16="http://schemas.microsoft.com/office/drawing/2014/main" id="{FFFDFFEF-A63A-4E18-86DC-3BB1142E5162}"/>
                </a:ext>
              </a:extLst>
            </p:cNvPr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" name="Google Shape;2788;p12">
              <a:extLst>
                <a:ext uri="{FF2B5EF4-FFF2-40B4-BE49-F238E27FC236}">
                  <a16:creationId xmlns:a16="http://schemas.microsoft.com/office/drawing/2014/main" id="{B157DEBE-1455-47F6-BDC4-D0977D3F710B}"/>
                </a:ext>
              </a:extLst>
            </p:cNvPr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Google Shape;2789;p12">
              <a:extLst>
                <a:ext uri="{FF2B5EF4-FFF2-40B4-BE49-F238E27FC236}">
                  <a16:creationId xmlns:a16="http://schemas.microsoft.com/office/drawing/2014/main" id="{DF3D720D-F513-42CA-8CE5-966D2043C8C0}"/>
                </a:ext>
              </a:extLst>
            </p:cNvPr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900 +100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" name="Google Shape;2790;p12">
              <a:extLst>
                <a:ext uri="{FF2B5EF4-FFF2-40B4-BE49-F238E27FC236}">
                  <a16:creationId xmlns:a16="http://schemas.microsoft.com/office/drawing/2014/main" id="{B9C1DC8D-972F-4582-8B5F-26E812F6818C}"/>
                </a:ext>
              </a:extLst>
            </p:cNvPr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Google Shape;2791;p12">
              <a:extLst>
                <a:ext uri="{FF2B5EF4-FFF2-40B4-BE49-F238E27FC236}">
                  <a16:creationId xmlns:a16="http://schemas.microsoft.com/office/drawing/2014/main" id="{AA6FAD86-9242-4649-A823-4C8D8A5CE241}"/>
                </a:ext>
              </a:extLst>
            </p:cNvPr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Google Shape;2792;p12">
              <a:extLst>
                <a:ext uri="{FF2B5EF4-FFF2-40B4-BE49-F238E27FC236}">
                  <a16:creationId xmlns:a16="http://schemas.microsoft.com/office/drawing/2014/main" id="{D298518F-C39D-45EC-BEC2-C517221B755C}"/>
                </a:ext>
              </a:extLst>
            </p:cNvPr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Google Shape;2793;p12">
              <a:extLst>
                <a:ext uri="{FF2B5EF4-FFF2-40B4-BE49-F238E27FC236}">
                  <a16:creationId xmlns:a16="http://schemas.microsoft.com/office/drawing/2014/main" id="{AD7B3909-077A-4FAD-9437-B4BD6A13A810}"/>
                </a:ext>
              </a:extLst>
            </p:cNvPr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Google Shape;2794;p12">
              <a:extLst>
                <a:ext uri="{FF2B5EF4-FFF2-40B4-BE49-F238E27FC236}">
                  <a16:creationId xmlns:a16="http://schemas.microsoft.com/office/drawing/2014/main" id="{BC60C713-BA54-4BAC-A3D5-34998682BFEE}"/>
                </a:ext>
              </a:extLst>
            </p:cNvPr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Google Shape;2795;p12">
              <a:extLst>
                <a:ext uri="{FF2B5EF4-FFF2-40B4-BE49-F238E27FC236}">
                  <a16:creationId xmlns:a16="http://schemas.microsoft.com/office/drawing/2014/main" id="{160FD5EF-D6DB-471F-8489-0B92F4724452}"/>
                </a:ext>
              </a:extLst>
            </p:cNvPr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Google Shape;2796;p12">
              <a:extLst>
                <a:ext uri="{FF2B5EF4-FFF2-40B4-BE49-F238E27FC236}">
                  <a16:creationId xmlns:a16="http://schemas.microsoft.com/office/drawing/2014/main" id="{C059F9D4-9543-4FE9-9F94-60B52047FB15}"/>
                </a:ext>
              </a:extLst>
            </p:cNvPr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Google Shape;2797;p12">
              <a:extLst>
                <a:ext uri="{FF2B5EF4-FFF2-40B4-BE49-F238E27FC236}">
                  <a16:creationId xmlns:a16="http://schemas.microsoft.com/office/drawing/2014/main" id="{BAE93F34-A376-41FA-862B-34A2DA391379}"/>
                </a:ext>
              </a:extLst>
            </p:cNvPr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" name="Google Shape;2798;p12">
              <a:extLst>
                <a:ext uri="{FF2B5EF4-FFF2-40B4-BE49-F238E27FC236}">
                  <a16:creationId xmlns:a16="http://schemas.microsoft.com/office/drawing/2014/main" id="{FB64B817-44F7-4C45-9524-A65BD5132F82}"/>
                </a:ext>
              </a:extLst>
            </p:cNvPr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400 + 300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Google Shape;2799;p12">
              <a:extLst>
                <a:ext uri="{FF2B5EF4-FFF2-40B4-BE49-F238E27FC236}">
                  <a16:creationId xmlns:a16="http://schemas.microsoft.com/office/drawing/2014/main" id="{1BDF236C-0539-44C5-B213-511216808848}"/>
                </a:ext>
              </a:extLst>
            </p:cNvPr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Google Shape;2800;p12">
              <a:extLst>
                <a:ext uri="{FF2B5EF4-FFF2-40B4-BE49-F238E27FC236}">
                  <a16:creationId xmlns:a16="http://schemas.microsoft.com/office/drawing/2014/main" id="{584A9581-F02B-494B-B3F4-0083397FEEE4}"/>
                </a:ext>
              </a:extLst>
            </p:cNvPr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Google Shape;2801;p12">
              <a:extLst>
                <a:ext uri="{FF2B5EF4-FFF2-40B4-BE49-F238E27FC236}">
                  <a16:creationId xmlns:a16="http://schemas.microsoft.com/office/drawing/2014/main" id="{C8AFF665-AEBB-45CC-9551-6217CABC5905}"/>
                </a:ext>
              </a:extLst>
            </p:cNvPr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1000 - 700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3" name="Google Shape;2802;p12">
            <a:extLst>
              <a:ext uri="{FF2B5EF4-FFF2-40B4-BE49-F238E27FC236}">
                <a16:creationId xmlns:a16="http://schemas.microsoft.com/office/drawing/2014/main" id="{3533B763-D330-4F0D-BC7C-40FF5D923394}"/>
              </a:ext>
            </a:extLst>
          </p:cNvPr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Google Shape;2803;p12">
            <a:extLst>
              <a:ext uri="{FF2B5EF4-FFF2-40B4-BE49-F238E27FC236}">
                <a16:creationId xmlns:a16="http://schemas.microsoft.com/office/drawing/2014/main" id="{DB776F57-1C76-437D-8ED4-EA73C900F6D0}"/>
              </a:ext>
            </a:extLst>
          </p:cNvPr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Google Shape;2804;p12">
            <a:extLst>
              <a:ext uri="{FF2B5EF4-FFF2-40B4-BE49-F238E27FC236}">
                <a16:creationId xmlns:a16="http://schemas.microsoft.com/office/drawing/2014/main" id="{6883131D-E79E-4D38-A8E9-32CB78F43DD6}"/>
              </a:ext>
            </a:extLst>
          </p:cNvPr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Google Shape;2805;p12">
            <a:extLst>
              <a:ext uri="{FF2B5EF4-FFF2-40B4-BE49-F238E27FC236}">
                <a16:creationId xmlns:a16="http://schemas.microsoft.com/office/drawing/2014/main" id="{8EB0307F-D2CC-4313-8FA1-6573856AD905}"/>
              </a:ext>
            </a:extLst>
          </p:cNvPr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Google Shape;2806;p12">
            <a:extLst>
              <a:ext uri="{FF2B5EF4-FFF2-40B4-BE49-F238E27FC236}">
                <a16:creationId xmlns:a16="http://schemas.microsoft.com/office/drawing/2014/main" id="{603C70A9-3FC8-4219-8C52-972EC434B279}"/>
              </a:ext>
            </a:extLst>
          </p:cNvPr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2807;p12">
            <a:extLst>
              <a:ext uri="{FF2B5EF4-FFF2-40B4-BE49-F238E27FC236}">
                <a16:creationId xmlns:a16="http://schemas.microsoft.com/office/drawing/2014/main" id="{26646BC5-08F6-4FA1-AA7A-39D28F824B2A}"/>
              </a:ext>
            </a:extLst>
          </p:cNvPr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Google Shape;2808;p12">
            <a:extLst>
              <a:ext uri="{FF2B5EF4-FFF2-40B4-BE49-F238E27FC236}">
                <a16:creationId xmlns:a16="http://schemas.microsoft.com/office/drawing/2014/main" id="{65D1496D-9DEC-40F2-B52F-63432CC3E01A}"/>
              </a:ext>
            </a:extLst>
          </p:cNvPr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Google Shape;2809;p12">
            <a:extLst>
              <a:ext uri="{FF2B5EF4-FFF2-40B4-BE49-F238E27FC236}">
                <a16:creationId xmlns:a16="http://schemas.microsoft.com/office/drawing/2014/main" id="{EF2568FB-596F-4FBF-8191-4A3BF199283A}"/>
              </a:ext>
            </a:extLst>
          </p:cNvPr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Google Shape;2810;p12">
            <a:extLst>
              <a:ext uri="{FF2B5EF4-FFF2-40B4-BE49-F238E27FC236}">
                <a16:creationId xmlns:a16="http://schemas.microsoft.com/office/drawing/2014/main" id="{E6E54E8E-7774-439F-ABB1-A08DCCD287E4}"/>
              </a:ext>
            </a:extLst>
          </p:cNvPr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Google Shape;2811;p12">
            <a:extLst>
              <a:ext uri="{FF2B5EF4-FFF2-40B4-BE49-F238E27FC236}">
                <a16:creationId xmlns:a16="http://schemas.microsoft.com/office/drawing/2014/main" id="{9257CA41-D998-4EC4-B7A3-B847C767F6C8}"/>
              </a:ext>
            </a:extLst>
          </p:cNvPr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Google Shape;2812;p12">
            <a:extLst>
              <a:ext uri="{FF2B5EF4-FFF2-40B4-BE49-F238E27FC236}">
                <a16:creationId xmlns:a16="http://schemas.microsoft.com/office/drawing/2014/main" id="{282F2B56-34F8-4929-AB52-9FB76B6CAA9A}"/>
              </a:ext>
            </a:extLst>
          </p:cNvPr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Google Shape;2813;p12">
            <a:extLst>
              <a:ext uri="{FF2B5EF4-FFF2-40B4-BE49-F238E27FC236}">
                <a16:creationId xmlns:a16="http://schemas.microsoft.com/office/drawing/2014/main" id="{2BBDE65D-550C-49DE-ACF3-158465A8985A}"/>
              </a:ext>
            </a:extLst>
          </p:cNvPr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Google Shape;2814;p12">
            <a:extLst>
              <a:ext uri="{FF2B5EF4-FFF2-40B4-BE49-F238E27FC236}">
                <a16:creationId xmlns:a16="http://schemas.microsoft.com/office/drawing/2014/main" id="{6EEBBA7F-A4B2-4D33-BF55-477DBCBE36EA}"/>
              </a:ext>
            </a:extLst>
          </p:cNvPr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Google Shape;2815;p12">
            <a:extLst>
              <a:ext uri="{FF2B5EF4-FFF2-40B4-BE49-F238E27FC236}">
                <a16:creationId xmlns:a16="http://schemas.microsoft.com/office/drawing/2014/main" id="{301E980C-BF12-48F2-B351-A83C40A76847}"/>
              </a:ext>
            </a:extLst>
          </p:cNvPr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Google Shape;2816;p12">
            <a:extLst>
              <a:ext uri="{FF2B5EF4-FFF2-40B4-BE49-F238E27FC236}">
                <a16:creationId xmlns:a16="http://schemas.microsoft.com/office/drawing/2014/main" id="{EADD55C0-6433-4960-999B-3F4F5D9924BF}"/>
              </a:ext>
            </a:extLst>
          </p:cNvPr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Google Shape;2817;p12">
            <a:extLst>
              <a:ext uri="{FF2B5EF4-FFF2-40B4-BE49-F238E27FC236}">
                <a16:creationId xmlns:a16="http://schemas.microsoft.com/office/drawing/2014/main" id="{37EB12A3-5000-4F25-B4CB-A437B6F8E4AB}"/>
              </a:ext>
            </a:extLst>
          </p:cNvPr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9" name="Google Shape;2818;p12" descr="Screen Clipping">
            <a:extLst>
              <a:ext uri="{FF2B5EF4-FFF2-40B4-BE49-F238E27FC236}">
                <a16:creationId xmlns:a16="http://schemas.microsoft.com/office/drawing/2014/main" id="{86C73305-24A8-4D66-881F-A380D5AE39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819;p12" descr="Screen Clipping">
            <a:extLst>
              <a:ext uri="{FF2B5EF4-FFF2-40B4-BE49-F238E27FC236}">
                <a16:creationId xmlns:a16="http://schemas.microsoft.com/office/drawing/2014/main" id="{D059A78C-700F-4F75-B53E-0C0CE1C65C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2820;p12">
            <a:extLst>
              <a:ext uri="{FF2B5EF4-FFF2-40B4-BE49-F238E27FC236}">
                <a16:creationId xmlns:a16="http://schemas.microsoft.com/office/drawing/2014/main" id="{E0C5FAE3-9B18-474D-8079-79E697A3B1D1}"/>
              </a:ext>
            </a:extLst>
          </p:cNvPr>
          <p:cNvGrpSpPr/>
          <p:nvPr/>
        </p:nvGrpSpPr>
        <p:grpSpPr>
          <a:xfrm>
            <a:off x="3028800" y="181024"/>
            <a:ext cx="1088277" cy="1074741"/>
            <a:chOff x="1592478" y="2148528"/>
            <a:chExt cx="1088277" cy="1074741"/>
          </a:xfrm>
        </p:grpSpPr>
        <p:grpSp>
          <p:nvGrpSpPr>
            <p:cNvPr id="42" name="Google Shape;2821;p12">
              <a:extLst>
                <a:ext uri="{FF2B5EF4-FFF2-40B4-BE49-F238E27FC236}">
                  <a16:creationId xmlns:a16="http://schemas.microsoft.com/office/drawing/2014/main" id="{5050FC5A-A84B-4410-9FCC-5E7A564E6317}"/>
                </a:ext>
              </a:extLst>
            </p:cNvPr>
            <p:cNvGrpSpPr/>
            <p:nvPr/>
          </p:nvGrpSpPr>
          <p:grpSpPr>
            <a:xfrm>
              <a:off x="1592478" y="2148528"/>
              <a:ext cx="1088277" cy="1074741"/>
              <a:chOff x="1723019" y="2148528"/>
              <a:chExt cx="1088277" cy="1074741"/>
            </a:xfrm>
          </p:grpSpPr>
          <p:sp>
            <p:nvSpPr>
              <p:cNvPr id="44" name="Google Shape;2822;p12">
                <a:extLst>
                  <a:ext uri="{FF2B5EF4-FFF2-40B4-BE49-F238E27FC236}">
                    <a16:creationId xmlns:a16="http://schemas.microsoft.com/office/drawing/2014/main" id="{4C04C97B-339A-4B43-9CA5-7CE678F1ED88}"/>
                  </a:ext>
                </a:extLst>
              </p:cNvPr>
              <p:cNvSpPr txBox="1"/>
              <p:nvPr/>
            </p:nvSpPr>
            <p:spPr>
              <a:xfrm>
                <a:off x="1901266" y="2148528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527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401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5" name="Google Shape;2823;p12">
                <a:extLst>
                  <a:ext uri="{FF2B5EF4-FFF2-40B4-BE49-F238E27FC236}">
                    <a16:creationId xmlns:a16="http://schemas.microsoft.com/office/drawing/2014/main" id="{70EA2DC8-D5D7-4044-A883-034FCDEFD2D3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43" name="Google Shape;2824;p12">
              <a:extLst>
                <a:ext uri="{FF2B5EF4-FFF2-40B4-BE49-F238E27FC236}">
                  <a16:creationId xmlns:a16="http://schemas.microsoft.com/office/drawing/2014/main" id="{11BAC54F-B3FA-461D-88DF-AFE7C8DCB5AC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6" name="Google Shape;2825;p12">
            <a:extLst>
              <a:ext uri="{FF2B5EF4-FFF2-40B4-BE49-F238E27FC236}">
                <a16:creationId xmlns:a16="http://schemas.microsoft.com/office/drawing/2014/main" id="{FDDBD5C6-406B-4002-8194-722F4382C1F7}"/>
              </a:ext>
            </a:extLst>
          </p:cNvPr>
          <p:cNvGrpSpPr/>
          <p:nvPr/>
        </p:nvGrpSpPr>
        <p:grpSpPr>
          <a:xfrm>
            <a:off x="4759112" y="176785"/>
            <a:ext cx="1074978" cy="1074741"/>
            <a:chOff x="1592478" y="2272187"/>
            <a:chExt cx="1074978" cy="1074741"/>
          </a:xfrm>
        </p:grpSpPr>
        <p:grpSp>
          <p:nvGrpSpPr>
            <p:cNvPr id="47" name="Google Shape;2826;p12">
              <a:extLst>
                <a:ext uri="{FF2B5EF4-FFF2-40B4-BE49-F238E27FC236}">
                  <a16:creationId xmlns:a16="http://schemas.microsoft.com/office/drawing/2014/main" id="{6686DBF2-6ACD-4065-8F52-28018C887F0E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49" name="Google Shape;2827;p12">
                <a:extLst>
                  <a:ext uri="{FF2B5EF4-FFF2-40B4-BE49-F238E27FC236}">
                    <a16:creationId xmlns:a16="http://schemas.microsoft.com/office/drawing/2014/main" id="{AAE7E389-A623-4189-A0A1-D700D244532F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870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360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0" name="Google Shape;2828;p12">
                <a:extLst>
                  <a:ext uri="{FF2B5EF4-FFF2-40B4-BE49-F238E27FC236}">
                    <a16:creationId xmlns:a16="http://schemas.microsoft.com/office/drawing/2014/main" id="{EDF96422-E67A-46CA-9537-6016AFC88441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48" name="Google Shape;2829;p12">
              <a:extLst>
                <a:ext uri="{FF2B5EF4-FFF2-40B4-BE49-F238E27FC236}">
                  <a16:creationId xmlns:a16="http://schemas.microsoft.com/office/drawing/2014/main" id="{C620BCEA-5A1F-4A5D-833A-12C107902DA1}"/>
                </a:ext>
              </a:extLst>
            </p:cNvPr>
            <p:cNvCxnSpPr/>
            <p:nvPr/>
          </p:nvCxnSpPr>
          <p:spPr>
            <a:xfrm>
              <a:off x="1616082" y="327273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1" name="Google Shape;2830;p12">
            <a:extLst>
              <a:ext uri="{FF2B5EF4-FFF2-40B4-BE49-F238E27FC236}">
                <a16:creationId xmlns:a16="http://schemas.microsoft.com/office/drawing/2014/main" id="{040CD106-F34D-4979-9EAC-E31209A9BD69}"/>
              </a:ext>
            </a:extLst>
          </p:cNvPr>
          <p:cNvGrpSpPr/>
          <p:nvPr/>
        </p:nvGrpSpPr>
        <p:grpSpPr>
          <a:xfrm>
            <a:off x="1360269" y="1986506"/>
            <a:ext cx="1074978" cy="1074741"/>
            <a:chOff x="1592478" y="2272187"/>
            <a:chExt cx="1074978" cy="1074741"/>
          </a:xfrm>
        </p:grpSpPr>
        <p:grpSp>
          <p:nvGrpSpPr>
            <p:cNvPr id="52" name="Google Shape;2831;p12">
              <a:extLst>
                <a:ext uri="{FF2B5EF4-FFF2-40B4-BE49-F238E27FC236}">
                  <a16:creationId xmlns:a16="http://schemas.microsoft.com/office/drawing/2014/main" id="{8D2970C5-1E74-41E3-955C-9A99F7CE4B92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54" name="Google Shape;2832;p12">
                <a:extLst>
                  <a:ext uri="{FF2B5EF4-FFF2-40B4-BE49-F238E27FC236}">
                    <a16:creationId xmlns:a16="http://schemas.microsoft.com/office/drawing/2014/main" id="{B6810065-DFBA-4D75-AA13-1583A554A5C3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420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70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5" name="Google Shape;2833;p12">
                <a:extLst>
                  <a:ext uri="{FF2B5EF4-FFF2-40B4-BE49-F238E27FC236}">
                    <a16:creationId xmlns:a16="http://schemas.microsoft.com/office/drawing/2014/main" id="{7A71887A-2B84-4171-8C5A-5A67BBBDE02A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53" name="Google Shape;2834;p12">
              <a:extLst>
                <a:ext uri="{FF2B5EF4-FFF2-40B4-BE49-F238E27FC236}">
                  <a16:creationId xmlns:a16="http://schemas.microsoft.com/office/drawing/2014/main" id="{8C869A5A-94B0-436F-ACE8-673D6A1BC384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6" name="Google Shape;2835;p12">
            <a:extLst>
              <a:ext uri="{FF2B5EF4-FFF2-40B4-BE49-F238E27FC236}">
                <a16:creationId xmlns:a16="http://schemas.microsoft.com/office/drawing/2014/main" id="{107EF206-F81A-4A3F-B9FF-36135F3D4F92}"/>
              </a:ext>
            </a:extLst>
          </p:cNvPr>
          <p:cNvGrpSpPr/>
          <p:nvPr/>
        </p:nvGrpSpPr>
        <p:grpSpPr>
          <a:xfrm>
            <a:off x="3042099" y="1986506"/>
            <a:ext cx="1074978" cy="1074741"/>
            <a:chOff x="1592478" y="2272187"/>
            <a:chExt cx="1074978" cy="1074741"/>
          </a:xfrm>
        </p:grpSpPr>
        <p:grpSp>
          <p:nvGrpSpPr>
            <p:cNvPr id="57" name="Google Shape;2836;p12">
              <a:extLst>
                <a:ext uri="{FF2B5EF4-FFF2-40B4-BE49-F238E27FC236}">
                  <a16:creationId xmlns:a16="http://schemas.microsoft.com/office/drawing/2014/main" id="{CBE5F315-0282-4EB3-9861-EDF8EC8A6237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59" name="Google Shape;2837;p12">
                <a:extLst>
                  <a:ext uri="{FF2B5EF4-FFF2-40B4-BE49-F238E27FC236}">
                    <a16:creationId xmlns:a16="http://schemas.microsoft.com/office/drawing/2014/main" id="{5CED433A-08B7-40B2-9780-D416DF55AD4E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537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94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0" name="Google Shape;2838;p12">
                <a:extLst>
                  <a:ext uri="{FF2B5EF4-FFF2-40B4-BE49-F238E27FC236}">
                    <a16:creationId xmlns:a16="http://schemas.microsoft.com/office/drawing/2014/main" id="{C0A48434-B1E2-4014-BD4B-61004A8C47CA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58" name="Google Shape;2839;p12">
              <a:extLst>
                <a:ext uri="{FF2B5EF4-FFF2-40B4-BE49-F238E27FC236}">
                  <a16:creationId xmlns:a16="http://schemas.microsoft.com/office/drawing/2014/main" id="{ED79BC4F-4BC0-4E52-97B0-12FADF2233BF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1" name="Google Shape;2840;p12">
            <a:extLst>
              <a:ext uri="{FF2B5EF4-FFF2-40B4-BE49-F238E27FC236}">
                <a16:creationId xmlns:a16="http://schemas.microsoft.com/office/drawing/2014/main" id="{D4353531-C633-4F93-A387-6FE7378114DE}"/>
              </a:ext>
            </a:extLst>
          </p:cNvPr>
          <p:cNvGrpSpPr/>
          <p:nvPr/>
        </p:nvGrpSpPr>
        <p:grpSpPr>
          <a:xfrm>
            <a:off x="4714190" y="1986506"/>
            <a:ext cx="1074978" cy="1074741"/>
            <a:chOff x="1592478" y="2272187"/>
            <a:chExt cx="1074978" cy="1074741"/>
          </a:xfrm>
        </p:grpSpPr>
        <p:grpSp>
          <p:nvGrpSpPr>
            <p:cNvPr id="62" name="Google Shape;2841;p12">
              <a:extLst>
                <a:ext uri="{FF2B5EF4-FFF2-40B4-BE49-F238E27FC236}">
                  <a16:creationId xmlns:a16="http://schemas.microsoft.com/office/drawing/2014/main" id="{7F68AFF3-BCC7-45AB-A0BD-D4418F0A66A2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64" name="Google Shape;2842;p12">
                <a:extLst>
                  <a:ext uri="{FF2B5EF4-FFF2-40B4-BE49-F238E27FC236}">
                    <a16:creationId xmlns:a16="http://schemas.microsoft.com/office/drawing/2014/main" id="{7A9D1A79-8278-4CD4-9BF2-B1A0754334CE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350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64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5" name="Google Shape;2843;p12">
                <a:extLst>
                  <a:ext uri="{FF2B5EF4-FFF2-40B4-BE49-F238E27FC236}">
                    <a16:creationId xmlns:a16="http://schemas.microsoft.com/office/drawing/2014/main" id="{0FDC3D41-5DA2-4706-8673-B6C80563DCFB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63" name="Google Shape;2844;p12">
              <a:extLst>
                <a:ext uri="{FF2B5EF4-FFF2-40B4-BE49-F238E27FC236}">
                  <a16:creationId xmlns:a16="http://schemas.microsoft.com/office/drawing/2014/main" id="{9DBF7984-8155-46F3-AAF7-BDF22B257C24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6" name="Google Shape;2845;p12">
            <a:extLst>
              <a:ext uri="{FF2B5EF4-FFF2-40B4-BE49-F238E27FC236}">
                <a16:creationId xmlns:a16="http://schemas.microsoft.com/office/drawing/2014/main" id="{3579632B-2596-47D2-A6A6-05A38C999353}"/>
              </a:ext>
            </a:extLst>
          </p:cNvPr>
          <p:cNvGrpSpPr/>
          <p:nvPr/>
        </p:nvGrpSpPr>
        <p:grpSpPr>
          <a:xfrm>
            <a:off x="6377970" y="1986506"/>
            <a:ext cx="1074978" cy="1074741"/>
            <a:chOff x="1592478" y="2272187"/>
            <a:chExt cx="1074978" cy="1074741"/>
          </a:xfrm>
        </p:grpSpPr>
        <p:grpSp>
          <p:nvGrpSpPr>
            <p:cNvPr id="67" name="Google Shape;2846;p12">
              <a:extLst>
                <a:ext uri="{FF2B5EF4-FFF2-40B4-BE49-F238E27FC236}">
                  <a16:creationId xmlns:a16="http://schemas.microsoft.com/office/drawing/2014/main" id="{8E0E2338-2D98-4C3E-83FB-4215E63001C1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69" name="Google Shape;2847;p12">
                <a:extLst>
                  <a:ext uri="{FF2B5EF4-FFF2-40B4-BE49-F238E27FC236}">
                    <a16:creationId xmlns:a16="http://schemas.microsoft.com/office/drawing/2014/main" id="{2B46A20B-E65C-477F-A7E5-201F7772D0FC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748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735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0" name="Google Shape;2848;p12">
                <a:extLst>
                  <a:ext uri="{FF2B5EF4-FFF2-40B4-BE49-F238E27FC236}">
                    <a16:creationId xmlns:a16="http://schemas.microsoft.com/office/drawing/2014/main" id="{83EB6FFE-9F31-45F8-9421-958BDCA858BA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68" name="Google Shape;2849;p12">
              <a:extLst>
                <a:ext uri="{FF2B5EF4-FFF2-40B4-BE49-F238E27FC236}">
                  <a16:creationId xmlns:a16="http://schemas.microsoft.com/office/drawing/2014/main" id="{5BE7489F-3840-41E1-A8BB-4AFB97CBCAA4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1" name="Google Shape;2850;p12">
            <a:extLst>
              <a:ext uri="{FF2B5EF4-FFF2-40B4-BE49-F238E27FC236}">
                <a16:creationId xmlns:a16="http://schemas.microsoft.com/office/drawing/2014/main" id="{679302D9-0DCF-4C1D-839D-4DADAF353E5C}"/>
              </a:ext>
            </a:extLst>
          </p:cNvPr>
          <p:cNvGrpSpPr/>
          <p:nvPr/>
        </p:nvGrpSpPr>
        <p:grpSpPr>
          <a:xfrm>
            <a:off x="1386629" y="3638107"/>
            <a:ext cx="1074978" cy="1074741"/>
            <a:chOff x="1592478" y="2272187"/>
            <a:chExt cx="1074978" cy="1074741"/>
          </a:xfrm>
        </p:grpSpPr>
        <p:grpSp>
          <p:nvGrpSpPr>
            <p:cNvPr id="72" name="Google Shape;2851;p12">
              <a:extLst>
                <a:ext uri="{FF2B5EF4-FFF2-40B4-BE49-F238E27FC236}">
                  <a16:creationId xmlns:a16="http://schemas.microsoft.com/office/drawing/2014/main" id="{F1030438-387C-49F8-9D36-1B46C06EFA27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74" name="Google Shape;2852;p12">
                <a:extLst>
                  <a:ext uri="{FF2B5EF4-FFF2-40B4-BE49-F238E27FC236}">
                    <a16:creationId xmlns:a16="http://schemas.microsoft.com/office/drawing/2014/main" id="{803750E3-8C12-477E-8D2D-75A0E6D71D07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590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80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5" name="Google Shape;2853;p12">
                <a:extLst>
                  <a:ext uri="{FF2B5EF4-FFF2-40B4-BE49-F238E27FC236}">
                    <a16:creationId xmlns:a16="http://schemas.microsoft.com/office/drawing/2014/main" id="{19089971-5F79-4D55-8F27-BBC8E513EE13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73" name="Google Shape;2854;p12">
              <a:extLst>
                <a:ext uri="{FF2B5EF4-FFF2-40B4-BE49-F238E27FC236}">
                  <a16:creationId xmlns:a16="http://schemas.microsoft.com/office/drawing/2014/main" id="{EBDDF360-6748-4CA4-935D-0161D1E24428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6" name="Google Shape;2855;p12">
            <a:extLst>
              <a:ext uri="{FF2B5EF4-FFF2-40B4-BE49-F238E27FC236}">
                <a16:creationId xmlns:a16="http://schemas.microsoft.com/office/drawing/2014/main" id="{4BDB652B-EB00-489E-9928-7FE8ECA9B277}"/>
              </a:ext>
            </a:extLst>
          </p:cNvPr>
          <p:cNvGrpSpPr/>
          <p:nvPr/>
        </p:nvGrpSpPr>
        <p:grpSpPr>
          <a:xfrm>
            <a:off x="3050409" y="3597705"/>
            <a:ext cx="1082717" cy="1074741"/>
            <a:chOff x="1592478" y="2231785"/>
            <a:chExt cx="1082717" cy="1074741"/>
          </a:xfrm>
        </p:grpSpPr>
        <p:grpSp>
          <p:nvGrpSpPr>
            <p:cNvPr id="77" name="Google Shape;2856;p12">
              <a:extLst>
                <a:ext uri="{FF2B5EF4-FFF2-40B4-BE49-F238E27FC236}">
                  <a16:creationId xmlns:a16="http://schemas.microsoft.com/office/drawing/2014/main" id="{EE5D9568-2228-4499-9AB6-121EAA006013}"/>
                </a:ext>
              </a:extLst>
            </p:cNvPr>
            <p:cNvGrpSpPr/>
            <p:nvPr/>
          </p:nvGrpSpPr>
          <p:grpSpPr>
            <a:xfrm>
              <a:off x="1592478" y="2231785"/>
              <a:ext cx="1082717" cy="1074741"/>
              <a:chOff x="1723019" y="2231785"/>
              <a:chExt cx="1082717" cy="1074741"/>
            </a:xfrm>
          </p:grpSpPr>
          <p:sp>
            <p:nvSpPr>
              <p:cNvPr id="79" name="Google Shape;2857;p12">
                <a:extLst>
                  <a:ext uri="{FF2B5EF4-FFF2-40B4-BE49-F238E27FC236}">
                    <a16:creationId xmlns:a16="http://schemas.microsoft.com/office/drawing/2014/main" id="{7AB11209-A7C5-480C-995B-555E3C289FB8}"/>
                  </a:ext>
                </a:extLst>
              </p:cNvPr>
              <p:cNvSpPr txBox="1"/>
              <p:nvPr/>
            </p:nvSpPr>
            <p:spPr>
              <a:xfrm>
                <a:off x="1895706" y="2231785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143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619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0" name="Google Shape;2858;p12">
                <a:extLst>
                  <a:ext uri="{FF2B5EF4-FFF2-40B4-BE49-F238E27FC236}">
                    <a16:creationId xmlns:a16="http://schemas.microsoft.com/office/drawing/2014/main" id="{A9E645E0-967D-4363-80B3-EA0FFD6AF20F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78" name="Google Shape;2859;p12">
              <a:extLst>
                <a:ext uri="{FF2B5EF4-FFF2-40B4-BE49-F238E27FC236}">
                  <a16:creationId xmlns:a16="http://schemas.microsoft.com/office/drawing/2014/main" id="{CD7659D3-E046-4B0C-9275-8A2C81F30822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1" name="Google Shape;2860;p12">
            <a:extLst>
              <a:ext uri="{FF2B5EF4-FFF2-40B4-BE49-F238E27FC236}">
                <a16:creationId xmlns:a16="http://schemas.microsoft.com/office/drawing/2014/main" id="{C7C65A6F-4431-45DC-8E46-0F87F0DEE861}"/>
              </a:ext>
            </a:extLst>
          </p:cNvPr>
          <p:cNvGrpSpPr/>
          <p:nvPr/>
        </p:nvGrpSpPr>
        <p:grpSpPr>
          <a:xfrm>
            <a:off x="4684774" y="3578913"/>
            <a:ext cx="1074918" cy="1074741"/>
            <a:chOff x="1592478" y="2212993"/>
            <a:chExt cx="1074918" cy="1074741"/>
          </a:xfrm>
        </p:grpSpPr>
        <p:grpSp>
          <p:nvGrpSpPr>
            <p:cNvPr id="82" name="Google Shape;2861;p12">
              <a:extLst>
                <a:ext uri="{FF2B5EF4-FFF2-40B4-BE49-F238E27FC236}">
                  <a16:creationId xmlns:a16="http://schemas.microsoft.com/office/drawing/2014/main" id="{10251AD0-182B-4282-88AD-4FBAA02912E7}"/>
                </a:ext>
              </a:extLst>
            </p:cNvPr>
            <p:cNvGrpSpPr/>
            <p:nvPr/>
          </p:nvGrpSpPr>
          <p:grpSpPr>
            <a:xfrm>
              <a:off x="1592478" y="2212993"/>
              <a:ext cx="1074918" cy="1074741"/>
              <a:chOff x="1723019" y="2212993"/>
              <a:chExt cx="1074918" cy="1074741"/>
            </a:xfrm>
          </p:grpSpPr>
          <p:sp>
            <p:nvSpPr>
              <p:cNvPr id="84" name="Google Shape;2862;p12">
                <a:extLst>
                  <a:ext uri="{FF2B5EF4-FFF2-40B4-BE49-F238E27FC236}">
                    <a16:creationId xmlns:a16="http://schemas.microsoft.com/office/drawing/2014/main" id="{101892C9-4A60-4DFD-B559-082AB3AD7DC5}"/>
                  </a:ext>
                </a:extLst>
              </p:cNvPr>
              <p:cNvSpPr txBox="1"/>
              <p:nvPr/>
            </p:nvSpPr>
            <p:spPr>
              <a:xfrm>
                <a:off x="1887907" y="2212993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882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634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5" name="Google Shape;2863;p12">
                <a:extLst>
                  <a:ext uri="{FF2B5EF4-FFF2-40B4-BE49-F238E27FC236}">
                    <a16:creationId xmlns:a16="http://schemas.microsoft.com/office/drawing/2014/main" id="{B7FA1F9C-6887-4E29-AE90-436CD1FAB06D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83" name="Google Shape;2864;p12">
              <a:extLst>
                <a:ext uri="{FF2B5EF4-FFF2-40B4-BE49-F238E27FC236}">
                  <a16:creationId xmlns:a16="http://schemas.microsoft.com/office/drawing/2014/main" id="{BABDF39F-A33D-4BDD-A242-449369008134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6" name="Google Shape;2865;p12">
            <a:extLst>
              <a:ext uri="{FF2B5EF4-FFF2-40B4-BE49-F238E27FC236}">
                <a16:creationId xmlns:a16="http://schemas.microsoft.com/office/drawing/2014/main" id="{A6F886AA-5495-4CDA-A54D-301C76BDC80B}"/>
              </a:ext>
            </a:extLst>
          </p:cNvPr>
          <p:cNvGrpSpPr/>
          <p:nvPr/>
        </p:nvGrpSpPr>
        <p:grpSpPr>
          <a:xfrm>
            <a:off x="6368071" y="3638107"/>
            <a:ext cx="1074978" cy="1074741"/>
            <a:chOff x="1592478" y="2272187"/>
            <a:chExt cx="1074978" cy="1074741"/>
          </a:xfrm>
        </p:grpSpPr>
        <p:grpSp>
          <p:nvGrpSpPr>
            <p:cNvPr id="87" name="Google Shape;2866;p12">
              <a:extLst>
                <a:ext uri="{FF2B5EF4-FFF2-40B4-BE49-F238E27FC236}">
                  <a16:creationId xmlns:a16="http://schemas.microsoft.com/office/drawing/2014/main" id="{2DB4A786-209B-420C-AA58-BC979332FB6D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89" name="Google Shape;2867;p12">
                <a:extLst>
                  <a:ext uri="{FF2B5EF4-FFF2-40B4-BE49-F238E27FC236}">
                    <a16:creationId xmlns:a16="http://schemas.microsoft.com/office/drawing/2014/main" id="{BB19A3C4-515B-494A-85E3-5C80796DC7BA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730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150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" name="Google Shape;2868;p12">
                <a:extLst>
                  <a:ext uri="{FF2B5EF4-FFF2-40B4-BE49-F238E27FC236}">
                    <a16:creationId xmlns:a16="http://schemas.microsoft.com/office/drawing/2014/main" id="{62611855-3671-44AC-B47D-F8674F108567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88" name="Google Shape;2869;p12">
              <a:extLst>
                <a:ext uri="{FF2B5EF4-FFF2-40B4-BE49-F238E27FC236}">
                  <a16:creationId xmlns:a16="http://schemas.microsoft.com/office/drawing/2014/main" id="{0A0418C8-A62A-4025-B193-AE4508C9D218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1" name="Google Shape;2870;p12">
            <a:extLst>
              <a:ext uri="{FF2B5EF4-FFF2-40B4-BE49-F238E27FC236}">
                <a16:creationId xmlns:a16="http://schemas.microsoft.com/office/drawing/2014/main" id="{6B2C60B7-23C3-4E08-8407-320CD04E8DFC}"/>
              </a:ext>
            </a:extLst>
          </p:cNvPr>
          <p:cNvGrpSpPr/>
          <p:nvPr/>
        </p:nvGrpSpPr>
        <p:grpSpPr>
          <a:xfrm>
            <a:off x="3024137" y="5249400"/>
            <a:ext cx="1074258" cy="1074741"/>
            <a:chOff x="1592478" y="2212921"/>
            <a:chExt cx="1074258" cy="1074741"/>
          </a:xfrm>
        </p:grpSpPr>
        <p:grpSp>
          <p:nvGrpSpPr>
            <p:cNvPr id="92" name="Google Shape;2871;p12">
              <a:extLst>
                <a:ext uri="{FF2B5EF4-FFF2-40B4-BE49-F238E27FC236}">
                  <a16:creationId xmlns:a16="http://schemas.microsoft.com/office/drawing/2014/main" id="{5CC0FD3E-4108-4C23-80D6-FB5CEB3AE90C}"/>
                </a:ext>
              </a:extLst>
            </p:cNvPr>
            <p:cNvGrpSpPr/>
            <p:nvPr/>
          </p:nvGrpSpPr>
          <p:grpSpPr>
            <a:xfrm>
              <a:off x="1592478" y="2212921"/>
              <a:ext cx="1074258" cy="1074741"/>
              <a:chOff x="1723019" y="2212921"/>
              <a:chExt cx="1074258" cy="1074741"/>
            </a:xfrm>
          </p:grpSpPr>
          <p:sp>
            <p:nvSpPr>
              <p:cNvPr id="94" name="Google Shape;2872;p12">
                <a:extLst>
                  <a:ext uri="{FF2B5EF4-FFF2-40B4-BE49-F238E27FC236}">
                    <a16:creationId xmlns:a16="http://schemas.microsoft.com/office/drawing/2014/main" id="{4C4EA106-59C4-438C-B83A-4FE607711D2E}"/>
                  </a:ext>
                </a:extLst>
              </p:cNvPr>
              <p:cNvSpPr txBox="1"/>
              <p:nvPr/>
            </p:nvSpPr>
            <p:spPr>
              <a:xfrm>
                <a:off x="1887247" y="2212921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575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35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5" name="Google Shape;2873;p12">
                <a:extLst>
                  <a:ext uri="{FF2B5EF4-FFF2-40B4-BE49-F238E27FC236}">
                    <a16:creationId xmlns:a16="http://schemas.microsoft.com/office/drawing/2014/main" id="{5276975E-68CA-46A0-A6CF-E16AD14318F1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93" name="Google Shape;2874;p12">
              <a:extLst>
                <a:ext uri="{FF2B5EF4-FFF2-40B4-BE49-F238E27FC236}">
                  <a16:creationId xmlns:a16="http://schemas.microsoft.com/office/drawing/2014/main" id="{91BABEC0-7165-4D54-A0DE-7380C16737CF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6" name="Google Shape;2875;p12">
            <a:extLst>
              <a:ext uri="{FF2B5EF4-FFF2-40B4-BE49-F238E27FC236}">
                <a16:creationId xmlns:a16="http://schemas.microsoft.com/office/drawing/2014/main" id="{1F959F94-4239-42B7-A75A-ABA3DDD0BC80}"/>
              </a:ext>
            </a:extLst>
          </p:cNvPr>
          <p:cNvGrpSpPr/>
          <p:nvPr/>
        </p:nvGrpSpPr>
        <p:grpSpPr>
          <a:xfrm>
            <a:off x="4714190" y="5249400"/>
            <a:ext cx="1064849" cy="1074741"/>
            <a:chOff x="1592478" y="2179280"/>
            <a:chExt cx="1064849" cy="1074741"/>
          </a:xfrm>
        </p:grpSpPr>
        <p:grpSp>
          <p:nvGrpSpPr>
            <p:cNvPr id="97" name="Google Shape;2876;p12">
              <a:extLst>
                <a:ext uri="{FF2B5EF4-FFF2-40B4-BE49-F238E27FC236}">
                  <a16:creationId xmlns:a16="http://schemas.microsoft.com/office/drawing/2014/main" id="{C78517FD-4465-4F65-9EB4-CE84918C4E10}"/>
                </a:ext>
              </a:extLst>
            </p:cNvPr>
            <p:cNvGrpSpPr/>
            <p:nvPr/>
          </p:nvGrpSpPr>
          <p:grpSpPr>
            <a:xfrm>
              <a:off x="1592478" y="2179280"/>
              <a:ext cx="1064849" cy="1074741"/>
              <a:chOff x="1723019" y="2179280"/>
              <a:chExt cx="1064849" cy="1074741"/>
            </a:xfrm>
          </p:grpSpPr>
          <p:sp>
            <p:nvSpPr>
              <p:cNvPr id="99" name="Google Shape;2877;p12">
                <a:extLst>
                  <a:ext uri="{FF2B5EF4-FFF2-40B4-BE49-F238E27FC236}">
                    <a16:creationId xmlns:a16="http://schemas.microsoft.com/office/drawing/2014/main" id="{DB765D71-49A6-4289-BE07-8A8993B8E82B}"/>
                  </a:ext>
                </a:extLst>
              </p:cNvPr>
              <p:cNvSpPr txBox="1"/>
              <p:nvPr/>
            </p:nvSpPr>
            <p:spPr>
              <a:xfrm>
                <a:off x="1877838" y="2179280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362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34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0" name="Google Shape;2878;p12">
                <a:extLst>
                  <a:ext uri="{FF2B5EF4-FFF2-40B4-BE49-F238E27FC236}">
                    <a16:creationId xmlns:a16="http://schemas.microsoft.com/office/drawing/2014/main" id="{997DC167-B916-4ED6-815F-0E6AAE82E4CD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98" name="Google Shape;2879;p12">
              <a:extLst>
                <a:ext uri="{FF2B5EF4-FFF2-40B4-BE49-F238E27FC236}">
                  <a16:creationId xmlns:a16="http://schemas.microsoft.com/office/drawing/2014/main" id="{781CA808-A068-44D4-8C41-AB2C9D227449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1" name="Google Shape;2880;p12">
            <a:extLst>
              <a:ext uri="{FF2B5EF4-FFF2-40B4-BE49-F238E27FC236}">
                <a16:creationId xmlns:a16="http://schemas.microsoft.com/office/drawing/2014/main" id="{5F6D8A94-5255-457C-93FA-1C3252AA7132}"/>
              </a:ext>
            </a:extLst>
          </p:cNvPr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400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2" name="Google Shape;2881;p12">
            <a:extLst>
              <a:ext uri="{FF2B5EF4-FFF2-40B4-BE49-F238E27FC236}">
                <a16:creationId xmlns:a16="http://schemas.microsoft.com/office/drawing/2014/main" id="{11E457C5-D1BA-4221-A80F-787F876696DD}"/>
              </a:ext>
            </a:extLst>
          </p:cNvPr>
          <p:cNvSpPr txBox="1"/>
          <p:nvPr/>
        </p:nvSpPr>
        <p:spPr>
          <a:xfrm>
            <a:off x="3138328" y="1223448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928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3" name="Google Shape;2882;p12">
            <a:extLst>
              <a:ext uri="{FF2B5EF4-FFF2-40B4-BE49-F238E27FC236}">
                <a16:creationId xmlns:a16="http://schemas.microsoft.com/office/drawing/2014/main" id="{595CE9A3-7180-4A27-B06F-C7057D9F2624}"/>
              </a:ext>
            </a:extLst>
          </p:cNvPr>
          <p:cNvSpPr txBox="1"/>
          <p:nvPr/>
        </p:nvSpPr>
        <p:spPr>
          <a:xfrm>
            <a:off x="4835578" y="123289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510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4" name="Google Shape;2883;p12">
            <a:extLst>
              <a:ext uri="{FF2B5EF4-FFF2-40B4-BE49-F238E27FC236}">
                <a16:creationId xmlns:a16="http://schemas.microsoft.com/office/drawing/2014/main" id="{5BCF626D-527B-40C6-8F6C-C7305D9F99D1}"/>
              </a:ext>
            </a:extLst>
          </p:cNvPr>
          <p:cNvSpPr txBox="1"/>
          <p:nvPr/>
        </p:nvSpPr>
        <p:spPr>
          <a:xfrm>
            <a:off x="6283965" y="1179580"/>
            <a:ext cx="10710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1000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5" name="Google Shape;2884;p12">
            <a:extLst>
              <a:ext uri="{FF2B5EF4-FFF2-40B4-BE49-F238E27FC236}">
                <a16:creationId xmlns:a16="http://schemas.microsoft.com/office/drawing/2014/main" id="{72CC389E-5DDD-4E3D-B9DC-E4210E66700F}"/>
              </a:ext>
            </a:extLst>
          </p:cNvPr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490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6" name="Google Shape;2885;p12">
            <a:extLst>
              <a:ext uri="{FF2B5EF4-FFF2-40B4-BE49-F238E27FC236}">
                <a16:creationId xmlns:a16="http://schemas.microsoft.com/office/drawing/2014/main" id="{EBA2A135-75C0-40B4-BB50-35D95AE23282}"/>
              </a:ext>
            </a:extLst>
          </p:cNvPr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443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7" name="Google Shape;2886;p12">
            <a:extLst>
              <a:ext uri="{FF2B5EF4-FFF2-40B4-BE49-F238E27FC236}">
                <a16:creationId xmlns:a16="http://schemas.microsoft.com/office/drawing/2014/main" id="{56AB5D9E-34AE-4E62-8D3D-B6778C839C06}"/>
              </a:ext>
            </a:extLst>
          </p:cNvPr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414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Google Shape;2887;p12">
            <a:extLst>
              <a:ext uri="{FF2B5EF4-FFF2-40B4-BE49-F238E27FC236}">
                <a16:creationId xmlns:a16="http://schemas.microsoft.com/office/drawing/2014/main" id="{2BB80308-F3BD-4715-A883-D40B19C484C2}"/>
              </a:ext>
            </a:extLst>
          </p:cNvPr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13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9" name="Google Shape;2888;p12">
            <a:extLst>
              <a:ext uri="{FF2B5EF4-FFF2-40B4-BE49-F238E27FC236}">
                <a16:creationId xmlns:a16="http://schemas.microsoft.com/office/drawing/2014/main" id="{E656A5D7-C7E5-4A44-AD86-12E7B4DF2F20}"/>
              </a:ext>
            </a:extLst>
          </p:cNvPr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510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0" name="Google Shape;2889;p12">
            <a:extLst>
              <a:ext uri="{FF2B5EF4-FFF2-40B4-BE49-F238E27FC236}">
                <a16:creationId xmlns:a16="http://schemas.microsoft.com/office/drawing/2014/main" id="{FDE34543-05B9-40CF-8AD6-83F267E3002E}"/>
              </a:ext>
            </a:extLst>
          </p:cNvPr>
          <p:cNvSpPr txBox="1"/>
          <p:nvPr/>
        </p:nvSpPr>
        <p:spPr>
          <a:xfrm>
            <a:off x="3193432" y="456689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761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1" name="Google Shape;2890;p12">
            <a:extLst>
              <a:ext uri="{FF2B5EF4-FFF2-40B4-BE49-F238E27FC236}">
                <a16:creationId xmlns:a16="http://schemas.microsoft.com/office/drawing/2014/main" id="{64A53A79-9B61-439B-BDB3-D0CA806279EB}"/>
              </a:ext>
            </a:extLst>
          </p:cNvPr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248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2" name="Google Shape;2891;p12">
            <a:extLst>
              <a:ext uri="{FF2B5EF4-FFF2-40B4-BE49-F238E27FC236}">
                <a16:creationId xmlns:a16="http://schemas.microsoft.com/office/drawing/2014/main" id="{E237ECB6-2990-430F-A433-A0B75885EE7F}"/>
              </a:ext>
            </a:extLst>
          </p:cNvPr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880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3" name="Google Shape;2892;p12">
            <a:extLst>
              <a:ext uri="{FF2B5EF4-FFF2-40B4-BE49-F238E27FC236}">
                <a16:creationId xmlns:a16="http://schemas.microsoft.com/office/drawing/2014/main" id="{54036C6B-9D15-4FD9-B22B-345A8508EAD3}"/>
              </a:ext>
            </a:extLst>
          </p:cNvPr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700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4" name="Google Shape;2893;p12">
            <a:extLst>
              <a:ext uri="{FF2B5EF4-FFF2-40B4-BE49-F238E27FC236}">
                <a16:creationId xmlns:a16="http://schemas.microsoft.com/office/drawing/2014/main" id="{53FDBF23-9493-485B-825C-89A25467104A}"/>
              </a:ext>
            </a:extLst>
          </p:cNvPr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540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5" name="Google Shape;2894;p12">
            <a:extLst>
              <a:ext uri="{FF2B5EF4-FFF2-40B4-BE49-F238E27FC236}">
                <a16:creationId xmlns:a16="http://schemas.microsoft.com/office/drawing/2014/main" id="{199D2467-2B1E-46A8-95F4-D5DC1978D80B}"/>
              </a:ext>
            </a:extLst>
          </p:cNvPr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396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6" name="Google Shape;2895;p12">
            <a:extLst>
              <a:ext uri="{FF2B5EF4-FFF2-40B4-BE49-F238E27FC236}">
                <a16:creationId xmlns:a16="http://schemas.microsoft.com/office/drawing/2014/main" id="{BFFFC897-A782-419C-B1C8-AAC0EA609D3C}"/>
              </a:ext>
            </a:extLst>
          </p:cNvPr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300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t>HOẠT ĐỘNG TIẾP NỐI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về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cộng,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trừ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trong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phạm vi 1000,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so sánh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số,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giải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toán có lời văn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4082013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Thu thập,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phân loại, kiểm đếm số liệu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2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386</Words>
  <Application>Microsoft Office PowerPoint</Application>
  <PresentationFormat>Widescreen</PresentationFormat>
  <Paragraphs>130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宋体</vt:lpstr>
      <vt:lpstr>#9Slide03 Arima Madurai Medium</vt:lpstr>
      <vt:lpstr>Arial</vt:lpstr>
      <vt:lpstr>Arial-Rounded</vt:lpstr>
      <vt:lpstr>Calibri</vt:lpstr>
      <vt:lpstr>等线</vt:lpstr>
      <vt:lpstr>HP001 4 hàng</vt:lpstr>
      <vt:lpstr>iCiel Cadena</vt:lpstr>
      <vt:lpstr>黑体</vt:lpstr>
      <vt:lpstr>Times New Roman</vt:lpstr>
      <vt:lpstr>Utm AVO</vt:lpstr>
      <vt:lpstr>UTM Cookies</vt:lpstr>
      <vt:lpstr>思源黑体 CN Bold</vt:lpstr>
      <vt:lpstr>方正静蕾简体</vt:lpstr>
      <vt:lpstr>1_Office 主题</vt:lpstr>
      <vt:lpstr>2_Office 主题</vt:lpstr>
      <vt:lpstr>https://www.freeppt7.com</vt:lpstr>
      <vt:lpstr>1_https://www.freeppt7.com</vt:lpstr>
      <vt:lpstr>3_第一PPT，www.1ppt.com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44</cp:revision>
  <dcterms:created xsi:type="dcterms:W3CDTF">2021-07-20T01:55:21Z</dcterms:created>
  <dcterms:modified xsi:type="dcterms:W3CDTF">2022-04-22T02:05:04Z</dcterms:modified>
</cp:coreProperties>
</file>