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2"/>
  </p:notesMasterIdLst>
  <p:sldIdLst>
    <p:sldId id="2007577132" r:id="rId7"/>
    <p:sldId id="2007577122" r:id="rId8"/>
    <p:sldId id="2007577123" r:id="rId9"/>
    <p:sldId id="2007577124" r:id="rId10"/>
    <p:sldId id="2007577125" r:id="rId11"/>
    <p:sldId id="2007577126" r:id="rId12"/>
    <p:sldId id="2007577130" r:id="rId13"/>
    <p:sldId id="2007577129" r:id="rId14"/>
    <p:sldId id="2892" r:id="rId15"/>
    <p:sldId id="2007577116" r:id="rId16"/>
    <p:sldId id="2007577121" r:id="rId17"/>
    <p:sldId id="265" r:id="rId18"/>
    <p:sldId id="2893" r:id="rId19"/>
    <p:sldId id="2007577120" r:id="rId20"/>
    <p:sldId id="20075771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9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1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openxmlformats.org/officeDocument/2006/relationships/image" Target="../media/image77.gif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3.xml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5.xml"/><Relationship Id="rId5" Type="http://schemas.openxmlformats.org/officeDocument/2006/relationships/image" Target="../media/image44.jp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slide" Target="slide2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03564-96C5-4933-AE86-318B41C78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43447-3203-4522-8915-6045BD01D137}"/>
              </a:ext>
            </a:extLst>
          </p:cNvPr>
          <p:cNvSpPr txBox="1"/>
          <p:nvPr/>
        </p:nvSpPr>
        <p:spPr>
          <a:xfrm>
            <a:off x="-381000" y="2218194"/>
            <a:ext cx="119804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61: PHÉP </a:t>
            </a:r>
            <a:r>
              <a:rPr lang="en-US" sz="4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TRỪ (KHÔNG </a:t>
            </a:r>
            <a:r>
              <a:rPr lang="en-US" sz="44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NHỚ</a:t>
            </a:r>
            <a:r>
              <a:rPr lang="en-US" sz="4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TRONG </a:t>
            </a:r>
            <a:r>
              <a:rPr lang="en-US" sz="44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PHẠM VI </a:t>
            </a:r>
            <a:r>
              <a:rPr lang="en-US" sz="4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1000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TIẾT 1)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E41ED-1853-40FD-9318-8D6BFDD535D7}"/>
              </a:ext>
            </a:extLst>
          </p:cNvPr>
          <p:cNvSpPr txBox="1"/>
          <p:nvPr/>
        </p:nvSpPr>
        <p:spPr>
          <a:xfrm>
            <a:off x="3482553" y="576531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6A714-891E-4BD2-B11A-955C81EB8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9685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mưa 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003277" y="1468270"/>
            <a:ext cx="3245766" cy="2018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8229065" y="1488451"/>
            <a:ext cx="382831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B29E39-B3C4-494B-8D3B-A4B118E8A6EA}"/>
              </a:ext>
            </a:extLst>
          </p:cNvPr>
          <p:cNvCxnSpPr>
            <a:cxnSpLocks/>
          </p:cNvCxnSpPr>
          <p:nvPr/>
        </p:nvCxnSpPr>
        <p:spPr>
          <a:xfrm>
            <a:off x="1052979" y="1507621"/>
            <a:ext cx="19373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 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73982" y="301413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465 – 240 = 225 (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sinh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)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96050" y="373398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Đáp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 225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sinh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A821D8-1FE4-4C3E-91EE-B3ECE559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9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453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-597830" y="54857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977868" y="510978"/>
            <a:ext cx="10442888" cy="4794665"/>
            <a:chOff x="948057" y="915721"/>
            <a:chExt cx="10710541" cy="4989780"/>
          </a:xfrm>
        </p:grpSpPr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269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9BEC370-242D-4D50-B027-521E09867B1A}"/>
                </a:ext>
              </a:extLst>
            </p:cNvPr>
            <p:cNvSpPr/>
            <p:nvPr/>
          </p:nvSpPr>
          <p:spPr>
            <a:xfrm>
              <a:off x="1587991" y="1320380"/>
              <a:ext cx="958676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53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sáu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8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4439604" y="2104611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53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53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5244409" y="1665321"/>
            <a:ext cx="4879943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530">
              <a:defRPr/>
            </a:pPr>
            <a:r>
              <a:rPr lang="en-US" sz="44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Toán</a:t>
            </a:r>
            <a:endParaRPr lang="en-US" sz="4400" b="1" dirty="0">
              <a:solidFill>
                <a:srgbClr val="660066"/>
              </a:solidFill>
              <a:latin typeface="HP001 4 hàng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1767698" y="2444086"/>
            <a:ext cx="10807183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530">
              <a:defRPr/>
            </a:pPr>
            <a:r>
              <a:rPr lang="en-US" sz="4400" b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Bài 61: Phép trừ (không nhớ) trong</a:t>
            </a:r>
            <a:endParaRPr lang="en-US" sz="4400" b="1" dirty="0">
              <a:solidFill>
                <a:srgbClr val="660066"/>
              </a:solidFill>
              <a:latin typeface="HP001 4 hàng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3520443" y="3221106"/>
            <a:ext cx="6603900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530">
              <a:defRPr/>
            </a:pPr>
            <a:r>
              <a:rPr lang="en-US" sz="44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phạm</a:t>
            </a:r>
            <a:r>
              <a:rPr lang="en-US" sz="44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 vi 1000 (</a:t>
            </a:r>
            <a:r>
              <a:rPr lang="en-US" sz="44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Tiết</a:t>
            </a:r>
            <a:r>
              <a:rPr lang="en-US" sz="44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 2)</a:t>
            </a:r>
          </a:p>
        </p:txBody>
      </p:sp>
      <p:pic>
        <p:nvPicPr>
          <p:cNvPr id="279" name="Picture 278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773">
            <a:off x="10929761" y="424519"/>
            <a:ext cx="1194835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104">
            <a:off x="87914" y="194784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03" y="579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5" y="-83668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8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2136578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A8F63AF-932D-421A-84CE-63622E88856D}"/>
              </a:ext>
            </a:extLst>
          </p:cNvPr>
          <p:cNvSpPr/>
          <p:nvPr/>
        </p:nvSpPr>
        <p:spPr>
          <a:xfrm>
            <a:off x="1419713" y="3779878"/>
            <a:ext cx="1192713" cy="1923223"/>
          </a:xfrm>
          <a:custGeom>
            <a:avLst/>
            <a:gdLst>
              <a:gd name="connsiteX0" fmla="*/ 0 w 1573167"/>
              <a:gd name="connsiteY0" fmla="*/ 0 h 1192712"/>
              <a:gd name="connsiteX1" fmla="*/ 976811 w 1573167"/>
              <a:gd name="connsiteY1" fmla="*/ 0 h 1192712"/>
              <a:gd name="connsiteX2" fmla="*/ 1573167 w 1573167"/>
              <a:gd name="connsiteY2" fmla="*/ 596356 h 1192712"/>
              <a:gd name="connsiteX3" fmla="*/ 976811 w 1573167"/>
              <a:gd name="connsiteY3" fmla="*/ 1192712 h 1192712"/>
              <a:gd name="connsiteX4" fmla="*/ 0 w 1573167"/>
              <a:gd name="connsiteY4" fmla="*/ 1192712 h 1192712"/>
              <a:gd name="connsiteX5" fmla="*/ 596356 w 1573167"/>
              <a:gd name="connsiteY5" fmla="*/ 596356 h 1192712"/>
              <a:gd name="connsiteX6" fmla="*/ 0 w 1573167"/>
              <a:gd name="connsiteY6" fmla="*/ 0 h 119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3167" h="1192712">
                <a:moveTo>
                  <a:pt x="1573166" y="0"/>
                </a:moveTo>
                <a:lnTo>
                  <a:pt x="1573166" y="740579"/>
                </a:lnTo>
                <a:lnTo>
                  <a:pt x="786584" y="1192712"/>
                </a:lnTo>
                <a:lnTo>
                  <a:pt x="1" y="740579"/>
                </a:lnTo>
                <a:lnTo>
                  <a:pt x="1" y="0"/>
                </a:lnTo>
                <a:lnTo>
                  <a:pt x="786584" y="452133"/>
                </a:lnTo>
                <a:lnTo>
                  <a:pt x="1573166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1" tIns="616676" rIns="20320" bIns="616677" numCol="1" spcCol="1270" anchor="ctr" anchorCtr="0">
            <a:noAutofit/>
          </a:bodyPr>
          <a:lstStyle/>
          <a:p>
            <a:pPr marL="0" lvl="0" indent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FFC5B8-98C9-4D66-8116-6C879B947B80}"/>
              </a:ext>
            </a:extLst>
          </p:cNvPr>
          <p:cNvSpPr/>
          <p:nvPr/>
        </p:nvSpPr>
        <p:spPr>
          <a:xfrm>
            <a:off x="2620246" y="3725408"/>
            <a:ext cx="8115596" cy="1923223"/>
          </a:xfrm>
          <a:custGeom>
            <a:avLst/>
            <a:gdLst>
              <a:gd name="connsiteX0" fmla="*/ 212282 w 1273664"/>
              <a:gd name="connsiteY0" fmla="*/ 0 h 7755872"/>
              <a:gd name="connsiteX1" fmla="*/ 1061382 w 1273664"/>
              <a:gd name="connsiteY1" fmla="*/ 0 h 7755872"/>
              <a:gd name="connsiteX2" fmla="*/ 1273664 w 1273664"/>
              <a:gd name="connsiteY2" fmla="*/ 212282 h 7755872"/>
              <a:gd name="connsiteX3" fmla="*/ 1273664 w 1273664"/>
              <a:gd name="connsiteY3" fmla="*/ 7755872 h 7755872"/>
              <a:gd name="connsiteX4" fmla="*/ 1273664 w 1273664"/>
              <a:gd name="connsiteY4" fmla="*/ 7755872 h 7755872"/>
              <a:gd name="connsiteX5" fmla="*/ 0 w 1273664"/>
              <a:gd name="connsiteY5" fmla="*/ 7755872 h 7755872"/>
              <a:gd name="connsiteX6" fmla="*/ 0 w 1273664"/>
              <a:gd name="connsiteY6" fmla="*/ 7755872 h 7755872"/>
              <a:gd name="connsiteX7" fmla="*/ 0 w 1273664"/>
              <a:gd name="connsiteY7" fmla="*/ 212282 h 7755872"/>
              <a:gd name="connsiteX8" fmla="*/ 212282 w 1273664"/>
              <a:gd name="connsiteY8" fmla="*/ 0 h 775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3664" h="7755872">
                <a:moveTo>
                  <a:pt x="1273664" y="1292674"/>
                </a:moveTo>
                <a:lnTo>
                  <a:pt x="1273664" y="6463198"/>
                </a:lnTo>
                <a:cubicBezTo>
                  <a:pt x="1273664" y="7177122"/>
                  <a:pt x="1258056" y="7755872"/>
                  <a:pt x="1238803" y="7755872"/>
                </a:cubicBezTo>
                <a:lnTo>
                  <a:pt x="0" y="7755872"/>
                </a:lnTo>
                <a:lnTo>
                  <a:pt x="0" y="7755872"/>
                </a:lnTo>
                <a:lnTo>
                  <a:pt x="0" y="0"/>
                </a:lnTo>
                <a:lnTo>
                  <a:pt x="0" y="0"/>
                </a:lnTo>
                <a:lnTo>
                  <a:pt x="1238803" y="0"/>
                </a:lnTo>
                <a:cubicBezTo>
                  <a:pt x="1258056" y="0"/>
                  <a:pt x="1273664" y="578750"/>
                  <a:pt x="1273664" y="1292674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5" tIns="82494" rIns="82494" bIns="82496" numCol="1" spcCol="1270" anchor="ctr" anchorCtr="0">
            <a:noAutofit/>
          </a:bodyPr>
          <a:lstStyle/>
          <a:p>
            <a:pPr marL="285750" lvl="1" indent="-285750" algn="l" defTabSz="1422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>
                <a:latin typeface="Arial" panose="020B0604020202020204" pitchFamily="34" charset="0"/>
                <a:cs typeface="Arial" panose="020B0604020202020204" pitchFamily="34" charset="0"/>
              </a:rPr>
              <a:t>Thực hiện được việc tính toán trong trường hợp có hai dấu phép tính cộng, trừ trong phạm vi các số và phép tính đã học.</a:t>
            </a:r>
          </a:p>
        </p:txBody>
      </p:sp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509</Words>
  <Application>Microsoft Office PowerPoint</Application>
  <PresentationFormat>Widescreen</PresentationFormat>
  <Paragraphs>133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HP001 4 hàng</vt:lpstr>
      <vt:lpstr>UTM Avo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52</cp:revision>
  <dcterms:created xsi:type="dcterms:W3CDTF">2021-07-20T01:55:21Z</dcterms:created>
  <dcterms:modified xsi:type="dcterms:W3CDTF">2022-04-03T04:01:44Z</dcterms:modified>
</cp:coreProperties>
</file>