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87" r:id="rId2"/>
    <p:sldMasterId id="2147483703" r:id="rId3"/>
    <p:sldMasterId id="2147483719" r:id="rId4"/>
    <p:sldMasterId id="2147483751" r:id="rId5"/>
  </p:sldMasterIdLst>
  <p:notesMasterIdLst>
    <p:notesMasterId r:id="rId21"/>
  </p:notesMasterIdLst>
  <p:sldIdLst>
    <p:sldId id="288" r:id="rId6"/>
    <p:sldId id="280" r:id="rId7"/>
    <p:sldId id="281" r:id="rId8"/>
    <p:sldId id="282" r:id="rId9"/>
    <p:sldId id="258" r:id="rId10"/>
    <p:sldId id="259" r:id="rId11"/>
    <p:sldId id="284" r:id="rId12"/>
    <p:sldId id="285" r:id="rId13"/>
    <p:sldId id="283" r:id="rId14"/>
    <p:sldId id="261" r:id="rId15"/>
    <p:sldId id="262" r:id="rId16"/>
    <p:sldId id="263" r:id="rId17"/>
    <p:sldId id="264" r:id="rId18"/>
    <p:sldId id="287" r:id="rId19"/>
    <p:sldId id="289" r:id="rId20"/>
  </p:sldIdLst>
  <p:sldSz cx="12192000" cy="6858000"/>
  <p:notesSz cx="6858000" cy="9144000"/>
  <p:embeddedFontLst>
    <p:embeddedFont>
      <p:font typeface="等线" panose="02010600030101010101" pitchFamily="2" charset="-122"/>
      <p:regular r:id="rId22"/>
    </p:embeddedFont>
    <p:embeddedFont>
      <p:font typeface="Arial-Rounded" panose="020B0500000000000000" pitchFamily="34" charset="0"/>
      <p:regular r:id="rId23"/>
    </p:embeddedFont>
    <p:embeddedFont>
      <p:font typeface="Calibri" panose="020F0502020204030204" pitchFamily="34" charset="0"/>
      <p:regular r:id="rId24"/>
      <p:bold r:id="rId25"/>
      <p:italic r:id="rId26"/>
      <p:boldItalic r:id="rId27"/>
    </p:embeddedFont>
    <p:embeddedFont>
      <p:font typeface="HP001 4 hàng" panose="020B060305030202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996"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601077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12267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62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13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14</a:t>
            </a:fld>
            <a:endParaRPr lang="zh-CN" altLang="en-US">
              <a:solidFill>
                <a:prstClr val="black"/>
              </a:solidFill>
              <a:latin typeface="Calibri"/>
            </a:endParaRPr>
          </a:p>
        </p:txBody>
      </p:sp>
    </p:spTree>
    <p:extLst>
      <p:ext uri="{BB962C8B-B14F-4D97-AF65-F5344CB8AC3E}">
        <p14:creationId xmlns:p14="http://schemas.microsoft.com/office/powerpoint/2010/main" val="146026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3</a:t>
            </a:fld>
            <a:endParaRPr lang="zh-CN" altLang="en-US">
              <a:solidFill>
                <a:prstClr val="black"/>
              </a:solidFill>
              <a:latin typeface="Calibri"/>
            </a:endParaRPr>
          </a:p>
        </p:txBody>
      </p:sp>
    </p:spTree>
    <p:extLst>
      <p:ext uri="{BB962C8B-B14F-4D97-AF65-F5344CB8AC3E}">
        <p14:creationId xmlns:p14="http://schemas.microsoft.com/office/powerpoint/2010/main" val="146026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4</a:t>
            </a:fld>
            <a:endParaRPr lang="zh-CN" altLang="en-US">
              <a:solidFill>
                <a:prstClr val="black"/>
              </a:solidFill>
              <a:latin typeface="Calibri"/>
            </a:endParaRPr>
          </a:p>
        </p:txBody>
      </p:sp>
    </p:spTree>
    <p:extLst>
      <p:ext uri="{BB962C8B-B14F-4D97-AF65-F5344CB8AC3E}">
        <p14:creationId xmlns:p14="http://schemas.microsoft.com/office/powerpoint/2010/main" val="2459389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716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93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79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9</a:t>
            </a:fld>
            <a:endParaRPr lang="zh-CN" altLang="en-US">
              <a:solidFill>
                <a:prstClr val="black"/>
              </a:solidFill>
              <a:latin typeface="Calibri"/>
            </a:endParaRPr>
          </a:p>
        </p:txBody>
      </p:sp>
    </p:spTree>
    <p:extLst>
      <p:ext uri="{BB962C8B-B14F-4D97-AF65-F5344CB8AC3E}">
        <p14:creationId xmlns:p14="http://schemas.microsoft.com/office/powerpoint/2010/main" val="2459389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https://www.liveworksheets.com/oz2972917zs</a:t>
            </a:r>
          </a:p>
          <a:p>
            <a:pPr marL="0" lvl="0" indent="0" algn="l" rtl="0">
              <a:spcBef>
                <a:spcPts val="0"/>
              </a:spcBef>
              <a:spcAft>
                <a:spcPts val="0"/>
              </a:spcAft>
              <a:buNone/>
            </a:pPr>
            <a:r>
              <a:rPr lang="en-US"/>
              <a:t>Link</a:t>
            </a:r>
            <a:r>
              <a:rPr lang="en-US" baseline="0"/>
              <a:t> làm bài</a:t>
            </a: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721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69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40"/>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27" indent="0" algn="ctr">
              <a:buNone/>
              <a:defRPr>
                <a:solidFill>
                  <a:schemeClr val="tx1">
                    <a:tint val="75000"/>
                  </a:schemeClr>
                </a:solidFill>
              </a:defRPr>
            </a:lvl2pPr>
            <a:lvl3pPr marL="1218870" indent="0" algn="ctr">
              <a:buNone/>
              <a:defRPr>
                <a:solidFill>
                  <a:schemeClr val="tx1">
                    <a:tint val="75000"/>
                  </a:schemeClr>
                </a:solidFill>
              </a:defRPr>
            </a:lvl3pPr>
            <a:lvl4pPr marL="1828301" indent="0" algn="ctr">
              <a:buNone/>
              <a:defRPr>
                <a:solidFill>
                  <a:schemeClr val="tx1">
                    <a:tint val="75000"/>
                  </a:schemeClr>
                </a:solidFill>
              </a:defRPr>
            </a:lvl4pPr>
            <a:lvl5pPr marL="2437738" indent="0" algn="ctr">
              <a:buNone/>
              <a:defRPr>
                <a:solidFill>
                  <a:schemeClr val="tx1">
                    <a:tint val="75000"/>
                  </a:schemeClr>
                </a:solidFill>
              </a:defRPr>
            </a:lvl5pPr>
            <a:lvl6pPr marL="3047164" indent="0" algn="ctr">
              <a:buNone/>
              <a:defRPr>
                <a:solidFill>
                  <a:schemeClr val="tx1">
                    <a:tint val="75000"/>
                  </a:schemeClr>
                </a:solidFill>
              </a:defRPr>
            </a:lvl6pPr>
            <a:lvl7pPr marL="3656591"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9682955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7582955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207985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3" y="273065"/>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212364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427" indent="0">
              <a:buNone/>
              <a:defRPr sz="3700"/>
            </a:lvl2pPr>
            <a:lvl3pPr marL="1218870" indent="0">
              <a:buNone/>
              <a:defRPr sz="3200"/>
            </a:lvl3pPr>
            <a:lvl4pPr marL="1828301" indent="0">
              <a:buNone/>
              <a:defRPr sz="2700"/>
            </a:lvl4pPr>
            <a:lvl5pPr marL="2437738" indent="0">
              <a:buNone/>
              <a:defRPr sz="2700"/>
            </a:lvl5pPr>
            <a:lvl6pPr marL="3047164" indent="0">
              <a:buNone/>
              <a:defRPr sz="2700"/>
            </a:lvl6pPr>
            <a:lvl7pPr marL="3656591" indent="0">
              <a:buNone/>
              <a:defRPr sz="2700"/>
            </a:lvl7pPr>
            <a:lvl8pPr marL="4266027" indent="0">
              <a:buNone/>
              <a:defRPr sz="2700"/>
            </a:lvl8pPr>
            <a:lvl9pPr marL="4875459" indent="0">
              <a:buNone/>
              <a:defRPr sz="2700"/>
            </a:lvl9pPr>
          </a:lstStyle>
          <a:p>
            <a:endParaRPr lang="zh-CN" altLang="en-US"/>
          </a:p>
        </p:txBody>
      </p:sp>
      <p:sp>
        <p:nvSpPr>
          <p:cNvPr id="4" name="文本占位符 3"/>
          <p:cNvSpPr>
            <a:spLocks noGrp="1"/>
          </p:cNvSpPr>
          <p:nvPr>
            <p:ph type="body" sz="half" idx="2"/>
          </p:nvPr>
        </p:nvSpPr>
        <p:spPr>
          <a:xfrm>
            <a:off x="2389717" y="5367351"/>
            <a:ext cx="7315200" cy="8048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2311149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4145334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1944646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59" indent="0" algn="ctr">
              <a:buNone/>
              <a:defRPr>
                <a:solidFill>
                  <a:schemeClr val="tx1">
                    <a:tint val="75000"/>
                  </a:schemeClr>
                </a:solidFill>
              </a:defRPr>
            </a:lvl2pPr>
            <a:lvl3pPr marL="1218930" indent="0" algn="ctr">
              <a:buNone/>
              <a:defRPr>
                <a:solidFill>
                  <a:schemeClr val="tx1">
                    <a:tint val="75000"/>
                  </a:schemeClr>
                </a:solidFill>
              </a:defRPr>
            </a:lvl3pPr>
            <a:lvl4pPr marL="1828392" indent="0" algn="ctr">
              <a:buNone/>
              <a:defRPr>
                <a:solidFill>
                  <a:schemeClr val="tx1">
                    <a:tint val="75000"/>
                  </a:schemeClr>
                </a:solidFill>
              </a:defRPr>
            </a:lvl4pPr>
            <a:lvl5pPr marL="2437858" indent="0" algn="ctr">
              <a:buNone/>
              <a:defRPr>
                <a:solidFill>
                  <a:schemeClr val="tx1">
                    <a:tint val="75000"/>
                  </a:schemeClr>
                </a:solidFill>
              </a:defRPr>
            </a:lvl5pPr>
            <a:lvl6pPr marL="3047316" indent="0" algn="ctr">
              <a:buNone/>
              <a:defRPr>
                <a:solidFill>
                  <a:schemeClr val="tx1">
                    <a:tint val="75000"/>
                  </a:schemeClr>
                </a:solidFill>
              </a:defRPr>
            </a:lvl6pPr>
            <a:lvl7pPr marL="3656775"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3670218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11297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4" y="6021289"/>
            <a:ext cx="2400337" cy="959467"/>
          </a:xfrm>
          <a:prstGeom prst="rect">
            <a:avLst/>
          </a:prstGeom>
        </p:spPr>
      </p:pic>
    </p:spTree>
    <p:extLst>
      <p:ext uri="{BB962C8B-B14F-4D97-AF65-F5344CB8AC3E}">
        <p14:creationId xmlns:p14="http://schemas.microsoft.com/office/powerpoint/2010/main" val="391989142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4"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352412077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8417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43086484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49575379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59" indent="0">
              <a:buNone/>
              <a:defRPr sz="2400">
                <a:solidFill>
                  <a:schemeClr val="tx1">
                    <a:tint val="75000"/>
                  </a:schemeClr>
                </a:solidFill>
              </a:defRPr>
            </a:lvl2pPr>
            <a:lvl3pPr marL="1218930" indent="0">
              <a:buNone/>
              <a:defRPr sz="2100">
                <a:solidFill>
                  <a:schemeClr val="tx1">
                    <a:tint val="75000"/>
                  </a:schemeClr>
                </a:solidFill>
              </a:defRPr>
            </a:lvl3pPr>
            <a:lvl4pPr marL="1828392" indent="0">
              <a:buNone/>
              <a:defRPr sz="1900">
                <a:solidFill>
                  <a:schemeClr val="tx1">
                    <a:tint val="75000"/>
                  </a:schemeClr>
                </a:solidFill>
              </a:defRPr>
            </a:lvl4pPr>
            <a:lvl5pPr marL="2437858" indent="0">
              <a:buNone/>
              <a:defRPr sz="1900">
                <a:solidFill>
                  <a:schemeClr val="tx1">
                    <a:tint val="75000"/>
                  </a:schemeClr>
                </a:solidFill>
              </a:defRPr>
            </a:lvl5pPr>
            <a:lvl6pPr marL="3047316" indent="0">
              <a:buNone/>
              <a:defRPr sz="1900">
                <a:solidFill>
                  <a:schemeClr val="tx1">
                    <a:tint val="75000"/>
                  </a:schemeClr>
                </a:solidFill>
              </a:defRPr>
            </a:lvl6pPr>
            <a:lvl7pPr marL="3656775"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89475494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3639739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459" indent="0">
              <a:buNone/>
              <a:defRPr sz="2700" b="1"/>
            </a:lvl2pPr>
            <a:lvl3pPr marL="1218930" indent="0">
              <a:buNone/>
              <a:defRPr sz="2400" b="1"/>
            </a:lvl3pPr>
            <a:lvl4pPr marL="1828392" indent="0">
              <a:buNone/>
              <a:defRPr sz="2100" b="1"/>
            </a:lvl4pPr>
            <a:lvl5pPr marL="2437858" indent="0">
              <a:buNone/>
              <a:defRPr sz="2100" b="1"/>
            </a:lvl5pPr>
            <a:lvl6pPr marL="3047316" indent="0">
              <a:buNone/>
              <a:defRPr sz="2100" b="1"/>
            </a:lvl6pPr>
            <a:lvl7pPr marL="3656775" indent="0">
              <a:buNone/>
              <a:defRPr sz="2100" b="1"/>
            </a:lvl7pPr>
            <a:lvl8pPr marL="4266240" indent="0">
              <a:buNone/>
              <a:defRPr sz="2100" b="1"/>
            </a:lvl8pPr>
            <a:lvl9pPr marL="4875703"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80" y="1535113"/>
            <a:ext cx="5389033" cy="639763"/>
          </a:xfrm>
        </p:spPr>
        <p:txBody>
          <a:bodyPr anchor="b"/>
          <a:lstStyle>
            <a:lvl1pPr marL="0" indent="0">
              <a:buNone/>
              <a:defRPr sz="3200" b="1"/>
            </a:lvl1pPr>
            <a:lvl2pPr marL="609459" indent="0">
              <a:buNone/>
              <a:defRPr sz="2700" b="1"/>
            </a:lvl2pPr>
            <a:lvl3pPr marL="1218930" indent="0">
              <a:buNone/>
              <a:defRPr sz="2400" b="1"/>
            </a:lvl3pPr>
            <a:lvl4pPr marL="1828392" indent="0">
              <a:buNone/>
              <a:defRPr sz="2100" b="1"/>
            </a:lvl4pPr>
            <a:lvl5pPr marL="2437858" indent="0">
              <a:buNone/>
              <a:defRPr sz="2100" b="1"/>
            </a:lvl5pPr>
            <a:lvl6pPr marL="3047316" indent="0">
              <a:buNone/>
              <a:defRPr sz="2100" b="1"/>
            </a:lvl6pPr>
            <a:lvl7pPr marL="3656775" indent="0">
              <a:buNone/>
              <a:defRPr sz="2100" b="1"/>
            </a:lvl7pPr>
            <a:lvl8pPr marL="4266240" indent="0">
              <a:buNone/>
              <a:defRPr sz="2100" b="1"/>
            </a:lvl8pPr>
            <a:lvl9pPr marL="4875703"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8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072071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332547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8612919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3" y="27306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459" indent="0">
              <a:buNone/>
              <a:defRPr sz="1600"/>
            </a:lvl2pPr>
            <a:lvl3pPr marL="1218930" indent="0">
              <a:buNone/>
              <a:defRPr sz="1300"/>
            </a:lvl3pPr>
            <a:lvl4pPr marL="1828392" indent="0">
              <a:buNone/>
              <a:defRPr sz="1200"/>
            </a:lvl4pPr>
            <a:lvl5pPr marL="2437858" indent="0">
              <a:buNone/>
              <a:defRPr sz="1200"/>
            </a:lvl5pPr>
            <a:lvl6pPr marL="3047316" indent="0">
              <a:buNone/>
              <a:defRPr sz="1200"/>
            </a:lvl6pPr>
            <a:lvl7pPr marL="3656775" indent="0">
              <a:buNone/>
              <a:defRPr sz="1200"/>
            </a:lvl7pPr>
            <a:lvl8pPr marL="4266240" indent="0">
              <a:buNone/>
              <a:defRPr sz="1200"/>
            </a:lvl8pPr>
            <a:lvl9pPr marL="4875703"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0159665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459" indent="0">
              <a:buNone/>
              <a:defRPr sz="3700"/>
            </a:lvl2pPr>
            <a:lvl3pPr marL="1218930" indent="0">
              <a:buNone/>
              <a:defRPr sz="3200"/>
            </a:lvl3pPr>
            <a:lvl4pPr marL="1828392" indent="0">
              <a:buNone/>
              <a:defRPr sz="2700"/>
            </a:lvl4pPr>
            <a:lvl5pPr marL="2437858" indent="0">
              <a:buNone/>
              <a:defRPr sz="2700"/>
            </a:lvl5pPr>
            <a:lvl6pPr marL="3047316" indent="0">
              <a:buNone/>
              <a:defRPr sz="2700"/>
            </a:lvl6pPr>
            <a:lvl7pPr marL="3656775" indent="0">
              <a:buNone/>
              <a:defRPr sz="2700"/>
            </a:lvl7pPr>
            <a:lvl8pPr marL="4266240" indent="0">
              <a:buNone/>
              <a:defRPr sz="2700"/>
            </a:lvl8pPr>
            <a:lvl9pPr marL="4875703" indent="0">
              <a:buNone/>
              <a:defRPr sz="2700"/>
            </a:lvl9pPr>
          </a:lstStyle>
          <a:p>
            <a:endParaRPr lang="zh-CN" altLang="en-US"/>
          </a:p>
        </p:txBody>
      </p:sp>
      <p:sp>
        <p:nvSpPr>
          <p:cNvPr id="4" name="文本占位符 3"/>
          <p:cNvSpPr>
            <a:spLocks noGrp="1"/>
          </p:cNvSpPr>
          <p:nvPr>
            <p:ph type="body" sz="half" idx="2"/>
          </p:nvPr>
        </p:nvSpPr>
        <p:spPr>
          <a:xfrm>
            <a:off x="2389717" y="5367349"/>
            <a:ext cx="7315200" cy="804863"/>
          </a:xfrm>
        </p:spPr>
        <p:txBody>
          <a:bodyPr/>
          <a:lstStyle>
            <a:lvl1pPr marL="0" indent="0">
              <a:buNone/>
              <a:defRPr sz="1900"/>
            </a:lvl1pPr>
            <a:lvl2pPr marL="609459" indent="0">
              <a:buNone/>
              <a:defRPr sz="1600"/>
            </a:lvl2pPr>
            <a:lvl3pPr marL="1218930" indent="0">
              <a:buNone/>
              <a:defRPr sz="1300"/>
            </a:lvl3pPr>
            <a:lvl4pPr marL="1828392" indent="0">
              <a:buNone/>
              <a:defRPr sz="1200"/>
            </a:lvl4pPr>
            <a:lvl5pPr marL="2437858" indent="0">
              <a:buNone/>
              <a:defRPr sz="1200"/>
            </a:lvl5pPr>
            <a:lvl6pPr marL="3047316" indent="0">
              <a:buNone/>
              <a:defRPr sz="1200"/>
            </a:lvl6pPr>
            <a:lvl7pPr marL="3656775" indent="0">
              <a:buNone/>
              <a:defRPr sz="1200"/>
            </a:lvl7pPr>
            <a:lvl8pPr marL="4266240" indent="0">
              <a:buNone/>
              <a:defRPr sz="1200"/>
            </a:lvl8pPr>
            <a:lvl9pPr marL="4875703"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6113495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2816580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spTree>
    <p:extLst>
      <p:ext uri="{BB962C8B-B14F-4D97-AF65-F5344CB8AC3E}">
        <p14:creationId xmlns:p14="http://schemas.microsoft.com/office/powerpoint/2010/main" val="110338963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124938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3"/>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07" indent="0" algn="ctr">
              <a:buNone/>
              <a:defRPr>
                <a:solidFill>
                  <a:schemeClr val="tx1">
                    <a:tint val="75000"/>
                  </a:schemeClr>
                </a:solidFill>
              </a:defRPr>
            </a:lvl2pPr>
            <a:lvl3pPr marL="1219020" indent="0" algn="ctr">
              <a:buNone/>
              <a:defRPr>
                <a:solidFill>
                  <a:schemeClr val="tx1">
                    <a:tint val="75000"/>
                  </a:schemeClr>
                </a:solidFill>
              </a:defRPr>
            </a:lvl3pPr>
            <a:lvl4pPr marL="1828528" indent="0" algn="ctr">
              <a:buNone/>
              <a:defRPr>
                <a:solidFill>
                  <a:schemeClr val="tx1">
                    <a:tint val="75000"/>
                  </a:schemeClr>
                </a:solidFill>
              </a:defRPr>
            </a:lvl4pPr>
            <a:lvl5pPr marL="2438038" indent="0" algn="ctr">
              <a:buNone/>
              <a:defRPr>
                <a:solidFill>
                  <a:schemeClr val="tx1">
                    <a:tint val="75000"/>
                  </a:schemeClr>
                </a:solidFill>
              </a:defRPr>
            </a:lvl5pPr>
            <a:lvl6pPr marL="3047544" indent="0" algn="ctr">
              <a:buNone/>
              <a:defRPr>
                <a:solidFill>
                  <a:schemeClr val="tx1">
                    <a:tint val="75000"/>
                  </a:schemeClr>
                </a:solidFill>
              </a:defRPr>
            </a:lvl6pPr>
            <a:lvl7pPr marL="3657051"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1236055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76850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spTree>
    <p:extLst>
      <p:ext uri="{BB962C8B-B14F-4D97-AF65-F5344CB8AC3E}">
        <p14:creationId xmlns:p14="http://schemas.microsoft.com/office/powerpoint/2010/main" val="32961132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44404412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65725661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663699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07" indent="0">
              <a:buNone/>
              <a:defRPr sz="2400">
                <a:solidFill>
                  <a:schemeClr val="tx1">
                    <a:tint val="75000"/>
                  </a:schemeClr>
                </a:solidFill>
              </a:defRPr>
            </a:lvl2pPr>
            <a:lvl3pPr marL="1219020" indent="0">
              <a:buNone/>
              <a:defRPr sz="2100">
                <a:solidFill>
                  <a:schemeClr val="tx1">
                    <a:tint val="75000"/>
                  </a:schemeClr>
                </a:solidFill>
              </a:defRPr>
            </a:lvl3pPr>
            <a:lvl4pPr marL="1828528" indent="0">
              <a:buNone/>
              <a:defRPr sz="1900">
                <a:solidFill>
                  <a:schemeClr val="tx1">
                    <a:tint val="75000"/>
                  </a:schemeClr>
                </a:solidFill>
              </a:defRPr>
            </a:lvl4pPr>
            <a:lvl5pPr marL="2438038" indent="0">
              <a:buNone/>
              <a:defRPr sz="1900">
                <a:solidFill>
                  <a:schemeClr val="tx1">
                    <a:tint val="75000"/>
                  </a:schemeClr>
                </a:solidFill>
              </a:defRPr>
            </a:lvl5pPr>
            <a:lvl6pPr marL="3047544" indent="0">
              <a:buNone/>
              <a:defRPr sz="1900">
                <a:solidFill>
                  <a:schemeClr val="tx1">
                    <a:tint val="75000"/>
                  </a:schemeClr>
                </a:solidFill>
              </a:defRPr>
            </a:lvl6pPr>
            <a:lvl7pPr marL="3657051" indent="0">
              <a:buNone/>
              <a:defRPr sz="1900">
                <a:solidFill>
                  <a:schemeClr val="tx1">
                    <a:tint val="75000"/>
                  </a:schemeClr>
                </a:solidFill>
              </a:defRPr>
            </a:lvl7pPr>
            <a:lvl8pPr marL="4266560" indent="0">
              <a:buNone/>
              <a:defRPr sz="1900">
                <a:solidFill>
                  <a:schemeClr val="tx1">
                    <a:tint val="75000"/>
                  </a:schemeClr>
                </a:solidFill>
              </a:defRPr>
            </a:lvl8pPr>
            <a:lvl9pPr marL="4876069"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6710389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8793940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6" y="1535113"/>
            <a:ext cx="5389033"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76"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6885761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199838705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3105218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4807319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3" y="273058"/>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6316571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507" indent="0">
              <a:buNone/>
              <a:defRPr sz="3700"/>
            </a:lvl2pPr>
            <a:lvl3pPr marL="1219020" indent="0">
              <a:buNone/>
              <a:defRPr sz="3200"/>
            </a:lvl3pPr>
            <a:lvl4pPr marL="1828528" indent="0">
              <a:buNone/>
              <a:defRPr sz="2700"/>
            </a:lvl4pPr>
            <a:lvl5pPr marL="2438038" indent="0">
              <a:buNone/>
              <a:defRPr sz="2700"/>
            </a:lvl5pPr>
            <a:lvl6pPr marL="3047544" indent="0">
              <a:buNone/>
              <a:defRPr sz="2700"/>
            </a:lvl6pPr>
            <a:lvl7pPr marL="3657051" indent="0">
              <a:buNone/>
              <a:defRPr sz="2700"/>
            </a:lvl7pPr>
            <a:lvl8pPr marL="4266560" indent="0">
              <a:buNone/>
              <a:defRPr sz="2700"/>
            </a:lvl8pPr>
            <a:lvl9pPr marL="4876069" indent="0">
              <a:buNone/>
              <a:defRPr sz="2700"/>
            </a:lvl9pPr>
          </a:lstStyle>
          <a:p>
            <a:endParaRPr lang="zh-CN" altLang="en-US"/>
          </a:p>
        </p:txBody>
      </p:sp>
      <p:sp>
        <p:nvSpPr>
          <p:cNvPr id="4" name="文本占位符 3"/>
          <p:cNvSpPr>
            <a:spLocks noGrp="1"/>
          </p:cNvSpPr>
          <p:nvPr>
            <p:ph type="body" sz="half" idx="2"/>
          </p:nvPr>
        </p:nvSpPr>
        <p:spPr>
          <a:xfrm>
            <a:off x="2389717" y="5367345"/>
            <a:ext cx="7315200" cy="8048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631314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1043184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15691701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40"/>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27" indent="0" algn="ctr">
              <a:buNone/>
              <a:defRPr>
                <a:solidFill>
                  <a:schemeClr val="tx1">
                    <a:tint val="75000"/>
                  </a:schemeClr>
                </a:solidFill>
              </a:defRPr>
            </a:lvl2pPr>
            <a:lvl3pPr marL="1218870" indent="0" algn="ctr">
              <a:buNone/>
              <a:defRPr>
                <a:solidFill>
                  <a:schemeClr val="tx1">
                    <a:tint val="75000"/>
                  </a:schemeClr>
                </a:solidFill>
              </a:defRPr>
            </a:lvl3pPr>
            <a:lvl4pPr marL="1828301" indent="0" algn="ctr">
              <a:buNone/>
              <a:defRPr>
                <a:solidFill>
                  <a:schemeClr val="tx1">
                    <a:tint val="75000"/>
                  </a:schemeClr>
                </a:solidFill>
              </a:defRPr>
            </a:lvl4pPr>
            <a:lvl5pPr marL="2437738" indent="0" algn="ctr">
              <a:buNone/>
              <a:defRPr>
                <a:solidFill>
                  <a:schemeClr val="tx1">
                    <a:tint val="75000"/>
                  </a:schemeClr>
                </a:solidFill>
              </a:defRPr>
            </a:lvl5pPr>
            <a:lvl6pPr marL="3047164" indent="0" algn="ctr">
              <a:buNone/>
              <a:defRPr>
                <a:solidFill>
                  <a:schemeClr val="tx1">
                    <a:tint val="75000"/>
                  </a:schemeClr>
                </a:solidFill>
              </a:defRPr>
            </a:lvl6pPr>
            <a:lvl7pPr marL="3656591"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120181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8845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spTree>
    <p:extLst>
      <p:ext uri="{BB962C8B-B14F-4D97-AF65-F5344CB8AC3E}">
        <p14:creationId xmlns:p14="http://schemas.microsoft.com/office/powerpoint/2010/main" val="389531352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35860264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23312797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32015517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47762505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27" indent="0">
              <a:buNone/>
              <a:defRPr sz="2400">
                <a:solidFill>
                  <a:schemeClr val="tx1">
                    <a:tint val="75000"/>
                  </a:schemeClr>
                </a:solidFill>
              </a:defRPr>
            </a:lvl2pPr>
            <a:lvl3pPr marL="1218870" indent="0">
              <a:buNone/>
              <a:defRPr sz="2100">
                <a:solidFill>
                  <a:schemeClr val="tx1">
                    <a:tint val="75000"/>
                  </a:schemeClr>
                </a:solidFill>
              </a:defRPr>
            </a:lvl3pPr>
            <a:lvl4pPr marL="1828301" indent="0">
              <a:buNone/>
              <a:defRPr sz="1900">
                <a:solidFill>
                  <a:schemeClr val="tx1">
                    <a:tint val="75000"/>
                  </a:schemeClr>
                </a:solidFill>
              </a:defRPr>
            </a:lvl4pPr>
            <a:lvl5pPr marL="2437738" indent="0">
              <a:buNone/>
              <a:defRPr sz="1900">
                <a:solidFill>
                  <a:schemeClr val="tx1">
                    <a:tint val="75000"/>
                  </a:schemeClr>
                </a:solidFill>
              </a:defRPr>
            </a:lvl5pPr>
            <a:lvl6pPr marL="3047164" indent="0">
              <a:buNone/>
              <a:defRPr sz="1900">
                <a:solidFill>
                  <a:schemeClr val="tx1">
                    <a:tint val="75000"/>
                  </a:schemeClr>
                </a:solidFill>
              </a:defRPr>
            </a:lvl6pPr>
            <a:lvl7pPr marL="3656591" indent="0">
              <a:buNone/>
              <a:defRPr sz="1900">
                <a:solidFill>
                  <a:schemeClr val="tx1">
                    <a:tint val="75000"/>
                  </a:schemeClr>
                </a:solidFill>
              </a:defRPr>
            </a:lvl7pPr>
            <a:lvl8pPr marL="4266027" indent="0">
              <a:buNone/>
              <a:defRPr sz="1900">
                <a:solidFill>
                  <a:schemeClr val="tx1">
                    <a:tint val="75000"/>
                  </a:schemeClr>
                </a:solidFill>
              </a:defRPr>
            </a:lvl8pPr>
            <a:lvl9pPr marL="4875459"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3575053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9239421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82" y="1535113"/>
            <a:ext cx="5389033"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82"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4464067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8384194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9123642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3" y="273065"/>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3658076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427" indent="0">
              <a:buNone/>
              <a:defRPr sz="3700"/>
            </a:lvl2pPr>
            <a:lvl3pPr marL="1218870" indent="0">
              <a:buNone/>
              <a:defRPr sz="3200"/>
            </a:lvl3pPr>
            <a:lvl4pPr marL="1828301" indent="0">
              <a:buNone/>
              <a:defRPr sz="2700"/>
            </a:lvl4pPr>
            <a:lvl5pPr marL="2437738" indent="0">
              <a:buNone/>
              <a:defRPr sz="2700"/>
            </a:lvl5pPr>
            <a:lvl6pPr marL="3047164" indent="0">
              <a:buNone/>
              <a:defRPr sz="2700"/>
            </a:lvl6pPr>
            <a:lvl7pPr marL="3656591" indent="0">
              <a:buNone/>
              <a:defRPr sz="2700"/>
            </a:lvl7pPr>
            <a:lvl8pPr marL="4266027" indent="0">
              <a:buNone/>
              <a:defRPr sz="2700"/>
            </a:lvl8pPr>
            <a:lvl9pPr marL="4875459" indent="0">
              <a:buNone/>
              <a:defRPr sz="2700"/>
            </a:lvl9pPr>
          </a:lstStyle>
          <a:p>
            <a:endParaRPr lang="zh-CN" altLang="en-US"/>
          </a:p>
        </p:txBody>
      </p:sp>
      <p:sp>
        <p:nvSpPr>
          <p:cNvPr id="4" name="文本占位符 3"/>
          <p:cNvSpPr>
            <a:spLocks noGrp="1"/>
          </p:cNvSpPr>
          <p:nvPr>
            <p:ph type="body" sz="half" idx="2"/>
          </p:nvPr>
        </p:nvSpPr>
        <p:spPr>
          <a:xfrm>
            <a:off x="2389717" y="5367351"/>
            <a:ext cx="7315200" cy="8048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5006897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4145569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832352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3383579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3"/>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07" indent="0" algn="ctr">
              <a:buNone/>
              <a:defRPr>
                <a:solidFill>
                  <a:schemeClr val="tx1">
                    <a:tint val="75000"/>
                  </a:schemeClr>
                </a:solidFill>
              </a:defRPr>
            </a:lvl2pPr>
            <a:lvl3pPr marL="1219020" indent="0" algn="ctr">
              <a:buNone/>
              <a:defRPr>
                <a:solidFill>
                  <a:schemeClr val="tx1">
                    <a:tint val="75000"/>
                  </a:schemeClr>
                </a:solidFill>
              </a:defRPr>
            </a:lvl3pPr>
            <a:lvl4pPr marL="1828528" indent="0" algn="ctr">
              <a:buNone/>
              <a:defRPr>
                <a:solidFill>
                  <a:schemeClr val="tx1">
                    <a:tint val="75000"/>
                  </a:schemeClr>
                </a:solidFill>
              </a:defRPr>
            </a:lvl4pPr>
            <a:lvl5pPr marL="2438038" indent="0" algn="ctr">
              <a:buNone/>
              <a:defRPr>
                <a:solidFill>
                  <a:schemeClr val="tx1">
                    <a:tint val="75000"/>
                  </a:schemeClr>
                </a:solidFill>
              </a:defRPr>
            </a:lvl5pPr>
            <a:lvl6pPr marL="3047544" indent="0" algn="ctr">
              <a:buNone/>
              <a:defRPr>
                <a:solidFill>
                  <a:schemeClr val="tx1">
                    <a:tint val="75000"/>
                  </a:schemeClr>
                </a:solidFill>
              </a:defRPr>
            </a:lvl6pPr>
            <a:lvl7pPr marL="3657051"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131349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46792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spTree>
    <p:extLst>
      <p:ext uri="{BB962C8B-B14F-4D97-AF65-F5344CB8AC3E}">
        <p14:creationId xmlns:p14="http://schemas.microsoft.com/office/powerpoint/2010/main" val="357271703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93519732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11977513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2473573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07" indent="0">
              <a:buNone/>
              <a:defRPr sz="2400">
                <a:solidFill>
                  <a:schemeClr val="tx1">
                    <a:tint val="75000"/>
                  </a:schemeClr>
                </a:solidFill>
              </a:defRPr>
            </a:lvl2pPr>
            <a:lvl3pPr marL="1219020" indent="0">
              <a:buNone/>
              <a:defRPr sz="2100">
                <a:solidFill>
                  <a:schemeClr val="tx1">
                    <a:tint val="75000"/>
                  </a:schemeClr>
                </a:solidFill>
              </a:defRPr>
            </a:lvl3pPr>
            <a:lvl4pPr marL="1828528" indent="0">
              <a:buNone/>
              <a:defRPr sz="1900">
                <a:solidFill>
                  <a:schemeClr val="tx1">
                    <a:tint val="75000"/>
                  </a:schemeClr>
                </a:solidFill>
              </a:defRPr>
            </a:lvl4pPr>
            <a:lvl5pPr marL="2438038" indent="0">
              <a:buNone/>
              <a:defRPr sz="1900">
                <a:solidFill>
                  <a:schemeClr val="tx1">
                    <a:tint val="75000"/>
                  </a:schemeClr>
                </a:solidFill>
              </a:defRPr>
            </a:lvl5pPr>
            <a:lvl6pPr marL="3047544" indent="0">
              <a:buNone/>
              <a:defRPr sz="1900">
                <a:solidFill>
                  <a:schemeClr val="tx1">
                    <a:tint val="75000"/>
                  </a:schemeClr>
                </a:solidFill>
              </a:defRPr>
            </a:lvl6pPr>
            <a:lvl7pPr marL="3657051" indent="0">
              <a:buNone/>
              <a:defRPr sz="1900">
                <a:solidFill>
                  <a:schemeClr val="tx1">
                    <a:tint val="75000"/>
                  </a:schemeClr>
                </a:solidFill>
              </a:defRPr>
            </a:lvl7pPr>
            <a:lvl8pPr marL="4266560" indent="0">
              <a:buNone/>
              <a:defRPr sz="1900">
                <a:solidFill>
                  <a:schemeClr val="tx1">
                    <a:tint val="75000"/>
                  </a:schemeClr>
                </a:solidFill>
              </a:defRPr>
            </a:lvl8pPr>
            <a:lvl9pPr marL="4876069"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3741240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0339181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6" y="1535113"/>
            <a:ext cx="5389033"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76"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063519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27" indent="0">
              <a:buNone/>
              <a:defRPr sz="2400">
                <a:solidFill>
                  <a:schemeClr val="tx1">
                    <a:tint val="75000"/>
                  </a:schemeClr>
                </a:solidFill>
              </a:defRPr>
            </a:lvl2pPr>
            <a:lvl3pPr marL="1218870" indent="0">
              <a:buNone/>
              <a:defRPr sz="2100">
                <a:solidFill>
                  <a:schemeClr val="tx1">
                    <a:tint val="75000"/>
                  </a:schemeClr>
                </a:solidFill>
              </a:defRPr>
            </a:lvl3pPr>
            <a:lvl4pPr marL="1828301" indent="0">
              <a:buNone/>
              <a:defRPr sz="1900">
                <a:solidFill>
                  <a:schemeClr val="tx1">
                    <a:tint val="75000"/>
                  </a:schemeClr>
                </a:solidFill>
              </a:defRPr>
            </a:lvl4pPr>
            <a:lvl5pPr marL="2437738" indent="0">
              <a:buNone/>
              <a:defRPr sz="1900">
                <a:solidFill>
                  <a:schemeClr val="tx1">
                    <a:tint val="75000"/>
                  </a:schemeClr>
                </a:solidFill>
              </a:defRPr>
            </a:lvl5pPr>
            <a:lvl6pPr marL="3047164" indent="0">
              <a:buNone/>
              <a:defRPr sz="1900">
                <a:solidFill>
                  <a:schemeClr val="tx1">
                    <a:tint val="75000"/>
                  </a:schemeClr>
                </a:solidFill>
              </a:defRPr>
            </a:lvl6pPr>
            <a:lvl7pPr marL="3656591" indent="0">
              <a:buNone/>
              <a:defRPr sz="1900">
                <a:solidFill>
                  <a:schemeClr val="tx1">
                    <a:tint val="75000"/>
                  </a:schemeClr>
                </a:solidFill>
              </a:defRPr>
            </a:lvl7pPr>
            <a:lvl8pPr marL="4266027" indent="0">
              <a:buNone/>
              <a:defRPr sz="1900">
                <a:solidFill>
                  <a:schemeClr val="tx1">
                    <a:tint val="75000"/>
                  </a:schemeClr>
                </a:solidFill>
              </a:defRPr>
            </a:lvl8pPr>
            <a:lvl9pPr marL="4875459"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9381942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1605078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5220008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3" y="273058"/>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5053848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507" indent="0">
              <a:buNone/>
              <a:defRPr sz="3700"/>
            </a:lvl2pPr>
            <a:lvl3pPr marL="1219020" indent="0">
              <a:buNone/>
              <a:defRPr sz="3200"/>
            </a:lvl3pPr>
            <a:lvl4pPr marL="1828528" indent="0">
              <a:buNone/>
              <a:defRPr sz="2700"/>
            </a:lvl4pPr>
            <a:lvl5pPr marL="2438038" indent="0">
              <a:buNone/>
              <a:defRPr sz="2700"/>
            </a:lvl5pPr>
            <a:lvl6pPr marL="3047544" indent="0">
              <a:buNone/>
              <a:defRPr sz="2700"/>
            </a:lvl6pPr>
            <a:lvl7pPr marL="3657051" indent="0">
              <a:buNone/>
              <a:defRPr sz="2700"/>
            </a:lvl7pPr>
            <a:lvl8pPr marL="4266560" indent="0">
              <a:buNone/>
              <a:defRPr sz="2700"/>
            </a:lvl8pPr>
            <a:lvl9pPr marL="4876069" indent="0">
              <a:buNone/>
              <a:defRPr sz="2700"/>
            </a:lvl9pPr>
          </a:lstStyle>
          <a:p>
            <a:endParaRPr lang="zh-CN" altLang="en-US"/>
          </a:p>
        </p:txBody>
      </p:sp>
      <p:sp>
        <p:nvSpPr>
          <p:cNvPr id="4" name="文本占位符 3"/>
          <p:cNvSpPr>
            <a:spLocks noGrp="1"/>
          </p:cNvSpPr>
          <p:nvPr>
            <p:ph type="body" sz="half" idx="2"/>
          </p:nvPr>
        </p:nvSpPr>
        <p:spPr>
          <a:xfrm>
            <a:off x="2389717" y="5367345"/>
            <a:ext cx="7315200" cy="8048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8545255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92803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2847484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6E15F07-3376-4EB4-851C-C01CF1485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BD0CC-E3E2-4331-AA06-EBB8ADD6037D}"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4/3/2022</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sp>
        <p:nvSpPr>
          <p:cNvPr id="5" name="Slide Number Placeholder 4">
            <a:extLst>
              <a:ext uri="{FF2B5EF4-FFF2-40B4-BE49-F238E27FC236}">
                <a16:creationId xmlns:a16="http://schemas.microsoft.com/office/drawing/2014/main" id="{37B2C266-EC5F-43A6-86D4-1CC2C7AD61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34F2D-4F96-4A1A-A648-518B1AFE058E}" type="slidenum">
              <a:rPr kumimoji="0" lang="en-US" sz="1200" b="0" i="0" u="none" strike="noStrike" kern="1200" cap="none" spc="0" normalizeH="0" baseline="0" noProof="0" smtClean="0">
                <a:ln>
                  <a:noFill/>
                </a:ln>
                <a:solidFill>
                  <a:prstClr val="black">
                    <a:tint val="75000"/>
                  </a:prstClr>
                </a:solidFill>
                <a:effectLst/>
                <a:uLnTx/>
                <a:uFillTx/>
                <a:latin typeface="Arial-Rounde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ea typeface="+mn-ea"/>
              <a:cs typeface="+mn-cs"/>
            </a:endParaRPr>
          </a:p>
        </p:txBody>
      </p:sp>
      <p:pic>
        <p:nvPicPr>
          <p:cNvPr id="6" name="图片 9">
            <a:extLst>
              <a:ext uri="{FF2B5EF4-FFF2-40B4-BE49-F238E27FC236}">
                <a16:creationId xmlns:a16="http://schemas.microsoft.com/office/drawing/2014/main" id="{4B1DF6FC-7E16-4635-8A35-944AD89C60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1908" t="16713" b="14111"/>
          <a:stretch>
            <a:fillRect/>
          </a:stretch>
        </p:blipFill>
        <p:spPr>
          <a:xfrm>
            <a:off x="2456500" y="508763"/>
            <a:ext cx="7558181" cy="5808575"/>
          </a:xfrm>
          <a:prstGeom prst="rect">
            <a:avLst/>
          </a:prstGeom>
          <a:noFill/>
          <a:ln w="9525">
            <a:noFill/>
          </a:ln>
        </p:spPr>
      </p:pic>
      <p:pic>
        <p:nvPicPr>
          <p:cNvPr id="7" name="图片 12">
            <a:extLst>
              <a:ext uri="{FF2B5EF4-FFF2-40B4-BE49-F238E27FC236}">
                <a16:creationId xmlns:a16="http://schemas.microsoft.com/office/drawing/2014/main" id="{97358077-9EE7-44A7-97C6-315D9C46C89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a:off x="3487479" y="1331058"/>
            <a:ext cx="5507665" cy="1549970"/>
          </a:xfrm>
          <a:prstGeom prst="rect">
            <a:avLst/>
          </a:prstGeom>
        </p:spPr>
      </p:pic>
      <p:pic>
        <p:nvPicPr>
          <p:cNvPr id="8" name="图片 1">
            <a:extLst>
              <a:ext uri="{FF2B5EF4-FFF2-40B4-BE49-F238E27FC236}">
                <a16:creationId xmlns:a16="http://schemas.microsoft.com/office/drawing/2014/main" id="{9646E44B-3867-4CC2-B640-09E839EA103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193" t="2191" r="2694" b="6031"/>
          <a:stretch>
            <a:fillRect/>
          </a:stretch>
        </p:blipFill>
        <p:spPr>
          <a:xfrm>
            <a:off x="112395" y="3453134"/>
            <a:ext cx="3482340" cy="3165475"/>
          </a:xfrm>
          <a:prstGeom prst="rect">
            <a:avLst/>
          </a:prstGeom>
        </p:spPr>
      </p:pic>
      <p:pic>
        <p:nvPicPr>
          <p:cNvPr id="9" name="图片 20">
            <a:extLst>
              <a:ext uri="{FF2B5EF4-FFF2-40B4-BE49-F238E27FC236}">
                <a16:creationId xmlns:a16="http://schemas.microsoft.com/office/drawing/2014/main" id="{A048540C-02AE-45F9-A868-5AF452F0EF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6137" y="142240"/>
            <a:ext cx="1630363" cy="1485900"/>
          </a:xfrm>
          <a:prstGeom prst="rect">
            <a:avLst/>
          </a:prstGeom>
          <a:noFill/>
          <a:ln w="9525">
            <a:noFill/>
          </a:ln>
        </p:spPr>
      </p:pic>
      <p:pic>
        <p:nvPicPr>
          <p:cNvPr id="10" name="图片 9" descr="7025f93bab81e29a45dfc8ebfbf481b9">
            <a:extLst>
              <a:ext uri="{FF2B5EF4-FFF2-40B4-BE49-F238E27FC236}">
                <a16:creationId xmlns:a16="http://schemas.microsoft.com/office/drawing/2014/main" id="{890BE992-9077-47BD-BA72-99B4456EAB4A}"/>
              </a:ext>
            </a:extLst>
          </p:cNvPr>
          <p:cNvPicPr>
            <a:picLocks noChangeAspect="1"/>
          </p:cNvPicPr>
          <p:nvPr userDrawn="1"/>
        </p:nvPicPr>
        <p:blipFill>
          <a:blip r:embed="rId6"/>
          <a:stretch>
            <a:fillRect/>
          </a:stretch>
        </p:blipFill>
        <p:spPr>
          <a:xfrm>
            <a:off x="7913372" y="955675"/>
            <a:ext cx="4785995" cy="6764020"/>
          </a:xfrm>
          <a:prstGeom prst="rect">
            <a:avLst/>
          </a:prstGeom>
        </p:spPr>
      </p:pic>
      <p:sp>
        <p:nvSpPr>
          <p:cNvPr id="11" name="矩形 8">
            <a:extLst>
              <a:ext uri="{FF2B5EF4-FFF2-40B4-BE49-F238E27FC236}">
                <a16:creationId xmlns:a16="http://schemas.microsoft.com/office/drawing/2014/main" id="{93040D19-7743-43B1-A900-286D474B37E7}"/>
              </a:ext>
            </a:extLst>
          </p:cNvPr>
          <p:cNvSpPr/>
          <p:nvPr userDrawn="1"/>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mn-ea"/>
              <a:cs typeface="Arial"/>
              <a:sym typeface="+mn-lt"/>
            </a:endParaRPr>
          </a:p>
        </p:txBody>
      </p:sp>
    </p:spTree>
    <p:extLst>
      <p:ext uri="{BB962C8B-B14F-4D97-AF65-F5344CB8AC3E}">
        <p14:creationId xmlns:p14="http://schemas.microsoft.com/office/powerpoint/2010/main" val="12312062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367924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82" y="1535113"/>
            <a:ext cx="5389033"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82"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2022/4/3</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4505573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890" tIns="60945" rIns="121890" bIns="60945"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121890" tIns="60945" rIns="121890" bIns="6094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121890" tIns="60945" rIns="121890" bIns="60945" rtlCol="0" anchor="ctr"/>
          <a:lstStyle>
            <a:lvl1pPr algn="l">
              <a:defRPr sz="1600">
                <a:solidFill>
                  <a:schemeClr val="tx1">
                    <a:tint val="75000"/>
                  </a:schemeClr>
                </a:solidFill>
              </a:defRPr>
            </a:lvl1pPr>
          </a:lstStyle>
          <a:p>
            <a:pPr defTabSz="1218870">
              <a:buClrTx/>
            </a:pPr>
            <a:fld id="{BB9E6C50-F2B0-4117-AF69-C839F5CC2C8C}" type="datetimeFigureOut">
              <a:rPr lang="zh-CN" altLang="en-US" kern="1200" smtClean="0">
                <a:solidFill>
                  <a:srgbClr val="000000">
                    <a:tint val="75000"/>
                  </a:srgbClr>
                </a:solidFill>
                <a:latin typeface="Calibri"/>
                <a:ea typeface="微软雅黑"/>
                <a:cs typeface="+mn-cs"/>
              </a:rPr>
              <a:pPr defTabSz="1218870">
                <a:buClrTx/>
              </a:pPr>
              <a:t>2022/4/3</a:t>
            </a:fld>
            <a:endParaRPr lang="zh-CN" altLang="en-US" kern="1200">
              <a:solidFill>
                <a:srgbClr val="000000">
                  <a:tint val="75000"/>
                </a:srgbClr>
              </a:solidFill>
              <a:latin typeface="Calibri"/>
              <a:ea typeface="微软雅黑"/>
              <a:cs typeface="+mn-cs"/>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890" tIns="60945" rIns="121890" bIns="60945" rtlCol="0" anchor="ctr"/>
          <a:lstStyle>
            <a:lvl1pPr algn="ctr">
              <a:defRPr sz="1600">
                <a:solidFill>
                  <a:schemeClr val="tx1">
                    <a:tint val="75000"/>
                  </a:schemeClr>
                </a:solidFill>
              </a:defRPr>
            </a:lvl1pPr>
          </a:lstStyle>
          <a:p>
            <a:pPr defTabSz="1218870">
              <a:buClrTx/>
            </a:pPr>
            <a:endParaRPr lang="zh-CN" altLang="en-US" kern="1200">
              <a:solidFill>
                <a:srgbClr val="000000">
                  <a:tint val="75000"/>
                </a:srgbClr>
              </a:solidFill>
              <a:latin typeface="Calibri"/>
              <a:ea typeface="微软雅黑"/>
              <a:cs typeface="+mn-cs"/>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890" tIns="60945" rIns="121890" bIns="60945" rtlCol="0" anchor="ctr"/>
          <a:lstStyle>
            <a:lvl1pPr algn="r">
              <a:defRPr sz="1600">
                <a:solidFill>
                  <a:schemeClr val="tx1">
                    <a:tint val="75000"/>
                  </a:schemeClr>
                </a:solidFill>
              </a:defRPr>
            </a:lvl1pPr>
          </a:lstStyle>
          <a:p>
            <a:pPr defTabSz="1218870">
              <a:buClrTx/>
            </a:pPr>
            <a:fld id="{2B6AB1BC-A075-4A18-8F82-2A7D645F5683}" type="slidenum">
              <a:rPr lang="zh-CN" altLang="en-US" kern="1200" smtClean="0">
                <a:solidFill>
                  <a:srgbClr val="000000">
                    <a:tint val="75000"/>
                  </a:srgbClr>
                </a:solidFill>
                <a:latin typeface="Calibri"/>
                <a:ea typeface="微软雅黑"/>
                <a:cs typeface="+mn-cs"/>
              </a:rPr>
              <a:pPr defTabSz="1218870">
                <a:buClrTx/>
              </a:pPr>
              <a:t>‹#›</a:t>
            </a:fld>
            <a:endParaRPr lang="zh-CN" altLang="en-US" kern="1200">
              <a:solidFill>
                <a:srgbClr val="000000">
                  <a:tint val="75000"/>
                </a:srgbClr>
              </a:solidFill>
              <a:latin typeface="Calibri"/>
              <a:ea typeface="微软雅黑"/>
              <a:cs typeface="+mn-cs"/>
            </a:endParaRPr>
          </a:p>
        </p:txBody>
      </p:sp>
    </p:spTree>
    <p:extLst>
      <p:ext uri="{BB962C8B-B14F-4D97-AF65-F5344CB8AC3E}">
        <p14:creationId xmlns:p14="http://schemas.microsoft.com/office/powerpoint/2010/main" val="9566377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1218870" rtl="0" eaLnBrk="1" latinLnBrk="0" hangingPunct="1">
        <a:spcBef>
          <a:spcPct val="0"/>
        </a:spcBef>
        <a:buNone/>
        <a:defRPr sz="5900" kern="1200">
          <a:solidFill>
            <a:schemeClr val="tx1"/>
          </a:solidFill>
          <a:latin typeface="+mj-lt"/>
          <a:ea typeface="+mj-ea"/>
          <a:cs typeface="+mj-cs"/>
        </a:defRPr>
      </a:lvl1pPr>
    </p:titleStyle>
    <p:bodyStyle>
      <a:lvl1pPr marL="457071" indent="-457071" algn="l" defTabSz="12188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334" indent="-380897" algn="l" defTabSz="12188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583" indent="-304712" algn="l" defTabSz="12188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013"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450"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187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314"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4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177"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870" rtl="0" eaLnBrk="1" latinLnBrk="0" hangingPunct="1">
        <a:defRPr sz="2400" kern="1200">
          <a:solidFill>
            <a:schemeClr val="tx1"/>
          </a:solidFill>
          <a:latin typeface="+mn-lt"/>
          <a:ea typeface="+mn-ea"/>
          <a:cs typeface="+mn-cs"/>
        </a:defRPr>
      </a:lvl1pPr>
      <a:lvl2pPr marL="609427" algn="l" defTabSz="1218870" rtl="0" eaLnBrk="1" latinLnBrk="0" hangingPunct="1">
        <a:defRPr sz="2400" kern="1200">
          <a:solidFill>
            <a:schemeClr val="tx1"/>
          </a:solidFill>
          <a:latin typeface="+mn-lt"/>
          <a:ea typeface="+mn-ea"/>
          <a:cs typeface="+mn-cs"/>
        </a:defRPr>
      </a:lvl2pPr>
      <a:lvl3pPr marL="1218870" algn="l" defTabSz="1218870" rtl="0" eaLnBrk="1" latinLnBrk="0" hangingPunct="1">
        <a:defRPr sz="2400" kern="1200">
          <a:solidFill>
            <a:schemeClr val="tx1"/>
          </a:solidFill>
          <a:latin typeface="+mn-lt"/>
          <a:ea typeface="+mn-ea"/>
          <a:cs typeface="+mn-cs"/>
        </a:defRPr>
      </a:lvl3pPr>
      <a:lvl4pPr marL="1828301" algn="l" defTabSz="1218870" rtl="0" eaLnBrk="1" latinLnBrk="0" hangingPunct="1">
        <a:defRPr sz="2400" kern="1200">
          <a:solidFill>
            <a:schemeClr val="tx1"/>
          </a:solidFill>
          <a:latin typeface="+mn-lt"/>
          <a:ea typeface="+mn-ea"/>
          <a:cs typeface="+mn-cs"/>
        </a:defRPr>
      </a:lvl4pPr>
      <a:lvl5pPr marL="2437738" algn="l" defTabSz="1218870" rtl="0" eaLnBrk="1" latinLnBrk="0" hangingPunct="1">
        <a:defRPr sz="2400" kern="1200">
          <a:solidFill>
            <a:schemeClr val="tx1"/>
          </a:solidFill>
          <a:latin typeface="+mn-lt"/>
          <a:ea typeface="+mn-ea"/>
          <a:cs typeface="+mn-cs"/>
        </a:defRPr>
      </a:lvl5pPr>
      <a:lvl6pPr marL="3047164" algn="l" defTabSz="1218870" rtl="0" eaLnBrk="1" latinLnBrk="0" hangingPunct="1">
        <a:defRPr sz="2400" kern="1200">
          <a:solidFill>
            <a:schemeClr val="tx1"/>
          </a:solidFill>
          <a:latin typeface="+mn-lt"/>
          <a:ea typeface="+mn-ea"/>
          <a:cs typeface="+mn-cs"/>
        </a:defRPr>
      </a:lvl6pPr>
      <a:lvl7pPr marL="3656591" algn="l" defTabSz="1218870" rtl="0" eaLnBrk="1" latinLnBrk="0" hangingPunct="1">
        <a:defRPr sz="2400" kern="1200">
          <a:solidFill>
            <a:schemeClr val="tx1"/>
          </a:solidFill>
          <a:latin typeface="+mn-lt"/>
          <a:ea typeface="+mn-ea"/>
          <a:cs typeface="+mn-cs"/>
        </a:defRPr>
      </a:lvl7pPr>
      <a:lvl8pPr marL="4266027" algn="l" defTabSz="1218870" rtl="0" eaLnBrk="1" latinLnBrk="0" hangingPunct="1">
        <a:defRPr sz="2400" kern="1200">
          <a:solidFill>
            <a:schemeClr val="tx1"/>
          </a:solidFill>
          <a:latin typeface="+mn-lt"/>
          <a:ea typeface="+mn-ea"/>
          <a:cs typeface="+mn-cs"/>
        </a:defRPr>
      </a:lvl8pPr>
      <a:lvl9pPr marL="4875459" algn="l" defTabSz="12188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896" tIns="60948" rIns="121896" bIns="6094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121896" tIns="60948" rIns="121896" bIns="6094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121896" tIns="60948" rIns="121896" bIns="60948" rtlCol="0" anchor="ctr"/>
          <a:lstStyle>
            <a:lvl1pPr algn="l">
              <a:defRPr sz="1600">
                <a:solidFill>
                  <a:schemeClr val="tx1">
                    <a:tint val="75000"/>
                  </a:schemeClr>
                </a:solidFill>
              </a:defRPr>
            </a:lvl1pPr>
          </a:lstStyle>
          <a:p>
            <a:pPr defTabSz="1218930">
              <a:buClrTx/>
            </a:pPr>
            <a:fld id="{BB9E6C50-F2B0-4117-AF69-C839F5CC2C8C}" type="datetimeFigureOut">
              <a:rPr lang="zh-CN" altLang="en-US" kern="1200" smtClean="0">
                <a:solidFill>
                  <a:srgbClr val="000000">
                    <a:tint val="75000"/>
                  </a:srgbClr>
                </a:solidFill>
                <a:latin typeface="Calibri"/>
                <a:ea typeface="微软雅黑"/>
                <a:cs typeface="+mn-cs"/>
              </a:rPr>
              <a:pPr defTabSz="1218930">
                <a:buClrTx/>
              </a:pPr>
              <a:t>2022/4/3</a:t>
            </a:fld>
            <a:endParaRPr lang="zh-CN" altLang="en-US" kern="1200">
              <a:solidFill>
                <a:srgbClr val="000000">
                  <a:tint val="75000"/>
                </a:srgbClr>
              </a:solidFill>
              <a:latin typeface="Calibri"/>
              <a:ea typeface="微软雅黑"/>
              <a:cs typeface="+mn-cs"/>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896" tIns="60948" rIns="121896" bIns="60948" rtlCol="0" anchor="ctr"/>
          <a:lstStyle>
            <a:lvl1pPr algn="ctr">
              <a:defRPr sz="1600">
                <a:solidFill>
                  <a:schemeClr val="tx1">
                    <a:tint val="75000"/>
                  </a:schemeClr>
                </a:solidFill>
              </a:defRPr>
            </a:lvl1pPr>
          </a:lstStyle>
          <a:p>
            <a:pPr defTabSz="1218930">
              <a:buClrTx/>
            </a:pPr>
            <a:endParaRPr lang="zh-CN" altLang="en-US" kern="1200">
              <a:solidFill>
                <a:srgbClr val="000000">
                  <a:tint val="75000"/>
                </a:srgbClr>
              </a:solidFill>
              <a:latin typeface="Calibri"/>
              <a:ea typeface="微软雅黑"/>
              <a:cs typeface="+mn-cs"/>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896" tIns="60948" rIns="121896" bIns="60948" rtlCol="0" anchor="ctr"/>
          <a:lstStyle>
            <a:lvl1pPr algn="r">
              <a:defRPr sz="1600">
                <a:solidFill>
                  <a:schemeClr val="tx1">
                    <a:tint val="75000"/>
                  </a:schemeClr>
                </a:solidFill>
              </a:defRPr>
            </a:lvl1pPr>
          </a:lstStyle>
          <a:p>
            <a:pPr defTabSz="1218930">
              <a:buClrTx/>
            </a:pPr>
            <a:fld id="{2B6AB1BC-A075-4A18-8F82-2A7D645F5683}" type="slidenum">
              <a:rPr lang="zh-CN" altLang="en-US" kern="1200" smtClean="0">
                <a:solidFill>
                  <a:srgbClr val="000000">
                    <a:tint val="75000"/>
                  </a:srgbClr>
                </a:solidFill>
                <a:latin typeface="Calibri"/>
                <a:ea typeface="微软雅黑"/>
                <a:cs typeface="+mn-cs"/>
              </a:rPr>
              <a:pPr defTabSz="1218930">
                <a:buClrTx/>
              </a:pPr>
              <a:t>‹#›</a:t>
            </a:fld>
            <a:endParaRPr lang="zh-CN" altLang="en-US" kern="1200">
              <a:solidFill>
                <a:srgbClr val="000000">
                  <a:tint val="75000"/>
                </a:srgbClr>
              </a:solidFill>
              <a:latin typeface="Calibri"/>
              <a:ea typeface="微软雅黑"/>
              <a:cs typeface="+mn-cs"/>
            </a:endParaRPr>
          </a:p>
        </p:txBody>
      </p:sp>
    </p:spTree>
    <p:extLst>
      <p:ext uri="{BB962C8B-B14F-4D97-AF65-F5344CB8AC3E}">
        <p14:creationId xmlns:p14="http://schemas.microsoft.com/office/powerpoint/2010/main" val="156071368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1218930" rtl="0" eaLnBrk="1" latinLnBrk="0" hangingPunct="1">
        <a:spcBef>
          <a:spcPct val="0"/>
        </a:spcBef>
        <a:buNone/>
        <a:defRPr sz="5900" kern="1200">
          <a:solidFill>
            <a:schemeClr val="tx1"/>
          </a:solidFill>
          <a:latin typeface="+mj-lt"/>
          <a:ea typeface="+mj-ea"/>
          <a:cs typeface="+mj-cs"/>
        </a:defRPr>
      </a:lvl1pPr>
    </p:titleStyle>
    <p:bodyStyle>
      <a:lvl1pPr marL="457095" indent="-457095" algn="l" defTabSz="121893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382" indent="-380916" algn="l" defTabSz="121893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659" indent="-304728" algn="l" defTabSz="12189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120"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86"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044"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512"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974"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436"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930" rtl="0" eaLnBrk="1" latinLnBrk="0" hangingPunct="1">
        <a:defRPr sz="2400" kern="1200">
          <a:solidFill>
            <a:schemeClr val="tx1"/>
          </a:solidFill>
          <a:latin typeface="+mn-lt"/>
          <a:ea typeface="+mn-ea"/>
          <a:cs typeface="+mn-cs"/>
        </a:defRPr>
      </a:lvl1pPr>
      <a:lvl2pPr marL="609459" algn="l" defTabSz="1218930" rtl="0" eaLnBrk="1" latinLnBrk="0" hangingPunct="1">
        <a:defRPr sz="2400" kern="1200">
          <a:solidFill>
            <a:schemeClr val="tx1"/>
          </a:solidFill>
          <a:latin typeface="+mn-lt"/>
          <a:ea typeface="+mn-ea"/>
          <a:cs typeface="+mn-cs"/>
        </a:defRPr>
      </a:lvl2pPr>
      <a:lvl3pPr marL="1218930" algn="l" defTabSz="1218930" rtl="0" eaLnBrk="1" latinLnBrk="0" hangingPunct="1">
        <a:defRPr sz="2400" kern="1200">
          <a:solidFill>
            <a:schemeClr val="tx1"/>
          </a:solidFill>
          <a:latin typeface="+mn-lt"/>
          <a:ea typeface="+mn-ea"/>
          <a:cs typeface="+mn-cs"/>
        </a:defRPr>
      </a:lvl3pPr>
      <a:lvl4pPr marL="1828392" algn="l" defTabSz="1218930" rtl="0" eaLnBrk="1" latinLnBrk="0" hangingPunct="1">
        <a:defRPr sz="2400" kern="1200">
          <a:solidFill>
            <a:schemeClr val="tx1"/>
          </a:solidFill>
          <a:latin typeface="+mn-lt"/>
          <a:ea typeface="+mn-ea"/>
          <a:cs typeface="+mn-cs"/>
        </a:defRPr>
      </a:lvl4pPr>
      <a:lvl5pPr marL="2437858" algn="l" defTabSz="1218930" rtl="0" eaLnBrk="1" latinLnBrk="0" hangingPunct="1">
        <a:defRPr sz="2400" kern="1200">
          <a:solidFill>
            <a:schemeClr val="tx1"/>
          </a:solidFill>
          <a:latin typeface="+mn-lt"/>
          <a:ea typeface="+mn-ea"/>
          <a:cs typeface="+mn-cs"/>
        </a:defRPr>
      </a:lvl5pPr>
      <a:lvl6pPr marL="3047316" algn="l" defTabSz="1218930" rtl="0" eaLnBrk="1" latinLnBrk="0" hangingPunct="1">
        <a:defRPr sz="2400" kern="1200">
          <a:solidFill>
            <a:schemeClr val="tx1"/>
          </a:solidFill>
          <a:latin typeface="+mn-lt"/>
          <a:ea typeface="+mn-ea"/>
          <a:cs typeface="+mn-cs"/>
        </a:defRPr>
      </a:lvl6pPr>
      <a:lvl7pPr marL="3656775" algn="l" defTabSz="1218930" rtl="0" eaLnBrk="1" latinLnBrk="0" hangingPunct="1">
        <a:defRPr sz="2400" kern="1200">
          <a:solidFill>
            <a:schemeClr val="tx1"/>
          </a:solidFill>
          <a:latin typeface="+mn-lt"/>
          <a:ea typeface="+mn-ea"/>
          <a:cs typeface="+mn-cs"/>
        </a:defRPr>
      </a:lvl7pPr>
      <a:lvl8pPr marL="4266240" algn="l" defTabSz="1218930" rtl="0" eaLnBrk="1" latinLnBrk="0" hangingPunct="1">
        <a:defRPr sz="2400" kern="1200">
          <a:solidFill>
            <a:schemeClr val="tx1"/>
          </a:solidFill>
          <a:latin typeface="+mn-lt"/>
          <a:ea typeface="+mn-ea"/>
          <a:cs typeface="+mn-cs"/>
        </a:defRPr>
      </a:lvl8pPr>
      <a:lvl9pPr marL="4875703" algn="l" defTabSz="121893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04" tIns="60952" rIns="121904" bIns="60952"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121904" tIns="60952" rIns="121904" bIns="60952"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121904" tIns="60952" rIns="121904" bIns="60952" rtlCol="0" anchor="ctr"/>
          <a:lstStyle>
            <a:lvl1pPr algn="l">
              <a:defRPr sz="1600">
                <a:solidFill>
                  <a:schemeClr val="tx1">
                    <a:tint val="75000"/>
                  </a:schemeClr>
                </a:solidFill>
              </a:defRPr>
            </a:lvl1pPr>
          </a:lstStyle>
          <a:p>
            <a:pPr defTabSz="1219020">
              <a:buClrTx/>
            </a:pPr>
            <a:fld id="{BB9E6C50-F2B0-4117-AF69-C839F5CC2C8C}" type="datetimeFigureOut">
              <a:rPr lang="zh-CN" altLang="en-US" kern="1200" smtClean="0">
                <a:solidFill>
                  <a:srgbClr val="000000">
                    <a:tint val="75000"/>
                  </a:srgbClr>
                </a:solidFill>
                <a:latin typeface="Calibri"/>
                <a:ea typeface="微软雅黑"/>
                <a:cs typeface="+mn-cs"/>
              </a:rPr>
              <a:pPr defTabSz="1219020">
                <a:buClrTx/>
              </a:pPr>
              <a:t>2022/4/3</a:t>
            </a:fld>
            <a:endParaRPr lang="zh-CN" altLang="en-US" kern="1200">
              <a:solidFill>
                <a:srgbClr val="000000">
                  <a:tint val="75000"/>
                </a:srgbClr>
              </a:solidFill>
              <a:latin typeface="Calibri"/>
              <a:ea typeface="微软雅黑"/>
              <a:cs typeface="+mn-cs"/>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904" tIns="60952" rIns="121904" bIns="60952" rtlCol="0" anchor="ctr"/>
          <a:lstStyle>
            <a:lvl1pPr algn="ctr">
              <a:defRPr sz="1600">
                <a:solidFill>
                  <a:schemeClr val="tx1">
                    <a:tint val="75000"/>
                  </a:schemeClr>
                </a:solidFill>
              </a:defRPr>
            </a:lvl1pPr>
          </a:lstStyle>
          <a:p>
            <a:pPr defTabSz="1219020">
              <a:buClrTx/>
            </a:pPr>
            <a:endParaRPr lang="zh-CN" altLang="en-US" kern="1200">
              <a:solidFill>
                <a:srgbClr val="000000">
                  <a:tint val="75000"/>
                </a:srgbClr>
              </a:solidFill>
              <a:latin typeface="Calibri"/>
              <a:ea typeface="微软雅黑"/>
              <a:cs typeface="+mn-cs"/>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904" tIns="60952" rIns="121904" bIns="60952" rtlCol="0" anchor="ctr"/>
          <a:lstStyle>
            <a:lvl1pPr algn="r">
              <a:defRPr sz="1600">
                <a:solidFill>
                  <a:schemeClr val="tx1">
                    <a:tint val="75000"/>
                  </a:schemeClr>
                </a:solidFill>
              </a:defRPr>
            </a:lvl1pPr>
          </a:lstStyle>
          <a:p>
            <a:pPr defTabSz="1219020">
              <a:buClrTx/>
            </a:pPr>
            <a:fld id="{2B6AB1BC-A075-4A18-8F82-2A7D645F5683}" type="slidenum">
              <a:rPr lang="zh-CN" altLang="en-US" kern="1200" smtClean="0">
                <a:solidFill>
                  <a:srgbClr val="000000">
                    <a:tint val="75000"/>
                  </a:srgbClr>
                </a:solidFill>
                <a:latin typeface="Calibri"/>
                <a:ea typeface="微软雅黑"/>
                <a:cs typeface="+mn-cs"/>
              </a:rPr>
              <a:pPr defTabSz="1219020">
                <a:buClrTx/>
              </a:pPr>
              <a:t>‹#›</a:t>
            </a:fld>
            <a:endParaRPr lang="zh-CN" altLang="en-US" kern="1200">
              <a:solidFill>
                <a:srgbClr val="000000">
                  <a:tint val="75000"/>
                </a:srgbClr>
              </a:solidFill>
              <a:latin typeface="Calibri"/>
              <a:ea typeface="微软雅黑"/>
              <a:cs typeface="+mn-cs"/>
            </a:endParaRPr>
          </a:p>
        </p:txBody>
      </p:sp>
    </p:spTree>
    <p:extLst>
      <p:ext uri="{BB962C8B-B14F-4D97-AF65-F5344CB8AC3E}">
        <p14:creationId xmlns:p14="http://schemas.microsoft.com/office/powerpoint/2010/main" val="302517836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1219020" rtl="0" eaLnBrk="1" latinLnBrk="0" hangingPunct="1">
        <a:spcBef>
          <a:spcPct val="0"/>
        </a:spcBef>
        <a:buNone/>
        <a:defRPr sz="5900" kern="1200">
          <a:solidFill>
            <a:schemeClr val="tx1"/>
          </a:solidFill>
          <a:latin typeface="+mj-lt"/>
          <a:ea typeface="+mj-ea"/>
          <a:cs typeface="+mj-cs"/>
        </a:defRPr>
      </a:lvl1pPr>
    </p:titleStyle>
    <p:bodyStyle>
      <a:lvl1pPr marL="457131" indent="-457131" algn="l" defTabSz="121902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454" indent="-380944" algn="l" defTabSz="121902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773" indent="-304752" algn="l" defTabSz="12190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8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9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9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808"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1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824"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020" rtl="0" eaLnBrk="1" latinLnBrk="0" hangingPunct="1">
        <a:defRPr sz="2400" kern="1200">
          <a:solidFill>
            <a:schemeClr val="tx1"/>
          </a:solidFill>
          <a:latin typeface="+mn-lt"/>
          <a:ea typeface="+mn-ea"/>
          <a:cs typeface="+mn-cs"/>
        </a:defRPr>
      </a:lvl1pPr>
      <a:lvl2pPr marL="609507" algn="l" defTabSz="1219020" rtl="0" eaLnBrk="1" latinLnBrk="0" hangingPunct="1">
        <a:defRPr sz="2400" kern="1200">
          <a:solidFill>
            <a:schemeClr val="tx1"/>
          </a:solidFill>
          <a:latin typeface="+mn-lt"/>
          <a:ea typeface="+mn-ea"/>
          <a:cs typeface="+mn-cs"/>
        </a:defRPr>
      </a:lvl2pPr>
      <a:lvl3pPr marL="1219020" algn="l" defTabSz="1219020" rtl="0" eaLnBrk="1" latinLnBrk="0" hangingPunct="1">
        <a:defRPr sz="2400" kern="1200">
          <a:solidFill>
            <a:schemeClr val="tx1"/>
          </a:solidFill>
          <a:latin typeface="+mn-lt"/>
          <a:ea typeface="+mn-ea"/>
          <a:cs typeface="+mn-cs"/>
        </a:defRPr>
      </a:lvl3pPr>
      <a:lvl4pPr marL="1828528" algn="l" defTabSz="1219020" rtl="0" eaLnBrk="1" latinLnBrk="0" hangingPunct="1">
        <a:defRPr sz="2400" kern="1200">
          <a:solidFill>
            <a:schemeClr val="tx1"/>
          </a:solidFill>
          <a:latin typeface="+mn-lt"/>
          <a:ea typeface="+mn-ea"/>
          <a:cs typeface="+mn-cs"/>
        </a:defRPr>
      </a:lvl4pPr>
      <a:lvl5pPr marL="2438038" algn="l" defTabSz="1219020" rtl="0" eaLnBrk="1" latinLnBrk="0" hangingPunct="1">
        <a:defRPr sz="2400" kern="1200">
          <a:solidFill>
            <a:schemeClr val="tx1"/>
          </a:solidFill>
          <a:latin typeface="+mn-lt"/>
          <a:ea typeface="+mn-ea"/>
          <a:cs typeface="+mn-cs"/>
        </a:defRPr>
      </a:lvl5pPr>
      <a:lvl6pPr marL="3047544" algn="l" defTabSz="1219020" rtl="0" eaLnBrk="1" latinLnBrk="0" hangingPunct="1">
        <a:defRPr sz="2400" kern="1200">
          <a:solidFill>
            <a:schemeClr val="tx1"/>
          </a:solidFill>
          <a:latin typeface="+mn-lt"/>
          <a:ea typeface="+mn-ea"/>
          <a:cs typeface="+mn-cs"/>
        </a:defRPr>
      </a:lvl6pPr>
      <a:lvl7pPr marL="3657051" algn="l" defTabSz="1219020" rtl="0" eaLnBrk="1" latinLnBrk="0" hangingPunct="1">
        <a:defRPr sz="2400" kern="1200">
          <a:solidFill>
            <a:schemeClr val="tx1"/>
          </a:solidFill>
          <a:latin typeface="+mn-lt"/>
          <a:ea typeface="+mn-ea"/>
          <a:cs typeface="+mn-cs"/>
        </a:defRPr>
      </a:lvl7pPr>
      <a:lvl8pPr marL="4266560" algn="l" defTabSz="1219020" rtl="0" eaLnBrk="1" latinLnBrk="0" hangingPunct="1">
        <a:defRPr sz="2400" kern="1200">
          <a:solidFill>
            <a:schemeClr val="tx1"/>
          </a:solidFill>
          <a:latin typeface="+mn-lt"/>
          <a:ea typeface="+mn-ea"/>
          <a:cs typeface="+mn-cs"/>
        </a:defRPr>
      </a:lvl8pPr>
      <a:lvl9pPr marL="4876069" algn="l" defTabSz="121902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890" tIns="60945" rIns="121890" bIns="60945"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121890" tIns="60945" rIns="121890" bIns="6094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121890" tIns="60945" rIns="121890" bIns="60945" rtlCol="0" anchor="ctr"/>
          <a:lstStyle>
            <a:lvl1pPr algn="l">
              <a:defRPr sz="1600">
                <a:solidFill>
                  <a:schemeClr val="tx1">
                    <a:tint val="75000"/>
                  </a:schemeClr>
                </a:solidFill>
              </a:defRPr>
            </a:lvl1pPr>
          </a:lstStyle>
          <a:p>
            <a:pPr defTabSz="1218870">
              <a:buClrTx/>
            </a:pPr>
            <a:fld id="{BB9E6C50-F2B0-4117-AF69-C839F5CC2C8C}" type="datetimeFigureOut">
              <a:rPr lang="zh-CN" altLang="en-US" kern="1200" smtClean="0">
                <a:solidFill>
                  <a:srgbClr val="000000">
                    <a:tint val="75000"/>
                  </a:srgbClr>
                </a:solidFill>
                <a:latin typeface="Calibri"/>
                <a:ea typeface="微软雅黑"/>
              </a:rPr>
              <a:pPr defTabSz="1218870">
                <a:buClrTx/>
              </a:pPr>
              <a:t>2022/4/3</a:t>
            </a:fld>
            <a:endParaRPr lang="zh-CN" altLang="en-US" kern="1200">
              <a:solidFill>
                <a:srgbClr val="000000">
                  <a:tint val="75000"/>
                </a:srgbClr>
              </a:solidFill>
              <a:latin typeface="Calibri"/>
              <a:ea typeface="微软雅黑"/>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890" tIns="60945" rIns="121890" bIns="60945" rtlCol="0" anchor="ctr"/>
          <a:lstStyle>
            <a:lvl1pPr algn="ctr">
              <a:defRPr sz="1600">
                <a:solidFill>
                  <a:schemeClr val="tx1">
                    <a:tint val="75000"/>
                  </a:schemeClr>
                </a:solidFill>
              </a:defRPr>
            </a:lvl1pPr>
          </a:lstStyle>
          <a:p>
            <a:pPr defTabSz="1218870">
              <a:buClrTx/>
            </a:pPr>
            <a:endParaRPr lang="zh-CN" altLang="en-US" kern="1200">
              <a:solidFill>
                <a:srgbClr val="000000">
                  <a:tint val="75000"/>
                </a:srgbClr>
              </a:solidFill>
              <a:latin typeface="Calibri"/>
              <a:ea typeface="微软雅黑"/>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890" tIns="60945" rIns="121890" bIns="60945" rtlCol="0" anchor="ctr"/>
          <a:lstStyle>
            <a:lvl1pPr algn="r">
              <a:defRPr sz="1600">
                <a:solidFill>
                  <a:schemeClr val="tx1">
                    <a:tint val="75000"/>
                  </a:schemeClr>
                </a:solidFill>
              </a:defRPr>
            </a:lvl1pPr>
          </a:lstStyle>
          <a:p>
            <a:pPr defTabSz="1218870">
              <a:buClrTx/>
            </a:pPr>
            <a:fld id="{2B6AB1BC-A075-4A18-8F82-2A7D645F5683}" type="slidenum">
              <a:rPr lang="zh-CN" altLang="en-US" kern="1200" smtClean="0">
                <a:solidFill>
                  <a:srgbClr val="000000">
                    <a:tint val="75000"/>
                  </a:srgbClr>
                </a:solidFill>
                <a:latin typeface="Calibri"/>
                <a:ea typeface="微软雅黑"/>
              </a:rPr>
              <a:pPr defTabSz="1218870">
                <a:buClrTx/>
              </a:pPr>
              <a:t>‹#›</a:t>
            </a:fld>
            <a:endParaRPr lang="zh-CN" altLang="en-US" kern="1200">
              <a:solidFill>
                <a:srgbClr val="000000">
                  <a:tint val="75000"/>
                </a:srgbClr>
              </a:solidFill>
              <a:latin typeface="Calibri"/>
              <a:ea typeface="微软雅黑"/>
            </a:endParaRPr>
          </a:p>
        </p:txBody>
      </p:sp>
    </p:spTree>
    <p:extLst>
      <p:ext uri="{BB962C8B-B14F-4D97-AF65-F5344CB8AC3E}">
        <p14:creationId xmlns:p14="http://schemas.microsoft.com/office/powerpoint/2010/main" val="4912809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1218870" rtl="0" eaLnBrk="1" latinLnBrk="0" hangingPunct="1">
        <a:spcBef>
          <a:spcPct val="0"/>
        </a:spcBef>
        <a:buNone/>
        <a:defRPr sz="5900" kern="1200">
          <a:solidFill>
            <a:schemeClr val="tx1"/>
          </a:solidFill>
          <a:latin typeface="+mj-lt"/>
          <a:ea typeface="+mj-ea"/>
          <a:cs typeface="+mj-cs"/>
        </a:defRPr>
      </a:lvl1pPr>
    </p:titleStyle>
    <p:bodyStyle>
      <a:lvl1pPr marL="457071" indent="-457071" algn="l" defTabSz="12188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334" indent="-380897" algn="l" defTabSz="12188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583" indent="-304712" algn="l" defTabSz="12188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013"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450"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187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314"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4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177"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870" rtl="0" eaLnBrk="1" latinLnBrk="0" hangingPunct="1">
        <a:defRPr sz="2400" kern="1200">
          <a:solidFill>
            <a:schemeClr val="tx1"/>
          </a:solidFill>
          <a:latin typeface="+mn-lt"/>
          <a:ea typeface="+mn-ea"/>
          <a:cs typeface="+mn-cs"/>
        </a:defRPr>
      </a:lvl1pPr>
      <a:lvl2pPr marL="609427" algn="l" defTabSz="1218870" rtl="0" eaLnBrk="1" latinLnBrk="0" hangingPunct="1">
        <a:defRPr sz="2400" kern="1200">
          <a:solidFill>
            <a:schemeClr val="tx1"/>
          </a:solidFill>
          <a:latin typeface="+mn-lt"/>
          <a:ea typeface="+mn-ea"/>
          <a:cs typeface="+mn-cs"/>
        </a:defRPr>
      </a:lvl2pPr>
      <a:lvl3pPr marL="1218870" algn="l" defTabSz="1218870" rtl="0" eaLnBrk="1" latinLnBrk="0" hangingPunct="1">
        <a:defRPr sz="2400" kern="1200">
          <a:solidFill>
            <a:schemeClr val="tx1"/>
          </a:solidFill>
          <a:latin typeface="+mn-lt"/>
          <a:ea typeface="+mn-ea"/>
          <a:cs typeface="+mn-cs"/>
        </a:defRPr>
      </a:lvl3pPr>
      <a:lvl4pPr marL="1828301" algn="l" defTabSz="1218870" rtl="0" eaLnBrk="1" latinLnBrk="0" hangingPunct="1">
        <a:defRPr sz="2400" kern="1200">
          <a:solidFill>
            <a:schemeClr val="tx1"/>
          </a:solidFill>
          <a:latin typeface="+mn-lt"/>
          <a:ea typeface="+mn-ea"/>
          <a:cs typeface="+mn-cs"/>
        </a:defRPr>
      </a:lvl4pPr>
      <a:lvl5pPr marL="2437738" algn="l" defTabSz="1218870" rtl="0" eaLnBrk="1" latinLnBrk="0" hangingPunct="1">
        <a:defRPr sz="2400" kern="1200">
          <a:solidFill>
            <a:schemeClr val="tx1"/>
          </a:solidFill>
          <a:latin typeface="+mn-lt"/>
          <a:ea typeface="+mn-ea"/>
          <a:cs typeface="+mn-cs"/>
        </a:defRPr>
      </a:lvl5pPr>
      <a:lvl6pPr marL="3047164" algn="l" defTabSz="1218870" rtl="0" eaLnBrk="1" latinLnBrk="0" hangingPunct="1">
        <a:defRPr sz="2400" kern="1200">
          <a:solidFill>
            <a:schemeClr val="tx1"/>
          </a:solidFill>
          <a:latin typeface="+mn-lt"/>
          <a:ea typeface="+mn-ea"/>
          <a:cs typeface="+mn-cs"/>
        </a:defRPr>
      </a:lvl6pPr>
      <a:lvl7pPr marL="3656591" algn="l" defTabSz="1218870" rtl="0" eaLnBrk="1" latinLnBrk="0" hangingPunct="1">
        <a:defRPr sz="2400" kern="1200">
          <a:solidFill>
            <a:schemeClr val="tx1"/>
          </a:solidFill>
          <a:latin typeface="+mn-lt"/>
          <a:ea typeface="+mn-ea"/>
          <a:cs typeface="+mn-cs"/>
        </a:defRPr>
      </a:lvl7pPr>
      <a:lvl8pPr marL="4266027" algn="l" defTabSz="1218870" rtl="0" eaLnBrk="1" latinLnBrk="0" hangingPunct="1">
        <a:defRPr sz="2400" kern="1200">
          <a:solidFill>
            <a:schemeClr val="tx1"/>
          </a:solidFill>
          <a:latin typeface="+mn-lt"/>
          <a:ea typeface="+mn-ea"/>
          <a:cs typeface="+mn-cs"/>
        </a:defRPr>
      </a:lvl8pPr>
      <a:lvl9pPr marL="4875459" algn="l" defTabSz="12188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04" tIns="60952" rIns="121904" bIns="60952"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121904" tIns="60952" rIns="121904" bIns="60952"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121904" tIns="60952" rIns="121904" bIns="60952" rtlCol="0" anchor="ctr"/>
          <a:lstStyle>
            <a:lvl1pPr algn="l">
              <a:defRPr sz="1600">
                <a:solidFill>
                  <a:schemeClr val="tx1">
                    <a:tint val="75000"/>
                  </a:schemeClr>
                </a:solidFill>
              </a:defRPr>
            </a:lvl1pPr>
          </a:lstStyle>
          <a:p>
            <a:pPr defTabSz="1219020">
              <a:buClrTx/>
            </a:pPr>
            <a:fld id="{BB9E6C50-F2B0-4117-AF69-C839F5CC2C8C}" type="datetimeFigureOut">
              <a:rPr lang="zh-CN" altLang="en-US" kern="1200" smtClean="0">
                <a:solidFill>
                  <a:srgbClr val="000000">
                    <a:tint val="75000"/>
                  </a:srgbClr>
                </a:solidFill>
                <a:latin typeface="Calibri"/>
                <a:ea typeface="微软雅黑"/>
              </a:rPr>
              <a:pPr defTabSz="1219020">
                <a:buClrTx/>
              </a:pPr>
              <a:t>2022/4/3</a:t>
            </a:fld>
            <a:endParaRPr lang="zh-CN" altLang="en-US" kern="1200">
              <a:solidFill>
                <a:srgbClr val="000000">
                  <a:tint val="75000"/>
                </a:srgbClr>
              </a:solidFill>
              <a:latin typeface="Calibri"/>
              <a:ea typeface="微软雅黑"/>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904" tIns="60952" rIns="121904" bIns="60952" rtlCol="0" anchor="ctr"/>
          <a:lstStyle>
            <a:lvl1pPr algn="ctr">
              <a:defRPr sz="1600">
                <a:solidFill>
                  <a:schemeClr val="tx1">
                    <a:tint val="75000"/>
                  </a:schemeClr>
                </a:solidFill>
              </a:defRPr>
            </a:lvl1pPr>
          </a:lstStyle>
          <a:p>
            <a:pPr defTabSz="1219020">
              <a:buClrTx/>
            </a:pPr>
            <a:endParaRPr lang="zh-CN" altLang="en-US" kern="1200">
              <a:solidFill>
                <a:srgbClr val="000000">
                  <a:tint val="75000"/>
                </a:srgbClr>
              </a:solidFill>
              <a:latin typeface="Calibri"/>
              <a:ea typeface="微软雅黑"/>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904" tIns="60952" rIns="121904" bIns="60952" rtlCol="0" anchor="ctr"/>
          <a:lstStyle>
            <a:lvl1pPr algn="r">
              <a:defRPr sz="1600">
                <a:solidFill>
                  <a:schemeClr val="tx1">
                    <a:tint val="75000"/>
                  </a:schemeClr>
                </a:solidFill>
              </a:defRPr>
            </a:lvl1pPr>
          </a:lstStyle>
          <a:p>
            <a:pPr defTabSz="1219020">
              <a:buClrTx/>
            </a:pPr>
            <a:fld id="{2B6AB1BC-A075-4A18-8F82-2A7D645F5683}" type="slidenum">
              <a:rPr lang="zh-CN" altLang="en-US" kern="1200" smtClean="0">
                <a:solidFill>
                  <a:srgbClr val="000000">
                    <a:tint val="75000"/>
                  </a:srgbClr>
                </a:solidFill>
                <a:latin typeface="Calibri"/>
                <a:ea typeface="微软雅黑"/>
              </a:rPr>
              <a:pPr defTabSz="1219020">
                <a:buClrTx/>
              </a:pPr>
              <a:t>‹#›</a:t>
            </a:fld>
            <a:endParaRPr lang="zh-CN" altLang="en-US" kern="1200">
              <a:solidFill>
                <a:srgbClr val="000000">
                  <a:tint val="75000"/>
                </a:srgbClr>
              </a:solidFill>
              <a:latin typeface="Calibri"/>
              <a:ea typeface="微软雅黑"/>
            </a:endParaRPr>
          </a:p>
        </p:txBody>
      </p:sp>
    </p:spTree>
    <p:extLst>
      <p:ext uri="{BB962C8B-B14F-4D97-AF65-F5344CB8AC3E}">
        <p14:creationId xmlns:p14="http://schemas.microsoft.com/office/powerpoint/2010/main" val="220151621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1219020" rtl="0" eaLnBrk="1" latinLnBrk="0" hangingPunct="1">
        <a:spcBef>
          <a:spcPct val="0"/>
        </a:spcBef>
        <a:buNone/>
        <a:defRPr sz="5900" kern="1200">
          <a:solidFill>
            <a:schemeClr val="tx1"/>
          </a:solidFill>
          <a:latin typeface="+mj-lt"/>
          <a:ea typeface="+mj-ea"/>
          <a:cs typeface="+mj-cs"/>
        </a:defRPr>
      </a:lvl1pPr>
    </p:titleStyle>
    <p:bodyStyle>
      <a:lvl1pPr marL="457131" indent="-457131" algn="l" defTabSz="121902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454" indent="-380944" algn="l" defTabSz="121902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773" indent="-304752" algn="l" defTabSz="12190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8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9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9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808"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1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824"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020" rtl="0" eaLnBrk="1" latinLnBrk="0" hangingPunct="1">
        <a:defRPr sz="2400" kern="1200">
          <a:solidFill>
            <a:schemeClr val="tx1"/>
          </a:solidFill>
          <a:latin typeface="+mn-lt"/>
          <a:ea typeface="+mn-ea"/>
          <a:cs typeface="+mn-cs"/>
        </a:defRPr>
      </a:lvl1pPr>
      <a:lvl2pPr marL="609507" algn="l" defTabSz="1219020" rtl="0" eaLnBrk="1" latinLnBrk="0" hangingPunct="1">
        <a:defRPr sz="2400" kern="1200">
          <a:solidFill>
            <a:schemeClr val="tx1"/>
          </a:solidFill>
          <a:latin typeface="+mn-lt"/>
          <a:ea typeface="+mn-ea"/>
          <a:cs typeface="+mn-cs"/>
        </a:defRPr>
      </a:lvl2pPr>
      <a:lvl3pPr marL="1219020" algn="l" defTabSz="1219020" rtl="0" eaLnBrk="1" latinLnBrk="0" hangingPunct="1">
        <a:defRPr sz="2400" kern="1200">
          <a:solidFill>
            <a:schemeClr val="tx1"/>
          </a:solidFill>
          <a:latin typeface="+mn-lt"/>
          <a:ea typeface="+mn-ea"/>
          <a:cs typeface="+mn-cs"/>
        </a:defRPr>
      </a:lvl3pPr>
      <a:lvl4pPr marL="1828528" algn="l" defTabSz="1219020" rtl="0" eaLnBrk="1" latinLnBrk="0" hangingPunct="1">
        <a:defRPr sz="2400" kern="1200">
          <a:solidFill>
            <a:schemeClr val="tx1"/>
          </a:solidFill>
          <a:latin typeface="+mn-lt"/>
          <a:ea typeface="+mn-ea"/>
          <a:cs typeface="+mn-cs"/>
        </a:defRPr>
      </a:lvl4pPr>
      <a:lvl5pPr marL="2438038" algn="l" defTabSz="1219020" rtl="0" eaLnBrk="1" latinLnBrk="0" hangingPunct="1">
        <a:defRPr sz="2400" kern="1200">
          <a:solidFill>
            <a:schemeClr val="tx1"/>
          </a:solidFill>
          <a:latin typeface="+mn-lt"/>
          <a:ea typeface="+mn-ea"/>
          <a:cs typeface="+mn-cs"/>
        </a:defRPr>
      </a:lvl5pPr>
      <a:lvl6pPr marL="3047544" algn="l" defTabSz="1219020" rtl="0" eaLnBrk="1" latinLnBrk="0" hangingPunct="1">
        <a:defRPr sz="2400" kern="1200">
          <a:solidFill>
            <a:schemeClr val="tx1"/>
          </a:solidFill>
          <a:latin typeface="+mn-lt"/>
          <a:ea typeface="+mn-ea"/>
          <a:cs typeface="+mn-cs"/>
        </a:defRPr>
      </a:lvl6pPr>
      <a:lvl7pPr marL="3657051" algn="l" defTabSz="1219020" rtl="0" eaLnBrk="1" latinLnBrk="0" hangingPunct="1">
        <a:defRPr sz="2400" kern="1200">
          <a:solidFill>
            <a:schemeClr val="tx1"/>
          </a:solidFill>
          <a:latin typeface="+mn-lt"/>
          <a:ea typeface="+mn-ea"/>
          <a:cs typeface="+mn-cs"/>
        </a:defRPr>
      </a:lvl7pPr>
      <a:lvl8pPr marL="4266560" algn="l" defTabSz="1219020" rtl="0" eaLnBrk="1" latinLnBrk="0" hangingPunct="1">
        <a:defRPr sz="2400" kern="1200">
          <a:solidFill>
            <a:schemeClr val="tx1"/>
          </a:solidFill>
          <a:latin typeface="+mn-lt"/>
          <a:ea typeface="+mn-ea"/>
          <a:cs typeface="+mn-cs"/>
        </a:defRPr>
      </a:lvl8pPr>
      <a:lvl9pPr marL="4876069" algn="l" defTabSz="121902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9.xml"/><Relationship Id="rId7" Type="http://schemas.openxmlformats.org/officeDocument/2006/relationships/slideLayout" Target="../slideLayouts/slideLayout6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20.png"/><Relationship Id="rId4" Type="http://schemas.openxmlformats.org/officeDocument/2006/relationships/tags" Target="../tags/tag10.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slideLayout" Target="../slideLayouts/slideLayout3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20.png"/><Relationship Id="rId4" Type="http://schemas.openxmlformats.org/officeDocument/2006/relationships/tags" Target="../tags/tag4.xml"/><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0.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E014B7-6A23-465B-8C28-B7BAF5518341}"/>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21ED9E-0786-4025-88AA-FAA56FBB3344}"/>
              </a:ext>
            </a:extLst>
          </p:cNvPr>
          <p:cNvSpPr txBox="1"/>
          <p:nvPr/>
        </p:nvSpPr>
        <p:spPr>
          <a:xfrm>
            <a:off x="-381000" y="2218194"/>
            <a:ext cx="11980453"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a:ea typeface="+mn-ea"/>
                <a:cs typeface="#9Slide03 Arima Madurai Medium" panose="00000600000000000000" pitchFamily="2" charset="0"/>
                <a:sym typeface="Arial" panose="020B0604020202020204"/>
              </a:rPr>
              <a:t> TOÁN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a:ea typeface="+mn-ea"/>
                <a:cs typeface="#9Slide03 Arima Madurai Medium" panose="00000600000000000000" pitchFamily="2" charset="0"/>
                <a:sym typeface="Arial" panose="020B0604020202020204"/>
              </a:rPr>
              <a:t>BÀI </a:t>
            </a:r>
            <a:r>
              <a:rPr lang="en-US" sz="4400" b="1" dirty="0">
                <a:solidFill>
                  <a:srgbClr val="FF0000"/>
                </a:solidFill>
                <a:latin typeface="Calibri"/>
                <a:cs typeface="#9Slide03 Arima Madurai Medium" panose="00000600000000000000" pitchFamily="2" charset="0"/>
              </a:rPr>
              <a:t>61: PHÉP </a:t>
            </a:r>
            <a:r>
              <a:rPr lang="en-US" sz="4400" b="1">
                <a:solidFill>
                  <a:srgbClr val="FF0000"/>
                </a:solidFill>
                <a:latin typeface="Calibri"/>
                <a:cs typeface="#9Slide03 Arima Madurai Medium" panose="00000600000000000000" pitchFamily="2" charset="0"/>
              </a:rPr>
              <a:t>TRỪ (KHÔNG </a:t>
            </a:r>
            <a:r>
              <a:rPr lang="en-US" sz="4400" b="1" dirty="0">
                <a:solidFill>
                  <a:srgbClr val="FF0000"/>
                </a:solidFill>
                <a:latin typeface="Calibri"/>
                <a:cs typeface="#9Slide03 Arima Madurai Medium" panose="00000600000000000000" pitchFamily="2" charset="0"/>
              </a:rPr>
              <a:t>NHỚ</a:t>
            </a:r>
            <a:r>
              <a:rPr lang="en-US" sz="4400" b="1">
                <a:solidFill>
                  <a:srgbClr val="FF0000"/>
                </a:solidFill>
                <a:latin typeface="Calibri"/>
                <a:cs typeface="#9Slide03 Arima Madurai Medium" panose="000006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solidFill>
                  <a:srgbClr val="FF0000"/>
                </a:solidFill>
                <a:latin typeface="Calibri"/>
                <a:cs typeface="#9Slide03 Arima Madurai Medium" panose="00000600000000000000" pitchFamily="2" charset="0"/>
              </a:rPr>
              <a:t>TRONG </a:t>
            </a:r>
            <a:r>
              <a:rPr lang="en-US" sz="4400" b="1" dirty="0">
                <a:solidFill>
                  <a:srgbClr val="FF0000"/>
                </a:solidFill>
                <a:latin typeface="Calibri"/>
                <a:cs typeface="#9Slide03 Arima Madurai Medium" panose="00000600000000000000" pitchFamily="2" charset="0"/>
              </a:rPr>
              <a:t>PHẠM VI </a:t>
            </a:r>
            <a:r>
              <a:rPr lang="en-US" sz="4400" b="1">
                <a:solidFill>
                  <a:srgbClr val="FF0000"/>
                </a:solidFill>
                <a:latin typeface="Calibri"/>
                <a:cs typeface="#9Slide03 Arima Madurai Medium" panose="00000600000000000000" pitchFamily="2" charset="0"/>
              </a:rPr>
              <a:t>1000</a:t>
            </a:r>
            <a:r>
              <a:rPr kumimoji="0" lang="en-US" sz="4400" b="1" i="0" u="none" strike="noStrike" kern="1200" cap="none" spc="0" normalizeH="0" noProof="0">
                <a:ln>
                  <a:noFill/>
                </a:ln>
                <a:solidFill>
                  <a:srgbClr val="FF0000"/>
                </a:solidFill>
                <a:effectLst/>
                <a:uLnTx/>
                <a:uFillTx/>
                <a:latin typeface="Calibri"/>
                <a:ea typeface="+mn-ea"/>
                <a:cs typeface="#9Slide03 Arima Madurai Medium" panose="00000600000000000000" pitchFamily="2" charset="0"/>
                <a:sym typeface="Arial" panose="020B0604020202020204"/>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Calibri"/>
                <a:ea typeface="+mn-ea"/>
                <a:cs typeface="#9Slide03 Arima Madurai Medium" panose="00000600000000000000" pitchFamily="2" charset="0"/>
                <a:sym typeface="Arial" panose="020B0604020202020204"/>
              </a:rPr>
              <a:t>(</a:t>
            </a:r>
            <a:r>
              <a:rPr kumimoji="0" lang="en-US" sz="4400" b="1" i="0" u="none" strike="noStrike" kern="1200" cap="none" spc="0" normalizeH="0" baseline="0" noProof="0" dirty="0">
                <a:ln>
                  <a:noFill/>
                </a:ln>
                <a:solidFill>
                  <a:srgbClr val="FF0000"/>
                </a:solidFill>
                <a:effectLst/>
                <a:uLnTx/>
                <a:uFillTx/>
                <a:latin typeface="Calibri"/>
                <a:ea typeface="+mn-ea"/>
                <a:cs typeface="#9Slide03 Arima Madurai Medium" panose="00000600000000000000" pitchFamily="2" charset="0"/>
                <a:sym typeface="Arial" panose="020B0604020202020204"/>
              </a:rPr>
              <a:t>TIẾT 1)</a:t>
            </a:r>
            <a:endParaRPr kumimoji="0" lang="vi-VN" sz="4400" b="1" i="0" u="none" strike="noStrike" kern="1200" cap="none" spc="0" normalizeH="0" baseline="0" noProof="0" dirty="0">
              <a:ln>
                <a:noFill/>
              </a:ln>
              <a:solidFill>
                <a:srgbClr val="FF0000"/>
              </a:solidFill>
              <a:effectLst/>
              <a:uLnTx/>
              <a:uFillTx/>
              <a:latin typeface="Arial" panose="020B0604020202020204" pitchFamily="34" charset="0"/>
              <a:ea typeface="+mn-ea"/>
              <a:cs typeface="#9Slide03 Arima Madurai Medium" panose="00000600000000000000" pitchFamily="2" charset="0"/>
              <a:sym typeface="Arial" panose="020B0604020202020204"/>
            </a:endParaRPr>
          </a:p>
        </p:txBody>
      </p:sp>
      <p:sp>
        <p:nvSpPr>
          <p:cNvPr id="5" name="TextBox 4">
            <a:extLst>
              <a:ext uri="{FF2B5EF4-FFF2-40B4-BE49-F238E27FC236}">
                <a16:creationId xmlns:a16="http://schemas.microsoft.com/office/drawing/2014/main" id="{2B60397D-C91C-4F45-98CD-66EC8E208B63}"/>
              </a:ext>
            </a:extLst>
          </p:cNvPr>
          <p:cNvSpPr txBox="1"/>
          <p:nvPr/>
        </p:nvSpPr>
        <p:spPr>
          <a:xfrm>
            <a:off x="3482553" y="576531"/>
            <a:ext cx="5181600" cy="954107"/>
          </a:xfrm>
          <a:prstGeom prst="rect">
            <a:avLst/>
          </a:prstGeom>
          <a:noFill/>
        </p:spPr>
        <p:txBody>
          <a:bodyPr wrap="squar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pic>
        <p:nvPicPr>
          <p:cNvPr id="6" name="Picture 5">
            <a:extLst>
              <a:ext uri="{FF2B5EF4-FFF2-40B4-BE49-F238E27FC236}">
                <a16:creationId xmlns:a16="http://schemas.microsoft.com/office/drawing/2014/main" id="{8CA5FDB7-2B68-40EC-9DC9-2E589D19E0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29685"/>
            <a:ext cx="1447800" cy="1447800"/>
          </a:xfrm>
          <a:prstGeom prst="rect">
            <a:avLst/>
          </a:prstGeom>
        </p:spPr>
      </p:pic>
    </p:spTree>
    <p:extLst>
      <p:ext uri="{BB962C8B-B14F-4D97-AF65-F5344CB8AC3E}">
        <p14:creationId xmlns:p14="http://schemas.microsoft.com/office/powerpoint/2010/main" val="2533118923"/>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0" name="Rectangle 29">
            <a:extLst>
              <a:ext uri="{FF2B5EF4-FFF2-40B4-BE49-F238E27FC236}">
                <a16:creationId xmlns:a16="http://schemas.microsoft.com/office/drawing/2014/main" id="{65F51C48-E809-457E-844B-CFD1F5C91FD7}"/>
              </a:ext>
            </a:extLst>
          </p:cNvPr>
          <p:cNvSpPr/>
          <p:nvPr/>
        </p:nvSpPr>
        <p:spPr>
          <a:xfrm>
            <a:off x="457200" y="1447800"/>
            <a:ext cx="10552992" cy="3886200"/>
          </a:xfrm>
          <a:prstGeom prst="rect">
            <a:avLst/>
          </a:prstGeom>
          <a:solidFill>
            <a:schemeClr val="accent3">
              <a:lumMod val="40000"/>
              <a:lumOff val="6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2800">
              <a:latin typeface="Arial" panose="020B0604020202020204" pitchFamily="34" charset="0"/>
              <a:cs typeface="Arial" panose="020B0604020202020204" pitchFamily="34" charset="0"/>
            </a:endParaRPr>
          </a:p>
        </p:txBody>
      </p:sp>
      <p:grpSp>
        <p:nvGrpSpPr>
          <p:cNvPr id="3254" name="Google Shape;3254;p6"/>
          <p:cNvGrpSpPr/>
          <p:nvPr/>
        </p:nvGrpSpPr>
        <p:grpSpPr>
          <a:xfrm>
            <a:off x="791506" y="1052297"/>
            <a:ext cx="2025471" cy="707846"/>
            <a:chOff x="1296327" y="1694956"/>
            <a:chExt cx="2025471" cy="707846"/>
          </a:xfrm>
        </p:grpSpPr>
        <p:sp>
          <p:nvSpPr>
            <p:cNvPr id="3255" name="Google Shape;3255;p6"/>
            <p:cNvSpPr txBox="1"/>
            <p:nvPr/>
          </p:nvSpPr>
          <p:spPr>
            <a:xfrm>
              <a:off x="1866915" y="1694956"/>
              <a:ext cx="1454883" cy="707846"/>
            </a:xfrm>
            <a:prstGeom prst="rect">
              <a:avLst/>
            </a:prstGeom>
            <a:noFill/>
            <a:ln>
              <a:noFill/>
            </a:ln>
          </p:spPr>
          <p:txBody>
            <a:bodyPr spcFirstLastPara="1" wrap="square" lIns="91425" tIns="45700" rIns="91425" bIns="45700" anchor="t" anchorCtr="0">
              <a:spAutoFit/>
            </a:bodyPr>
            <a:lstStyle/>
            <a:p>
              <a:r>
                <a:rPr lang="en-US" sz="4000">
                  <a:solidFill>
                    <a:schemeClr val="dk1"/>
                  </a:solidFill>
                  <a:latin typeface="Arial" panose="020B0604020202020204" pitchFamily="34" charset="0"/>
                  <a:cs typeface="Arial" panose="020B0604020202020204" pitchFamily="34" charset="0"/>
                </a:rPr>
                <a:t>Tính.</a:t>
              </a:r>
              <a:endParaRPr sz="4000">
                <a:solidFill>
                  <a:schemeClr val="dk1"/>
                </a:solidFill>
                <a:latin typeface="Arial" panose="020B0604020202020204" pitchFamily="34" charset="0"/>
                <a:cs typeface="Arial" panose="020B0604020202020204" pitchFamily="34" charset="0"/>
              </a:endParaRPr>
            </a:p>
          </p:txBody>
        </p:sp>
        <p:sp>
          <p:nvSpPr>
            <p:cNvPr id="3256" name="Google Shape;3256;p6"/>
            <p:cNvSpPr/>
            <p:nvPr/>
          </p:nvSpPr>
          <p:spPr>
            <a:xfrm>
              <a:off x="1296327" y="1748470"/>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4800" b="1">
                  <a:solidFill>
                    <a:schemeClr val="lt1"/>
                  </a:solidFill>
                  <a:latin typeface="Arial" panose="020B0604020202020204" pitchFamily="34" charset="0"/>
                  <a:cs typeface="Arial" panose="020B0604020202020204" pitchFamily="34" charset="0"/>
                </a:rPr>
                <a:t>1</a:t>
              </a:r>
              <a:endParaRPr sz="4800" b="1">
                <a:solidFill>
                  <a:schemeClr val="lt1"/>
                </a:solidFill>
                <a:latin typeface="Arial" panose="020B0604020202020204" pitchFamily="34" charset="0"/>
                <a:cs typeface="Arial" panose="020B0604020202020204" pitchFamily="34" charset="0"/>
              </a:endParaRPr>
            </a:p>
          </p:txBody>
        </p:sp>
      </p:grpSp>
      <p:grpSp>
        <p:nvGrpSpPr>
          <p:cNvPr id="3257" name="Google Shape;3257;p6"/>
          <p:cNvGrpSpPr/>
          <p:nvPr/>
        </p:nvGrpSpPr>
        <p:grpSpPr>
          <a:xfrm>
            <a:off x="1566482" y="2184633"/>
            <a:ext cx="1147791" cy="1600384"/>
            <a:chOff x="1566470" y="2095726"/>
            <a:chExt cx="1147790" cy="1600384"/>
          </a:xfrm>
        </p:grpSpPr>
        <p:grpSp>
          <p:nvGrpSpPr>
            <p:cNvPr id="3258" name="Google Shape;3258;p6"/>
            <p:cNvGrpSpPr/>
            <p:nvPr/>
          </p:nvGrpSpPr>
          <p:grpSpPr>
            <a:xfrm>
              <a:off x="1566470" y="2095726"/>
              <a:ext cx="1147790" cy="1600384"/>
              <a:chOff x="1697011" y="2095726"/>
              <a:chExt cx="1147790" cy="1600384"/>
            </a:xfrm>
          </p:grpSpPr>
          <p:sp>
            <p:nvSpPr>
              <p:cNvPr id="3259" name="Google Shape;3259;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Arial" panose="020B0604020202020204" pitchFamily="34" charset="0"/>
                    <a:cs typeface="Arial" panose="020B0604020202020204" pitchFamily="34" charset="0"/>
                  </a:rPr>
                  <a:t>467</a:t>
                </a:r>
                <a:endParaRPr sz="1600">
                  <a:latin typeface="Arial" panose="020B0604020202020204" pitchFamily="34" charset="0"/>
                  <a:cs typeface="Arial" panose="020B0604020202020204" pitchFamily="34" charset="0"/>
                </a:endParaRPr>
              </a:p>
              <a:p>
                <a:pPr>
                  <a:lnSpc>
                    <a:spcPct val="150000"/>
                  </a:lnSpc>
                </a:pPr>
                <a:r>
                  <a:rPr lang="en-US" sz="3200">
                    <a:solidFill>
                      <a:schemeClr val="dk1"/>
                    </a:solidFill>
                    <a:latin typeface="Arial" panose="020B0604020202020204" pitchFamily="34" charset="0"/>
                    <a:cs typeface="Arial" panose="020B0604020202020204" pitchFamily="34" charset="0"/>
                  </a:rPr>
                  <a:t>240</a:t>
                </a:r>
                <a:endParaRPr sz="1600">
                  <a:latin typeface="Arial" panose="020B0604020202020204" pitchFamily="34" charset="0"/>
                  <a:cs typeface="Arial" panose="020B0604020202020204" pitchFamily="34" charset="0"/>
                </a:endParaRPr>
              </a:p>
            </p:txBody>
          </p:sp>
          <p:sp>
            <p:nvSpPr>
              <p:cNvPr id="3260" name="Google Shape;3260;p6"/>
              <p:cNvSpPr txBox="1"/>
              <p:nvPr/>
            </p:nvSpPr>
            <p:spPr>
              <a:xfrm>
                <a:off x="1697011" y="2418890"/>
                <a:ext cx="9100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Arial" panose="020B0604020202020204" pitchFamily="34" charset="0"/>
                    <a:cs typeface="Arial" panose="020B0604020202020204" pitchFamily="34" charset="0"/>
                  </a:rPr>
                  <a:t>-</a:t>
                </a:r>
                <a:endParaRPr sz="1600">
                  <a:latin typeface="Arial" panose="020B0604020202020204" pitchFamily="34" charset="0"/>
                  <a:cs typeface="Arial" panose="020B0604020202020204" pitchFamily="34" charset="0"/>
                </a:endParaRPr>
              </a:p>
            </p:txBody>
          </p:sp>
        </p:grpSp>
        <p:cxnSp>
          <p:nvCxnSpPr>
            <p:cNvPr id="3261" name="Google Shape;3261;p6"/>
            <p:cNvCxnSpPr/>
            <p:nvPr/>
          </p:nvCxnSpPr>
          <p:spPr>
            <a:xfrm>
              <a:off x="1777994" y="3492493"/>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99" y="2184633"/>
            <a:ext cx="1147791" cy="1600384"/>
            <a:chOff x="1566470" y="2095726"/>
            <a:chExt cx="1147790" cy="1600384"/>
          </a:xfrm>
        </p:grpSpPr>
        <p:grpSp>
          <p:nvGrpSpPr>
            <p:cNvPr id="3263" name="Google Shape;3263;p6"/>
            <p:cNvGrpSpPr/>
            <p:nvPr/>
          </p:nvGrpSpPr>
          <p:grpSpPr>
            <a:xfrm>
              <a:off x="1566470" y="2095726"/>
              <a:ext cx="1147790" cy="1600384"/>
              <a:chOff x="1697011" y="2095726"/>
              <a:chExt cx="1147790" cy="1600384"/>
            </a:xfrm>
          </p:grpSpPr>
          <p:sp>
            <p:nvSpPr>
              <p:cNvPr id="3264" name="Google Shape;3264;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Arial" panose="020B0604020202020204" pitchFamily="34" charset="0"/>
                    <a:cs typeface="Arial" panose="020B0604020202020204" pitchFamily="34" charset="0"/>
                  </a:rPr>
                  <a:t>732</a:t>
                </a:r>
                <a:endParaRPr sz="1600">
                  <a:latin typeface="Arial" panose="020B0604020202020204" pitchFamily="34" charset="0"/>
                  <a:cs typeface="Arial" panose="020B0604020202020204" pitchFamily="34" charset="0"/>
                </a:endParaRPr>
              </a:p>
              <a:p>
                <a:pPr>
                  <a:lnSpc>
                    <a:spcPct val="150000"/>
                  </a:lnSpc>
                </a:pPr>
                <a:r>
                  <a:rPr lang="en-US" sz="3200">
                    <a:solidFill>
                      <a:schemeClr val="dk1"/>
                    </a:solidFill>
                    <a:latin typeface="Arial" panose="020B0604020202020204" pitchFamily="34" charset="0"/>
                    <a:cs typeface="Arial" panose="020B0604020202020204" pitchFamily="34" charset="0"/>
                  </a:rPr>
                  <a:t>412</a:t>
                </a:r>
                <a:endParaRPr sz="1600">
                  <a:latin typeface="Arial" panose="020B0604020202020204" pitchFamily="34" charset="0"/>
                  <a:cs typeface="Arial" panose="020B0604020202020204" pitchFamily="34" charset="0"/>
                </a:endParaRPr>
              </a:p>
            </p:txBody>
          </p:sp>
          <p:sp>
            <p:nvSpPr>
              <p:cNvPr id="3265" name="Google Shape;3265;p6"/>
              <p:cNvSpPr txBox="1"/>
              <p:nvPr/>
            </p:nvSpPr>
            <p:spPr>
              <a:xfrm>
                <a:off x="1697011" y="2418890"/>
                <a:ext cx="3639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Arial" panose="020B0604020202020204" pitchFamily="34" charset="0"/>
                    <a:cs typeface="Arial" panose="020B0604020202020204" pitchFamily="34" charset="0"/>
                  </a:rPr>
                  <a:t>-</a:t>
                </a:r>
                <a:endParaRPr sz="1600">
                  <a:latin typeface="Arial" panose="020B0604020202020204" pitchFamily="34" charset="0"/>
                  <a:cs typeface="Arial" panose="020B0604020202020204" pitchFamily="34" charset="0"/>
                </a:endParaRPr>
              </a:p>
            </p:txBody>
          </p:sp>
        </p:grpSp>
        <p:cxnSp>
          <p:nvCxnSpPr>
            <p:cNvPr id="3266" name="Google Shape;3266;p6"/>
            <p:cNvCxnSpPr/>
            <p:nvPr/>
          </p:nvCxnSpPr>
          <p:spPr>
            <a:xfrm>
              <a:off x="1705176" y="3492493"/>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18" y="2184633"/>
            <a:ext cx="1147791" cy="1600384"/>
            <a:chOff x="1566470" y="2095726"/>
            <a:chExt cx="1147790" cy="1600384"/>
          </a:xfrm>
        </p:grpSpPr>
        <p:grpSp>
          <p:nvGrpSpPr>
            <p:cNvPr id="3268" name="Google Shape;3268;p6"/>
            <p:cNvGrpSpPr/>
            <p:nvPr/>
          </p:nvGrpSpPr>
          <p:grpSpPr>
            <a:xfrm>
              <a:off x="1566470" y="2095726"/>
              <a:ext cx="1147790" cy="1600384"/>
              <a:chOff x="1697011" y="2095726"/>
              <a:chExt cx="1147790" cy="1600384"/>
            </a:xfrm>
          </p:grpSpPr>
          <p:sp>
            <p:nvSpPr>
              <p:cNvPr id="3269" name="Google Shape;3269;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Arial" panose="020B0604020202020204" pitchFamily="34" charset="0"/>
                    <a:cs typeface="Arial" panose="020B0604020202020204" pitchFamily="34" charset="0"/>
                  </a:rPr>
                  <a:t>291</a:t>
                </a:r>
                <a:endParaRPr sz="1600">
                  <a:latin typeface="Arial" panose="020B0604020202020204" pitchFamily="34" charset="0"/>
                  <a:cs typeface="Arial" panose="020B0604020202020204" pitchFamily="34" charset="0"/>
                </a:endParaRPr>
              </a:p>
              <a:p>
                <a:pPr>
                  <a:lnSpc>
                    <a:spcPct val="150000"/>
                  </a:lnSpc>
                </a:pPr>
                <a:r>
                  <a:rPr lang="en-US" sz="3200">
                    <a:solidFill>
                      <a:schemeClr val="dk1"/>
                    </a:solidFill>
                    <a:latin typeface="Arial" panose="020B0604020202020204" pitchFamily="34" charset="0"/>
                    <a:cs typeface="Arial" panose="020B0604020202020204" pitchFamily="34" charset="0"/>
                  </a:rPr>
                  <a:t>250</a:t>
                </a:r>
                <a:endParaRPr sz="1600">
                  <a:latin typeface="Arial" panose="020B0604020202020204" pitchFamily="34" charset="0"/>
                  <a:cs typeface="Arial" panose="020B0604020202020204" pitchFamily="34" charset="0"/>
                </a:endParaRPr>
              </a:p>
            </p:txBody>
          </p:sp>
          <p:sp>
            <p:nvSpPr>
              <p:cNvPr id="3270" name="Google Shape;3270;p6"/>
              <p:cNvSpPr txBox="1"/>
              <p:nvPr/>
            </p:nvSpPr>
            <p:spPr>
              <a:xfrm>
                <a:off x="1697011" y="2418890"/>
                <a:ext cx="3639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Arial" panose="020B0604020202020204" pitchFamily="34" charset="0"/>
                    <a:cs typeface="Arial" panose="020B0604020202020204" pitchFamily="34" charset="0"/>
                  </a:rPr>
                  <a:t>-</a:t>
                </a:r>
                <a:endParaRPr sz="1600">
                  <a:latin typeface="Arial" panose="020B0604020202020204" pitchFamily="34" charset="0"/>
                  <a:cs typeface="Arial" panose="020B0604020202020204" pitchFamily="34" charset="0"/>
                </a:endParaRPr>
              </a:p>
            </p:txBody>
          </p:sp>
        </p:grpSp>
        <p:cxnSp>
          <p:nvCxnSpPr>
            <p:cNvPr id="3271" name="Google Shape;3271;p6"/>
            <p:cNvCxnSpPr/>
            <p:nvPr/>
          </p:nvCxnSpPr>
          <p:spPr>
            <a:xfrm>
              <a:off x="1689100" y="3492493"/>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82" y="2184633"/>
            <a:ext cx="1147791" cy="1600384"/>
            <a:chOff x="1566470" y="2095726"/>
            <a:chExt cx="1147790" cy="1600384"/>
          </a:xfrm>
        </p:grpSpPr>
        <p:grpSp>
          <p:nvGrpSpPr>
            <p:cNvPr id="3273" name="Google Shape;3273;p6"/>
            <p:cNvGrpSpPr/>
            <p:nvPr/>
          </p:nvGrpSpPr>
          <p:grpSpPr>
            <a:xfrm>
              <a:off x="1566470" y="2095726"/>
              <a:ext cx="1147790" cy="1600384"/>
              <a:chOff x="1697011" y="2095726"/>
              <a:chExt cx="1147790" cy="1600384"/>
            </a:xfrm>
          </p:grpSpPr>
          <p:sp>
            <p:nvSpPr>
              <p:cNvPr id="3274" name="Google Shape;3274;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Arial" panose="020B0604020202020204" pitchFamily="34" charset="0"/>
                    <a:cs typeface="Arial" panose="020B0604020202020204" pitchFamily="34" charset="0"/>
                  </a:rPr>
                  <a:t>991</a:t>
                </a:r>
                <a:endParaRPr sz="1600">
                  <a:latin typeface="Arial" panose="020B0604020202020204" pitchFamily="34" charset="0"/>
                  <a:cs typeface="Arial" panose="020B0604020202020204" pitchFamily="34" charset="0"/>
                </a:endParaRPr>
              </a:p>
              <a:p>
                <a:pPr>
                  <a:lnSpc>
                    <a:spcPct val="150000"/>
                  </a:lnSpc>
                </a:pPr>
                <a:r>
                  <a:rPr lang="en-US" sz="3200">
                    <a:solidFill>
                      <a:schemeClr val="dk1"/>
                    </a:solidFill>
                    <a:latin typeface="Arial" panose="020B0604020202020204" pitchFamily="34" charset="0"/>
                    <a:cs typeface="Arial" panose="020B0604020202020204" pitchFamily="34" charset="0"/>
                  </a:rPr>
                  <a:t>530</a:t>
                </a:r>
                <a:endParaRPr sz="1600">
                  <a:latin typeface="Arial" panose="020B0604020202020204" pitchFamily="34" charset="0"/>
                  <a:cs typeface="Arial" panose="020B0604020202020204" pitchFamily="34" charset="0"/>
                </a:endParaRPr>
              </a:p>
            </p:txBody>
          </p:sp>
          <p:sp>
            <p:nvSpPr>
              <p:cNvPr id="3275" name="Google Shape;3275;p6"/>
              <p:cNvSpPr txBox="1"/>
              <p:nvPr/>
            </p:nvSpPr>
            <p:spPr>
              <a:xfrm>
                <a:off x="1697011" y="2418890"/>
                <a:ext cx="3639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Arial" panose="020B0604020202020204" pitchFamily="34" charset="0"/>
                    <a:cs typeface="Arial" panose="020B0604020202020204" pitchFamily="34" charset="0"/>
                  </a:rPr>
                  <a:t>-</a:t>
                </a:r>
                <a:endParaRPr sz="3200">
                  <a:solidFill>
                    <a:schemeClr val="dk1"/>
                  </a:solidFill>
                  <a:latin typeface="Arial" panose="020B0604020202020204" pitchFamily="34" charset="0"/>
                  <a:cs typeface="Arial" panose="020B0604020202020204" pitchFamily="34" charset="0"/>
                </a:endParaRPr>
              </a:p>
            </p:txBody>
          </p:sp>
        </p:grpSp>
        <p:cxnSp>
          <p:nvCxnSpPr>
            <p:cNvPr id="3276" name="Google Shape;3276;p6"/>
            <p:cNvCxnSpPr/>
            <p:nvPr/>
          </p:nvCxnSpPr>
          <p:spPr>
            <a:xfrm>
              <a:off x="1689100" y="3492493"/>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62" y="3340311"/>
            <a:ext cx="9100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Arial" panose="020B0604020202020204" pitchFamily="34" charset="0"/>
                <a:cs typeface="Arial" panose="020B0604020202020204" pitchFamily="34" charset="0"/>
              </a:rPr>
              <a:t>227</a:t>
            </a:r>
            <a:endParaRPr sz="1600">
              <a:latin typeface="Arial" panose="020B0604020202020204" pitchFamily="34" charset="0"/>
              <a:cs typeface="Arial" panose="020B0604020202020204" pitchFamily="34" charset="0"/>
            </a:endParaRPr>
          </a:p>
        </p:txBody>
      </p:sp>
      <p:sp>
        <p:nvSpPr>
          <p:cNvPr id="3278" name="Google Shape;3278;p6"/>
          <p:cNvSpPr txBox="1"/>
          <p:nvPr/>
        </p:nvSpPr>
        <p:spPr>
          <a:xfrm>
            <a:off x="4346801" y="3352800"/>
            <a:ext cx="1133652"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Arial" panose="020B0604020202020204" pitchFamily="34" charset="0"/>
                <a:cs typeface="Arial" panose="020B0604020202020204" pitchFamily="34" charset="0"/>
              </a:rPr>
              <a:t>320</a:t>
            </a:r>
            <a:endParaRPr sz="1600">
              <a:latin typeface="Arial" panose="020B0604020202020204" pitchFamily="34" charset="0"/>
              <a:cs typeface="Arial" panose="020B0604020202020204" pitchFamily="34" charset="0"/>
            </a:endParaRPr>
          </a:p>
        </p:txBody>
      </p:sp>
      <p:sp>
        <p:nvSpPr>
          <p:cNvPr id="3279" name="Google Shape;3279;p6"/>
          <p:cNvSpPr txBox="1"/>
          <p:nvPr/>
        </p:nvSpPr>
        <p:spPr>
          <a:xfrm>
            <a:off x="6826671" y="3352800"/>
            <a:ext cx="972636"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Arial" panose="020B0604020202020204" pitchFamily="34" charset="0"/>
                <a:cs typeface="Arial" panose="020B0604020202020204" pitchFamily="34" charset="0"/>
              </a:rPr>
              <a:t>  41</a:t>
            </a:r>
            <a:endParaRPr sz="1600">
              <a:latin typeface="Arial" panose="020B0604020202020204" pitchFamily="34" charset="0"/>
              <a:cs typeface="Arial" panose="020B0604020202020204" pitchFamily="34" charset="0"/>
            </a:endParaRPr>
          </a:p>
        </p:txBody>
      </p:sp>
      <p:sp>
        <p:nvSpPr>
          <p:cNvPr id="3280" name="Google Shape;3280;p6"/>
          <p:cNvSpPr txBox="1"/>
          <p:nvPr/>
        </p:nvSpPr>
        <p:spPr>
          <a:xfrm>
            <a:off x="9179587" y="3352800"/>
            <a:ext cx="972636"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Arial" panose="020B0604020202020204" pitchFamily="34" charset="0"/>
                <a:cs typeface="Arial" panose="020B0604020202020204" pitchFamily="34" charset="0"/>
              </a:rPr>
              <a:t>461</a:t>
            </a:r>
            <a:endParaRPr sz="1600">
              <a:latin typeface="Arial" panose="020B0604020202020204" pitchFamily="34" charset="0"/>
              <a:cs typeface="Arial" panose="020B0604020202020204" pitchFamily="34" charset="0"/>
            </a:endParaRPr>
          </a:p>
        </p:txBody>
      </p:sp>
      <p:grpSp>
        <p:nvGrpSpPr>
          <p:cNvPr id="2" name="Group 1"/>
          <p:cNvGrpSpPr/>
          <p:nvPr/>
        </p:nvGrpSpPr>
        <p:grpSpPr>
          <a:xfrm>
            <a:off x="1733015" y="4855321"/>
            <a:ext cx="7922004" cy="1694827"/>
            <a:chOff x="1192436" y="5105400"/>
            <a:chExt cx="7922004" cy="1694827"/>
          </a:xfrm>
        </p:grpSpPr>
        <p:grpSp>
          <p:nvGrpSpPr>
            <p:cNvPr id="31" name="Group 30"/>
            <p:cNvGrpSpPr/>
            <p:nvPr/>
          </p:nvGrpSpPr>
          <p:grpSpPr>
            <a:xfrm>
              <a:off x="1192436" y="5105400"/>
              <a:ext cx="7922004" cy="1694827"/>
              <a:chOff x="1403131" y="4918957"/>
              <a:chExt cx="4954137" cy="1474675"/>
            </a:xfrm>
          </p:grpSpPr>
          <p:sp>
            <p:nvSpPr>
              <p:cNvPr id="32" name="Horizontal Scroll 31"/>
              <p:cNvSpPr/>
              <p:nvPr/>
            </p:nvSpPr>
            <p:spPr>
              <a:xfrm>
                <a:off x="1403131" y="4918957"/>
                <a:ext cx="4954137" cy="1474675"/>
              </a:xfrm>
              <a:prstGeom prst="horizontalScroll">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latin typeface="Arial" panose="020B0604020202020204" pitchFamily="34" charset="0"/>
                  <a:cs typeface="Arial" panose="020B0604020202020204" pitchFamily="34" charset="0"/>
                </a:endParaRPr>
              </a:p>
            </p:txBody>
          </p:sp>
          <p:sp>
            <p:nvSpPr>
              <p:cNvPr id="34" name="TextBox 33"/>
              <p:cNvSpPr txBox="1"/>
              <p:nvPr/>
            </p:nvSpPr>
            <p:spPr>
              <a:xfrm>
                <a:off x="1658132" y="5129805"/>
                <a:ext cx="4380931" cy="508815"/>
              </a:xfrm>
              <a:prstGeom prst="rect">
                <a:avLst/>
              </a:prstGeom>
              <a:noFill/>
            </p:spPr>
            <p:txBody>
              <a:bodyPr wrap="square" rtlCol="0">
                <a:spAutoFit/>
              </a:bodyPr>
              <a:lstStyle/>
              <a:p>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Tính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từ</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phải</a:t>
                </a:r>
                <a:r>
                  <a:rPr lang="en-US" sz="3200" dirty="0">
                    <a:solidFill>
                      <a:srgbClr val="002060"/>
                    </a:solidFill>
                    <a:latin typeface="Arial" panose="020B0604020202020204" pitchFamily="34" charset="0"/>
                    <a:cs typeface="Arial" panose="020B0604020202020204" pitchFamily="34" charset="0"/>
                  </a:rPr>
                  <a:t> sang </a:t>
                </a:r>
                <a:r>
                  <a:rPr lang="en-US" sz="3200" dirty="0" err="1">
                    <a:solidFill>
                      <a:srgbClr val="002060"/>
                    </a:solidFill>
                    <a:latin typeface="Arial" panose="020B0604020202020204" pitchFamily="34" charset="0"/>
                    <a:cs typeface="Arial" panose="020B0604020202020204" pitchFamily="34" charset="0"/>
                  </a:rPr>
                  <a:t>trái</a:t>
                </a:r>
                <a:r>
                  <a:rPr lang="en-US" sz="3200" dirty="0">
                    <a:solidFill>
                      <a:srgbClr val="002060"/>
                    </a:solidFill>
                    <a:latin typeface="Arial" panose="020B0604020202020204" pitchFamily="34" charset="0"/>
                    <a:cs typeface="Arial" panose="020B0604020202020204" pitchFamily="34" charset="0"/>
                  </a:rPr>
                  <a:t>.</a:t>
                </a:r>
              </a:p>
            </p:txBody>
          </p:sp>
        </p:grpSp>
        <p:sp>
          <p:nvSpPr>
            <p:cNvPr id="35" name="TextBox 34"/>
            <p:cNvSpPr txBox="1"/>
            <p:nvPr/>
          </p:nvSpPr>
          <p:spPr>
            <a:xfrm>
              <a:off x="1597887" y="5867400"/>
              <a:ext cx="7516553" cy="584775"/>
            </a:xfrm>
            <a:prstGeom prst="rect">
              <a:avLst/>
            </a:prstGeom>
            <a:noFill/>
          </p:spPr>
          <p:txBody>
            <a:bodyPr wrap="square" rtlCol="0">
              <a:spAutoFit/>
            </a:bodyPr>
            <a:lstStyle/>
            <a:p>
              <a:r>
                <a:rPr lang="en-US" sz="3200">
                  <a:solidFill>
                    <a:srgbClr val="002060"/>
                  </a:solidFill>
                  <a:latin typeface="Arial" panose="020B0604020202020204" pitchFamily="34" charset="0"/>
                  <a:cs typeface="Arial" panose="020B0604020202020204" pitchFamily="34" charset="0"/>
                </a:rPr>
                <a:t>- Kết quả ở mỗi lượt tính ghi thẳng cột.</a:t>
              </a:r>
              <a:endParaRPr lang="en-US" sz="3200" dirty="0">
                <a:solidFill>
                  <a:srgbClr val="002060"/>
                </a:solidFill>
                <a:latin typeface="Arial" panose="020B0604020202020204" pitchFamily="34" charset="0"/>
                <a:cs typeface="Arial" panose="020B0604020202020204" pitchFamily="34" charset="0"/>
              </a:endParaRPr>
            </a:p>
          </p:txBody>
        </p:sp>
      </p:grpSp>
      <p:cxnSp>
        <p:nvCxnSpPr>
          <p:cNvPr id="36" name="Straight Connector 35"/>
          <p:cNvCxnSpPr/>
          <p:nvPr/>
        </p:nvCxnSpPr>
        <p:spPr>
          <a:xfrm>
            <a:off x="1481762" y="1676400"/>
            <a:ext cx="9947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254"/>
                                        </p:tgtEl>
                                        <p:attrNameLst>
                                          <p:attrName>style.visibility</p:attrName>
                                        </p:attrNameLst>
                                      </p:cBhvr>
                                      <p:to>
                                        <p:strVal val="visible"/>
                                      </p:to>
                                    </p:set>
                                    <p:animEffect transition="in" filter="fade">
                                      <p:cBhvr>
                                        <p:cTn id="10" dur="500"/>
                                        <p:tgtEl>
                                          <p:spTgt spid="3254"/>
                                        </p:tgtEl>
                                      </p:cBhvr>
                                    </p:animEffect>
                                  </p:childTnLst>
                                </p:cTn>
                              </p:par>
                              <p:par>
                                <p:cTn id="11" presetID="10" presetClass="entr" presetSubtype="0" fill="hold" nodeType="withEffect">
                                  <p:stCondLst>
                                    <p:cond delay="0"/>
                                  </p:stCondLst>
                                  <p:childTnLst>
                                    <p:set>
                                      <p:cBhvr>
                                        <p:cTn id="12" dur="1" fill="hold">
                                          <p:stCondLst>
                                            <p:cond delay="0"/>
                                          </p:stCondLst>
                                        </p:cTn>
                                        <p:tgtEl>
                                          <p:spTgt spid="3257"/>
                                        </p:tgtEl>
                                        <p:attrNameLst>
                                          <p:attrName>style.visibility</p:attrName>
                                        </p:attrNameLst>
                                      </p:cBhvr>
                                      <p:to>
                                        <p:strVal val="visible"/>
                                      </p:to>
                                    </p:set>
                                    <p:animEffect transition="in" filter="fade">
                                      <p:cBhvr>
                                        <p:cTn id="13" dur="500"/>
                                        <p:tgtEl>
                                          <p:spTgt spid="3257"/>
                                        </p:tgtEl>
                                      </p:cBhvr>
                                    </p:animEffect>
                                  </p:childTnLst>
                                </p:cTn>
                              </p:par>
                              <p:par>
                                <p:cTn id="14" presetID="10" presetClass="entr" presetSubtype="0" fill="hold" nodeType="withEffect">
                                  <p:stCondLst>
                                    <p:cond delay="0"/>
                                  </p:stCondLst>
                                  <p:childTnLst>
                                    <p:set>
                                      <p:cBhvr>
                                        <p:cTn id="15" dur="1" fill="hold">
                                          <p:stCondLst>
                                            <p:cond delay="0"/>
                                          </p:stCondLst>
                                        </p:cTn>
                                        <p:tgtEl>
                                          <p:spTgt spid="3262"/>
                                        </p:tgtEl>
                                        <p:attrNameLst>
                                          <p:attrName>style.visibility</p:attrName>
                                        </p:attrNameLst>
                                      </p:cBhvr>
                                      <p:to>
                                        <p:strVal val="visible"/>
                                      </p:to>
                                    </p:set>
                                    <p:animEffect transition="in" filter="fade">
                                      <p:cBhvr>
                                        <p:cTn id="16" dur="500"/>
                                        <p:tgtEl>
                                          <p:spTgt spid="3262"/>
                                        </p:tgtEl>
                                      </p:cBhvr>
                                    </p:animEffect>
                                  </p:childTnLst>
                                </p:cTn>
                              </p:par>
                              <p:par>
                                <p:cTn id="17" presetID="10" presetClass="entr" presetSubtype="0" fill="hold" nodeType="withEffect">
                                  <p:stCondLst>
                                    <p:cond delay="0"/>
                                  </p:stCondLst>
                                  <p:childTnLst>
                                    <p:set>
                                      <p:cBhvr>
                                        <p:cTn id="18" dur="1" fill="hold">
                                          <p:stCondLst>
                                            <p:cond delay="0"/>
                                          </p:stCondLst>
                                        </p:cTn>
                                        <p:tgtEl>
                                          <p:spTgt spid="3267"/>
                                        </p:tgtEl>
                                        <p:attrNameLst>
                                          <p:attrName>style.visibility</p:attrName>
                                        </p:attrNameLst>
                                      </p:cBhvr>
                                      <p:to>
                                        <p:strVal val="visible"/>
                                      </p:to>
                                    </p:set>
                                    <p:animEffect transition="in" filter="fade">
                                      <p:cBhvr>
                                        <p:cTn id="19" dur="500"/>
                                        <p:tgtEl>
                                          <p:spTgt spid="3267"/>
                                        </p:tgtEl>
                                      </p:cBhvr>
                                    </p:animEffect>
                                  </p:childTnLst>
                                </p:cTn>
                              </p:par>
                              <p:par>
                                <p:cTn id="20" presetID="10" presetClass="entr" presetSubtype="0" fill="hold" nodeType="withEffect">
                                  <p:stCondLst>
                                    <p:cond delay="0"/>
                                  </p:stCondLst>
                                  <p:childTnLst>
                                    <p:set>
                                      <p:cBhvr>
                                        <p:cTn id="21" dur="1" fill="hold">
                                          <p:stCondLst>
                                            <p:cond delay="0"/>
                                          </p:stCondLst>
                                        </p:cTn>
                                        <p:tgtEl>
                                          <p:spTgt spid="3272"/>
                                        </p:tgtEl>
                                        <p:attrNameLst>
                                          <p:attrName>style.visibility</p:attrName>
                                        </p:attrNameLst>
                                      </p:cBhvr>
                                      <p:to>
                                        <p:strVal val="visible"/>
                                      </p:to>
                                    </p:set>
                                    <p:animEffect transition="in" filter="fade">
                                      <p:cBhvr>
                                        <p:cTn id="22" dur="500"/>
                                        <p:tgtEl>
                                          <p:spTgt spid="327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77"/>
                                        </p:tgtEl>
                                        <p:attrNameLst>
                                          <p:attrName>style.visibility</p:attrName>
                                        </p:attrNameLst>
                                      </p:cBhvr>
                                      <p:to>
                                        <p:strVal val="visible"/>
                                      </p:to>
                                    </p:set>
                                    <p:animEffect transition="in" filter="fade">
                                      <p:cBhvr>
                                        <p:cTn id="32" dur="1000"/>
                                        <p:tgtEl>
                                          <p:spTgt spid="32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78"/>
                                        </p:tgtEl>
                                        <p:attrNameLst>
                                          <p:attrName>style.visibility</p:attrName>
                                        </p:attrNameLst>
                                      </p:cBhvr>
                                      <p:to>
                                        <p:strVal val="visible"/>
                                      </p:to>
                                    </p:set>
                                    <p:animEffect transition="in" filter="fade">
                                      <p:cBhvr>
                                        <p:cTn id="37" dur="1000"/>
                                        <p:tgtEl>
                                          <p:spTgt spid="327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79"/>
                                        </p:tgtEl>
                                        <p:attrNameLst>
                                          <p:attrName>style.visibility</p:attrName>
                                        </p:attrNameLst>
                                      </p:cBhvr>
                                      <p:to>
                                        <p:strVal val="visible"/>
                                      </p:to>
                                    </p:set>
                                    <p:animEffect transition="in" filter="fade">
                                      <p:cBhvr>
                                        <p:cTn id="42" dur="1000"/>
                                        <p:tgtEl>
                                          <p:spTgt spid="327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80"/>
                                        </p:tgtEl>
                                        <p:attrNameLst>
                                          <p:attrName>style.visibility</p:attrName>
                                        </p:attrNameLst>
                                      </p:cBhvr>
                                      <p:to>
                                        <p:strVal val="visible"/>
                                      </p:to>
                                    </p:set>
                                    <p:animEffect transition="in" filter="fade">
                                      <p:cBhvr>
                                        <p:cTn id="47" dur="1000"/>
                                        <p:tgtEl>
                                          <p:spTgt spid="328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1" name="Rectangle 30">
            <a:extLst>
              <a:ext uri="{FF2B5EF4-FFF2-40B4-BE49-F238E27FC236}">
                <a16:creationId xmlns:a16="http://schemas.microsoft.com/office/drawing/2014/main" id="{E5FFCEF9-676E-4746-990E-D071AC9E4483}"/>
              </a:ext>
            </a:extLst>
          </p:cNvPr>
          <p:cNvSpPr/>
          <p:nvPr/>
        </p:nvSpPr>
        <p:spPr>
          <a:xfrm>
            <a:off x="407571" y="1295407"/>
            <a:ext cx="11196119" cy="1592431"/>
          </a:xfrm>
          <a:prstGeom prst="rect">
            <a:avLst/>
          </a:prstGeom>
          <a:solidFill>
            <a:srgbClr val="FFFF00"/>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buClrTx/>
              <a:buFontTx/>
              <a:buNone/>
            </a:pPr>
            <a:endParaRPr lang="en-US" sz="2000" kern="1200">
              <a:solidFill>
                <a:prstClr val="white"/>
              </a:solidFill>
              <a:latin typeface="Times New Roman" pitchFamily="18" charset="0"/>
              <a:cs typeface="Times New Roman" pitchFamily="18" charset="0"/>
            </a:endParaRPr>
          </a:p>
        </p:txBody>
      </p:sp>
      <p:grpSp>
        <p:nvGrpSpPr>
          <p:cNvPr id="3286" name="Google Shape;3286;p7"/>
          <p:cNvGrpSpPr/>
          <p:nvPr/>
        </p:nvGrpSpPr>
        <p:grpSpPr>
          <a:xfrm>
            <a:off x="326495" y="975905"/>
            <a:ext cx="4256696" cy="632103"/>
            <a:chOff x="1296327" y="1647588"/>
            <a:chExt cx="4256695" cy="632103"/>
          </a:xfrm>
        </p:grpSpPr>
        <p:sp>
          <p:nvSpPr>
            <p:cNvPr id="3287" name="Google Shape;3287;p7"/>
            <p:cNvSpPr txBox="1"/>
            <p:nvPr/>
          </p:nvSpPr>
          <p:spPr>
            <a:xfrm>
              <a:off x="1866915" y="1694956"/>
              <a:ext cx="3686107" cy="584735"/>
            </a:xfrm>
            <a:prstGeom prst="rect">
              <a:avLst/>
            </a:prstGeom>
            <a:noFill/>
            <a:ln>
              <a:noFill/>
            </a:ln>
          </p:spPr>
          <p:txBody>
            <a:bodyPr spcFirstLastPara="1" wrap="square" lIns="91425" tIns="45700" rIns="91425" bIns="45700" anchor="t" anchorCtr="0">
              <a:spAutoFit/>
            </a:bodyPr>
            <a:lstStyle/>
            <a:p>
              <a:r>
                <a:rPr lang="en-US" sz="3200">
                  <a:solidFill>
                    <a:schemeClr val="dk1"/>
                  </a:solidFill>
                  <a:latin typeface="Arial" panose="020B0604020202020204" pitchFamily="34" charset="0"/>
                  <a:cs typeface="Arial" panose="020B0604020202020204" pitchFamily="34" charset="0"/>
                </a:rPr>
                <a:t>Đặt tính rồi tính ?</a:t>
              </a:r>
              <a:endParaRPr sz="1600">
                <a:latin typeface="Arial" panose="020B0604020202020204" pitchFamily="34" charset="0"/>
                <a:cs typeface="Arial" panose="020B0604020202020204" pitchFamily="34" charset="0"/>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600" b="1">
                  <a:solidFill>
                    <a:schemeClr val="lt1"/>
                  </a:solidFill>
                  <a:latin typeface="Arial" panose="020B0604020202020204" pitchFamily="34" charset="0"/>
                  <a:cs typeface="Arial" panose="020B0604020202020204" pitchFamily="34" charset="0"/>
                </a:rPr>
                <a:t>2</a:t>
              </a:r>
              <a:endParaRPr sz="3600" b="1">
                <a:solidFill>
                  <a:schemeClr val="lt1"/>
                </a:solidFill>
                <a:latin typeface="Arial" panose="020B0604020202020204" pitchFamily="34" charset="0"/>
                <a:cs typeface="Arial" panose="020B0604020202020204" pitchFamily="34" charset="0"/>
              </a:endParaRPr>
            </a:p>
          </p:txBody>
        </p:sp>
      </p:grpSp>
      <p:sp>
        <p:nvSpPr>
          <p:cNvPr id="3313" name="Google Shape;3313;p7"/>
          <p:cNvSpPr txBox="1"/>
          <p:nvPr/>
        </p:nvSpPr>
        <p:spPr>
          <a:xfrm>
            <a:off x="1281179" y="1828803"/>
            <a:ext cx="9602724" cy="523220"/>
          </a:xfrm>
          <a:prstGeom prst="rect">
            <a:avLst/>
          </a:prstGeom>
          <a:noFill/>
          <a:ln>
            <a:noFill/>
          </a:ln>
        </p:spPr>
        <p:txBody>
          <a:bodyPr spcFirstLastPara="1" wrap="square" lIns="91404" tIns="45698" rIns="91404" bIns="45698" anchor="t" anchorCtr="0">
            <a:spAutoFit/>
          </a:bodyPr>
          <a:lstStyle/>
          <a:p>
            <a:r>
              <a:rPr lang="en-US" sz="2800">
                <a:solidFill>
                  <a:schemeClr val="dk1"/>
                </a:solidFill>
              </a:rPr>
              <a:t>543 – 403       619 – 207              758 - 727           347 - 120 </a:t>
            </a:r>
            <a:endParaRPr/>
          </a:p>
        </p:txBody>
      </p:sp>
      <p:pic>
        <p:nvPicPr>
          <p:cNvPr id="32" name="Picture 31" descr="A picture containing text, vector graphics&#10;&#10;Description automatically generated">
            <a:extLst>
              <a:ext uri="{FF2B5EF4-FFF2-40B4-BE49-F238E27FC236}">
                <a16:creationId xmlns:a16="http://schemas.microsoft.com/office/drawing/2014/main" id="{FDC8FDCB-3534-4D91-98E6-032F3542C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5167935"/>
            <a:ext cx="1461471" cy="1461471"/>
          </a:xfrm>
          <a:prstGeom prst="rect">
            <a:avLst/>
          </a:prstGeom>
        </p:spPr>
      </p:pic>
      <p:grpSp>
        <p:nvGrpSpPr>
          <p:cNvPr id="33" name="Group 32"/>
          <p:cNvGrpSpPr/>
          <p:nvPr/>
        </p:nvGrpSpPr>
        <p:grpSpPr>
          <a:xfrm>
            <a:off x="730736" y="2773181"/>
            <a:ext cx="10927864" cy="3856219"/>
            <a:chOff x="1230914" y="2751410"/>
            <a:chExt cx="10214539" cy="3328319"/>
          </a:xfrm>
        </p:grpSpPr>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914" y="2751410"/>
              <a:ext cx="10214539" cy="3328319"/>
            </a:xfrm>
            <a:prstGeom prst="rect">
              <a:avLst/>
            </a:prstGeom>
          </p:spPr>
        </p:pic>
        <p:cxnSp>
          <p:nvCxnSpPr>
            <p:cNvPr id="35" name="Straight Connector 34"/>
            <p:cNvCxnSpPr/>
            <p:nvPr/>
          </p:nvCxnSpPr>
          <p:spPr>
            <a:xfrm>
              <a:off x="1230914" y="2760904"/>
              <a:ext cx="0" cy="3318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195776" y="5421387"/>
            <a:ext cx="1215397" cy="707887"/>
          </a:xfrm>
          <a:prstGeom prst="rect">
            <a:avLst/>
          </a:prstGeom>
          <a:noFill/>
        </p:spPr>
        <p:txBody>
          <a:bodyPr wrap="none" lIns="91430" tIns="45718" rIns="91430" bIns="45718" rtlCol="0">
            <a:spAutoFit/>
          </a:bodyPr>
          <a:lstStyle/>
          <a:p>
            <a:pPr>
              <a:buClrTx/>
              <a:buFontTx/>
              <a:buNone/>
            </a:pPr>
            <a:r>
              <a:rPr lang="en-US" sz="4000" b="1" kern="1200">
                <a:solidFill>
                  <a:srgbClr val="FF0000"/>
                </a:solidFill>
                <a:latin typeface="HP001 4 hàng" pitchFamily="34" charset="0"/>
                <a:ea typeface="微软雅黑"/>
                <a:cs typeface="Times New Roman" pitchFamily="18" charset="0"/>
              </a:rPr>
              <a:t> 140</a:t>
            </a:r>
            <a:endParaRPr lang="en-US" sz="4000" b="1" kern="1200" dirty="0">
              <a:solidFill>
                <a:srgbClr val="FF0000"/>
              </a:solidFill>
              <a:latin typeface="HP001 4 hàng" pitchFamily="34" charset="0"/>
              <a:ea typeface="微软雅黑"/>
              <a:cs typeface="Times New Roman" pitchFamily="18" charset="0"/>
            </a:endParaRPr>
          </a:p>
        </p:txBody>
      </p:sp>
      <p:sp>
        <p:nvSpPr>
          <p:cNvPr id="37" name="TextBox 36"/>
          <p:cNvSpPr txBox="1"/>
          <p:nvPr/>
        </p:nvSpPr>
        <p:spPr>
          <a:xfrm>
            <a:off x="1400518" y="3160227"/>
            <a:ext cx="1976823" cy="707887"/>
          </a:xfrm>
          <a:prstGeom prst="rect">
            <a:avLst/>
          </a:prstGeom>
          <a:noFill/>
        </p:spPr>
        <p:txBody>
          <a:bodyPr wrap="none" lIns="91430" tIns="45718" rIns="91430" bIns="45718" rtlCol="0">
            <a:spAutoFit/>
          </a:bodyPr>
          <a:lstStyle/>
          <a:p>
            <a:pPr>
              <a:buClrTx/>
              <a:buFontTx/>
              <a:buNone/>
            </a:pPr>
            <a:r>
              <a:rPr lang="en-US" sz="4000" b="1" kern="1200" dirty="0" err="1">
                <a:solidFill>
                  <a:srgbClr val="800080"/>
                </a:solidFill>
                <a:latin typeface="HP001 4 hàng" pitchFamily="34" charset="0"/>
                <a:ea typeface="微软雅黑"/>
                <a:cs typeface="Times New Roman" pitchFamily="18" charset="0"/>
              </a:rPr>
              <a:t>Bài</a:t>
            </a:r>
            <a:r>
              <a:rPr lang="en-US" sz="4000" b="1" kern="1200" dirty="0">
                <a:solidFill>
                  <a:srgbClr val="800080"/>
                </a:solidFill>
                <a:latin typeface="HP001 4 hàng" pitchFamily="34" charset="0"/>
                <a:ea typeface="微软雅黑"/>
                <a:cs typeface="Times New Roman" pitchFamily="18" charset="0"/>
              </a:rPr>
              <a:t> 2: </a:t>
            </a:r>
          </a:p>
        </p:txBody>
      </p:sp>
      <p:grpSp>
        <p:nvGrpSpPr>
          <p:cNvPr id="38" name="Group 37"/>
          <p:cNvGrpSpPr/>
          <p:nvPr/>
        </p:nvGrpSpPr>
        <p:grpSpPr>
          <a:xfrm>
            <a:off x="1143000" y="3659786"/>
            <a:ext cx="1508760" cy="1669771"/>
            <a:chOff x="1722120" y="3424645"/>
            <a:chExt cx="1508760" cy="1669770"/>
          </a:xfrm>
        </p:grpSpPr>
        <p:sp>
          <p:nvSpPr>
            <p:cNvPr id="39" name="TextBox 38"/>
            <p:cNvSpPr txBox="1"/>
            <p:nvPr/>
          </p:nvSpPr>
          <p:spPr>
            <a:xfrm>
              <a:off x="1979631" y="4171085"/>
              <a:ext cx="1043027" cy="923330"/>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403         </a:t>
              </a:r>
              <a:endParaRPr lang="en-US" sz="3600" b="1" kern="1200" dirty="0">
                <a:solidFill>
                  <a:srgbClr val="800080"/>
                </a:solidFill>
                <a:latin typeface="HP001 4 hàng" pitchFamily="34" charset="0"/>
                <a:ea typeface="微软雅黑"/>
                <a:cs typeface="Times New Roman" pitchFamily="18" charset="0"/>
              </a:endParaRPr>
            </a:p>
          </p:txBody>
        </p:sp>
        <p:sp>
          <p:nvSpPr>
            <p:cNvPr id="40" name="TextBox 39"/>
            <p:cNvSpPr txBox="1"/>
            <p:nvPr/>
          </p:nvSpPr>
          <p:spPr>
            <a:xfrm>
              <a:off x="1962609" y="3424645"/>
              <a:ext cx="1268271" cy="954108"/>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543</a:t>
              </a:r>
              <a:endParaRPr lang="en-US" sz="3600" b="1" kern="1200" dirty="0">
                <a:solidFill>
                  <a:srgbClr val="800080"/>
                </a:solidFill>
                <a:latin typeface="HP001 4 hàng" pitchFamily="34" charset="0"/>
                <a:ea typeface="微软雅黑"/>
                <a:cs typeface="Times New Roman" pitchFamily="18" charset="0"/>
              </a:endParaRPr>
            </a:p>
          </p:txBody>
        </p:sp>
        <p:sp>
          <p:nvSpPr>
            <p:cNvPr id="41" name="TextBox 40"/>
            <p:cNvSpPr txBox="1"/>
            <p:nvPr/>
          </p:nvSpPr>
          <p:spPr>
            <a:xfrm>
              <a:off x="1722120" y="3762272"/>
              <a:ext cx="350729" cy="1149032"/>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42" name="Straight Connector 41"/>
            <p:cNvCxnSpPr/>
            <p:nvPr/>
          </p:nvCxnSpPr>
          <p:spPr>
            <a:xfrm>
              <a:off x="2135025" y="5019871"/>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3482748" y="3581401"/>
            <a:ext cx="1470253" cy="1771891"/>
            <a:chOff x="1777928" y="3277047"/>
            <a:chExt cx="1470253" cy="1771890"/>
          </a:xfrm>
        </p:grpSpPr>
        <p:sp>
          <p:nvSpPr>
            <p:cNvPr id="44" name="TextBox 43"/>
            <p:cNvSpPr txBox="1"/>
            <p:nvPr/>
          </p:nvSpPr>
          <p:spPr>
            <a:xfrm>
              <a:off x="2020213" y="4125607"/>
              <a:ext cx="1227968" cy="923330"/>
            </a:xfrm>
            <a:prstGeom prst="rect">
              <a:avLst/>
            </a:prstGeom>
            <a:noFill/>
          </p:spPr>
          <p:txBody>
            <a:bodyPr wrap="square" rtlCol="0">
              <a:spAutoFit/>
            </a:bodyPr>
            <a:lstStyle/>
            <a:p>
              <a:pPr>
                <a:lnSpc>
                  <a:spcPct val="150000"/>
                </a:lnSpc>
                <a:buClrTx/>
                <a:buFontTx/>
                <a:buNone/>
              </a:pPr>
              <a:r>
                <a:rPr lang="en-US" sz="3500" b="1" kern="1200">
                  <a:solidFill>
                    <a:srgbClr val="800080"/>
                  </a:solidFill>
                  <a:latin typeface="HP001 4 hàng" pitchFamily="34" charset="0"/>
                  <a:ea typeface="微软雅黑"/>
                  <a:cs typeface="Times New Roman" pitchFamily="18" charset="0"/>
                </a:rPr>
                <a:t>207         </a:t>
              </a:r>
              <a:endParaRPr lang="en-US" sz="3500" b="1" kern="1200" dirty="0">
                <a:solidFill>
                  <a:srgbClr val="800080"/>
                </a:solidFill>
                <a:latin typeface="HP001 4 hàng" pitchFamily="34" charset="0"/>
                <a:ea typeface="微软雅黑"/>
                <a:cs typeface="Times New Roman" pitchFamily="18" charset="0"/>
              </a:endParaRPr>
            </a:p>
          </p:txBody>
        </p:sp>
        <p:sp>
          <p:nvSpPr>
            <p:cNvPr id="45" name="TextBox 44"/>
            <p:cNvSpPr txBox="1"/>
            <p:nvPr/>
          </p:nvSpPr>
          <p:spPr>
            <a:xfrm>
              <a:off x="2069289" y="3277047"/>
              <a:ext cx="1102692" cy="1015663"/>
            </a:xfrm>
            <a:prstGeom prst="rect">
              <a:avLst/>
            </a:prstGeom>
            <a:noFill/>
          </p:spPr>
          <p:txBody>
            <a:bodyPr wrap="square" rtlCol="0">
              <a:spAutoFit/>
            </a:bodyPr>
            <a:lstStyle/>
            <a:p>
              <a:pPr>
                <a:lnSpc>
                  <a:spcPct val="150000"/>
                </a:lnSpc>
                <a:buClrTx/>
                <a:buFontTx/>
                <a:buNone/>
              </a:pPr>
              <a:r>
                <a:rPr lang="en-US" sz="3900" b="1" kern="1200">
                  <a:solidFill>
                    <a:srgbClr val="800080"/>
                  </a:solidFill>
                  <a:latin typeface="HP001 4 hàng" pitchFamily="34" charset="0"/>
                  <a:ea typeface="微软雅黑"/>
                  <a:cs typeface="Times New Roman" pitchFamily="18" charset="0"/>
                </a:rPr>
                <a:t>619</a:t>
              </a:r>
              <a:endParaRPr lang="en-US" sz="3900" b="1" kern="1200" dirty="0">
                <a:solidFill>
                  <a:srgbClr val="800080"/>
                </a:solidFill>
                <a:latin typeface="HP001 4 hàng" pitchFamily="34" charset="0"/>
                <a:ea typeface="微软雅黑"/>
                <a:cs typeface="Times New Roman" pitchFamily="18" charset="0"/>
              </a:endParaRPr>
            </a:p>
          </p:txBody>
        </p:sp>
        <p:sp>
          <p:nvSpPr>
            <p:cNvPr id="46" name="TextBox 45"/>
            <p:cNvSpPr txBox="1"/>
            <p:nvPr/>
          </p:nvSpPr>
          <p:spPr>
            <a:xfrm>
              <a:off x="1777928" y="3693051"/>
              <a:ext cx="350729" cy="1149032"/>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47" name="Straight Connector 46"/>
            <p:cNvCxnSpPr/>
            <p:nvPr/>
          </p:nvCxnSpPr>
          <p:spPr>
            <a:xfrm>
              <a:off x="2180745" y="4943671"/>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817164" y="3641125"/>
            <a:ext cx="1390936" cy="1700791"/>
            <a:chOff x="1686488" y="3439885"/>
            <a:chExt cx="1390936" cy="1700791"/>
          </a:xfrm>
        </p:grpSpPr>
        <p:sp>
          <p:nvSpPr>
            <p:cNvPr id="49" name="TextBox 48"/>
            <p:cNvSpPr txBox="1"/>
            <p:nvPr/>
          </p:nvSpPr>
          <p:spPr>
            <a:xfrm>
              <a:off x="1889124" y="4186568"/>
              <a:ext cx="1186519" cy="954108"/>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727         </a:t>
              </a:r>
              <a:endParaRPr lang="en-US" sz="3600" b="1" kern="1200" dirty="0">
                <a:solidFill>
                  <a:srgbClr val="800080"/>
                </a:solidFill>
                <a:latin typeface="HP001 4 hàng" pitchFamily="34" charset="0"/>
                <a:ea typeface="微软雅黑"/>
                <a:cs typeface="Times New Roman" pitchFamily="18" charset="0"/>
              </a:endParaRPr>
            </a:p>
          </p:txBody>
        </p:sp>
        <p:sp>
          <p:nvSpPr>
            <p:cNvPr id="50" name="TextBox 49"/>
            <p:cNvSpPr txBox="1"/>
            <p:nvPr/>
          </p:nvSpPr>
          <p:spPr>
            <a:xfrm>
              <a:off x="1916889" y="3439885"/>
              <a:ext cx="1160535" cy="954108"/>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758</a:t>
              </a:r>
              <a:endParaRPr lang="en-US" sz="3600" b="1" kern="1200" dirty="0">
                <a:solidFill>
                  <a:srgbClr val="800080"/>
                </a:solidFill>
                <a:latin typeface="HP001 4 hàng" pitchFamily="34" charset="0"/>
                <a:ea typeface="微软雅黑"/>
                <a:cs typeface="Times New Roman" pitchFamily="18" charset="0"/>
              </a:endParaRPr>
            </a:p>
          </p:txBody>
        </p:sp>
        <p:sp>
          <p:nvSpPr>
            <p:cNvPr id="51" name="TextBox 50"/>
            <p:cNvSpPr txBox="1"/>
            <p:nvPr/>
          </p:nvSpPr>
          <p:spPr>
            <a:xfrm>
              <a:off x="1686488" y="3796169"/>
              <a:ext cx="350729" cy="1149032"/>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52" name="Straight Connector 51"/>
            <p:cNvCxnSpPr/>
            <p:nvPr/>
          </p:nvCxnSpPr>
          <p:spPr>
            <a:xfrm>
              <a:off x="2058825" y="5065591"/>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8153400" y="3642096"/>
            <a:ext cx="1905000" cy="1747105"/>
            <a:chOff x="1788049" y="3500845"/>
            <a:chExt cx="1905000" cy="1747104"/>
          </a:xfrm>
        </p:grpSpPr>
        <p:sp>
          <p:nvSpPr>
            <p:cNvPr id="54" name="TextBox 53"/>
            <p:cNvSpPr txBox="1"/>
            <p:nvPr/>
          </p:nvSpPr>
          <p:spPr>
            <a:xfrm>
              <a:off x="2062725" y="4232287"/>
              <a:ext cx="1630324" cy="1015662"/>
            </a:xfrm>
            <a:prstGeom prst="rect">
              <a:avLst/>
            </a:prstGeom>
            <a:noFill/>
          </p:spPr>
          <p:txBody>
            <a:bodyPr wrap="square" rtlCol="0">
              <a:spAutoFit/>
            </a:bodyPr>
            <a:lstStyle/>
            <a:p>
              <a:pPr>
                <a:lnSpc>
                  <a:spcPct val="150000"/>
                </a:lnSpc>
                <a:buClrTx/>
                <a:buFontTx/>
                <a:buNone/>
              </a:pPr>
              <a:r>
                <a:rPr lang="en-US" sz="3900" b="1" kern="1200">
                  <a:solidFill>
                    <a:srgbClr val="800080"/>
                  </a:solidFill>
                  <a:latin typeface="HP001 4 hàng" pitchFamily="34" charset="0"/>
                  <a:ea typeface="微软雅黑"/>
                  <a:cs typeface="Times New Roman" pitchFamily="18" charset="0"/>
                </a:rPr>
                <a:t>120         </a:t>
              </a:r>
              <a:endParaRPr lang="en-US" sz="3900" b="1" kern="1200" dirty="0">
                <a:solidFill>
                  <a:srgbClr val="800080"/>
                </a:solidFill>
                <a:latin typeface="HP001 4 hàng" pitchFamily="34" charset="0"/>
                <a:ea typeface="微软雅黑"/>
                <a:cs typeface="Times New Roman" pitchFamily="18" charset="0"/>
              </a:endParaRPr>
            </a:p>
          </p:txBody>
        </p:sp>
        <p:sp>
          <p:nvSpPr>
            <p:cNvPr id="55" name="TextBox 54"/>
            <p:cNvSpPr txBox="1"/>
            <p:nvPr/>
          </p:nvSpPr>
          <p:spPr>
            <a:xfrm>
              <a:off x="1993089" y="3500845"/>
              <a:ext cx="1364680" cy="954107"/>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347</a:t>
              </a:r>
              <a:endParaRPr lang="en-US" sz="3600" b="1" kern="1200" dirty="0">
                <a:solidFill>
                  <a:srgbClr val="800080"/>
                </a:solidFill>
                <a:latin typeface="HP001 4 hàng" pitchFamily="34" charset="0"/>
                <a:ea typeface="微软雅黑"/>
                <a:cs typeface="Times New Roman" pitchFamily="18" charset="0"/>
              </a:endParaRPr>
            </a:p>
          </p:txBody>
        </p:sp>
        <p:sp>
          <p:nvSpPr>
            <p:cNvPr id="56" name="TextBox 55"/>
            <p:cNvSpPr txBox="1"/>
            <p:nvPr/>
          </p:nvSpPr>
          <p:spPr>
            <a:xfrm>
              <a:off x="1788049" y="3856161"/>
              <a:ext cx="350729" cy="1149031"/>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57" name="Straight Connector 56"/>
            <p:cNvCxnSpPr/>
            <p:nvPr/>
          </p:nvCxnSpPr>
          <p:spPr>
            <a:xfrm>
              <a:off x="2169069" y="5125583"/>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3484554" y="5400427"/>
            <a:ext cx="1258679" cy="707887"/>
          </a:xfrm>
          <a:prstGeom prst="rect">
            <a:avLst/>
          </a:prstGeom>
          <a:noFill/>
        </p:spPr>
        <p:txBody>
          <a:bodyPr wrap="none" lIns="91430" tIns="45718" rIns="91430" bIns="45718" rtlCol="0">
            <a:spAutoFit/>
          </a:bodyPr>
          <a:lstStyle/>
          <a:p>
            <a:pPr>
              <a:buClrTx/>
              <a:buFontTx/>
              <a:buNone/>
            </a:pPr>
            <a:r>
              <a:rPr lang="en-US" sz="4000" b="1" kern="1200">
                <a:solidFill>
                  <a:srgbClr val="FF0000"/>
                </a:solidFill>
                <a:latin typeface="HP001 4 hàng" pitchFamily="34" charset="0"/>
                <a:ea typeface="微软雅黑"/>
                <a:cs typeface="Times New Roman" pitchFamily="18" charset="0"/>
              </a:rPr>
              <a:t> 412</a:t>
            </a:r>
            <a:endParaRPr lang="en-US" sz="4000" b="1" kern="1200" dirty="0">
              <a:solidFill>
                <a:srgbClr val="FF0000"/>
              </a:solidFill>
              <a:latin typeface="HP001 4 hàng" pitchFamily="34" charset="0"/>
              <a:ea typeface="微软雅黑"/>
              <a:cs typeface="Times New Roman" pitchFamily="18" charset="0"/>
            </a:endParaRPr>
          </a:p>
        </p:txBody>
      </p:sp>
      <p:sp>
        <p:nvSpPr>
          <p:cNvPr id="59" name="TextBox 58"/>
          <p:cNvSpPr txBox="1"/>
          <p:nvPr/>
        </p:nvSpPr>
        <p:spPr>
          <a:xfrm>
            <a:off x="6128428" y="5416645"/>
            <a:ext cx="881973" cy="707887"/>
          </a:xfrm>
          <a:prstGeom prst="rect">
            <a:avLst/>
          </a:prstGeom>
          <a:noFill/>
        </p:spPr>
        <p:txBody>
          <a:bodyPr wrap="none" lIns="91430" tIns="45718" rIns="91430" bIns="45718" rtlCol="0">
            <a:spAutoFit/>
          </a:bodyPr>
          <a:lstStyle/>
          <a:p>
            <a:pPr>
              <a:buClrTx/>
              <a:buFontTx/>
              <a:buNone/>
            </a:pPr>
            <a:r>
              <a:rPr lang="en-US" sz="4000" b="1" kern="1200">
                <a:solidFill>
                  <a:srgbClr val="FF0000"/>
                </a:solidFill>
                <a:latin typeface="HP001 4 hàng" pitchFamily="34" charset="0"/>
                <a:ea typeface="微软雅黑"/>
                <a:cs typeface="Times New Roman" pitchFamily="18" charset="0"/>
              </a:rPr>
              <a:t> 31</a:t>
            </a:r>
            <a:endParaRPr lang="en-US" sz="4000" b="1" kern="1200" dirty="0">
              <a:solidFill>
                <a:srgbClr val="FF0000"/>
              </a:solidFill>
              <a:latin typeface="HP001 4 hàng" pitchFamily="34" charset="0"/>
              <a:ea typeface="微软雅黑"/>
              <a:cs typeface="Times New Roman" pitchFamily="18" charset="0"/>
            </a:endParaRPr>
          </a:p>
        </p:txBody>
      </p:sp>
      <p:sp>
        <p:nvSpPr>
          <p:cNvPr id="60" name="TextBox 59"/>
          <p:cNvSpPr txBox="1"/>
          <p:nvPr/>
        </p:nvSpPr>
        <p:spPr>
          <a:xfrm>
            <a:off x="8172167" y="5416257"/>
            <a:ext cx="1274708" cy="646331"/>
          </a:xfrm>
          <a:prstGeom prst="rect">
            <a:avLst/>
          </a:prstGeom>
          <a:noFill/>
        </p:spPr>
        <p:txBody>
          <a:bodyPr wrap="none" lIns="91430" tIns="45718" rIns="91430" bIns="45718" rtlCol="0">
            <a:spAutoFit/>
          </a:bodyPr>
          <a:lstStyle/>
          <a:p>
            <a:pPr>
              <a:buClrTx/>
              <a:buFontTx/>
              <a:buNone/>
            </a:pPr>
            <a:r>
              <a:rPr lang="en-US" sz="3600" b="1" kern="1200">
                <a:solidFill>
                  <a:srgbClr val="FF0000"/>
                </a:solidFill>
                <a:latin typeface="HP001 4 hàng" pitchFamily="34" charset="0"/>
                <a:ea typeface="微软雅黑"/>
                <a:cs typeface="Times New Roman" pitchFamily="18" charset="0"/>
              </a:rPr>
              <a:t> 227</a:t>
            </a:r>
            <a:endParaRPr lang="en-US" sz="3600" b="1" kern="1200" dirty="0">
              <a:solidFill>
                <a:srgbClr val="FF0000"/>
              </a:solidFill>
              <a:latin typeface="HP001 4 hàng" pitchFamily="34" charset="0"/>
              <a:ea typeface="微软雅黑"/>
              <a:cs typeface="Times New Roman" pitchFamily="18" charset="0"/>
            </a:endParaRPr>
          </a:p>
        </p:txBody>
      </p:sp>
      <p:sp>
        <p:nvSpPr>
          <p:cNvPr id="61" name="Rounded Rectangle 60"/>
          <p:cNvSpPr/>
          <p:nvPr/>
        </p:nvSpPr>
        <p:spPr>
          <a:xfrm>
            <a:off x="5867401" y="3642094"/>
            <a:ext cx="1169115" cy="2336199"/>
          </a:xfrm>
          <a:prstGeom prst="roundRect">
            <a:avLst/>
          </a:prstGeom>
          <a:noFill/>
          <a:ln w="38100">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buClrTx/>
              <a:buFontTx/>
              <a:buNone/>
            </a:pPr>
            <a:endParaRPr lang="en-US" sz="3600" kern="1200">
              <a:solidFill>
                <a:prstClr val="white"/>
              </a:solidFill>
              <a:latin typeface="Times New Roman" pitchFamily="18" charset="0"/>
              <a:cs typeface="Times New Roman" pitchFamily="18" charset="0"/>
            </a:endParaRPr>
          </a:p>
        </p:txBody>
      </p:sp>
      <p:cxnSp>
        <p:nvCxnSpPr>
          <p:cNvPr id="62" name="Straight Connector 61"/>
          <p:cNvCxnSpPr/>
          <p:nvPr/>
        </p:nvCxnSpPr>
        <p:spPr>
          <a:xfrm>
            <a:off x="978742" y="1524000"/>
            <a:ext cx="13359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078671" y="1524000"/>
            <a:ext cx="7351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wipe(left)">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circle(in)">
                                      <p:cBhvr>
                                        <p:cTn id="47" dur="20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circle(in)">
                                      <p:cBhvr>
                                        <p:cTn id="52" dur="20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circle(in)">
                                      <p:cBhvr>
                                        <p:cTn id="57" dur="20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circle(in)">
                                      <p:cBhvr>
                                        <p:cTn id="62" dur="20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heel(1)">
                                      <p:cBhvr>
                                        <p:cTn id="6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8" grpId="0"/>
      <p:bldP spid="59" grpId="0"/>
      <p:bldP spid="60" grpId="0"/>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sp>
        <p:nvSpPr>
          <p:cNvPr id="2" name="Rounded Rectangle 1"/>
          <p:cNvSpPr/>
          <p:nvPr/>
        </p:nvSpPr>
        <p:spPr>
          <a:xfrm>
            <a:off x="304800" y="304800"/>
            <a:ext cx="11506200" cy="609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nSpc>
                <a:spcPct val="150000"/>
              </a:lnSpc>
            </a:pPr>
            <a:endParaRPr lang="vi-VN">
              <a:latin typeface="Times New Roman" pitchFamily="18" charset="0"/>
              <a:cs typeface="Times New Roman" pitchFamily="18" charset="0"/>
            </a:endParaRPr>
          </a:p>
        </p:txBody>
      </p:sp>
      <p:grpSp>
        <p:nvGrpSpPr>
          <p:cNvPr id="3318" name="Google Shape;3318;p8"/>
          <p:cNvGrpSpPr/>
          <p:nvPr/>
        </p:nvGrpSpPr>
        <p:grpSpPr>
          <a:xfrm>
            <a:off x="983194" y="614171"/>
            <a:ext cx="6039919" cy="570588"/>
            <a:chOff x="1296327" y="1647588"/>
            <a:chExt cx="6039918" cy="570588"/>
          </a:xfrm>
        </p:grpSpPr>
        <p:sp>
          <p:nvSpPr>
            <p:cNvPr id="3319" name="Google Shape;3319;p8"/>
            <p:cNvSpPr txBox="1"/>
            <p:nvPr/>
          </p:nvSpPr>
          <p:spPr>
            <a:xfrm>
              <a:off x="1866915" y="1694956"/>
              <a:ext cx="5469330" cy="523180"/>
            </a:xfrm>
            <a:prstGeom prst="rect">
              <a:avLst/>
            </a:prstGeom>
            <a:noFill/>
            <a:ln>
              <a:noFill/>
            </a:ln>
          </p:spPr>
          <p:txBody>
            <a:bodyPr spcFirstLastPara="1" wrap="square" lIns="91425" tIns="45700" rIns="91425" bIns="45700" anchor="t" anchorCtr="0">
              <a:spAutoFit/>
            </a:bodyPr>
            <a:lstStyle/>
            <a:p>
              <a:r>
                <a:rPr lang="en-US" sz="2800">
                  <a:solidFill>
                    <a:schemeClr val="dk1"/>
                  </a:solidFill>
                  <a:latin typeface="Times New Roman" pitchFamily="18" charset="0"/>
                  <a:cs typeface="Times New Roman" pitchFamily="18" charset="0"/>
                </a:rPr>
                <a:t>Tính nhẩm (theo mẫu).</a:t>
              </a:r>
              <a:endParaRPr>
                <a:latin typeface="Times New Roman" pitchFamily="18" charset="0"/>
                <a:cs typeface="Times New Roman" pitchFamily="18" charset="0"/>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600" b="1">
                  <a:solidFill>
                    <a:schemeClr val="lt1"/>
                  </a:solidFill>
                  <a:latin typeface="Times New Roman" pitchFamily="18" charset="0"/>
                  <a:cs typeface="Times New Roman" pitchFamily="18" charset="0"/>
                </a:rPr>
                <a:t>3</a:t>
              </a:r>
              <a:endParaRPr sz="3600" b="1">
                <a:solidFill>
                  <a:schemeClr val="lt1"/>
                </a:solidFill>
                <a:latin typeface="Times New Roman" pitchFamily="18" charset="0"/>
                <a:cs typeface="Times New Roman" pitchFamily="18" charset="0"/>
              </a:endParaRPr>
            </a:p>
          </p:txBody>
        </p:sp>
      </p:grpSp>
      <p:sp>
        <p:nvSpPr>
          <p:cNvPr id="3321" name="Google Shape;3321;p8"/>
          <p:cNvSpPr txBox="1"/>
          <p:nvPr/>
        </p:nvSpPr>
        <p:spPr>
          <a:xfrm>
            <a:off x="2553077" y="1232129"/>
            <a:ext cx="5469331"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i="1">
                <a:solidFill>
                  <a:schemeClr val="dk1"/>
                </a:solidFill>
                <a:latin typeface="Times New Roman" pitchFamily="18" charset="0"/>
                <a:cs typeface="Times New Roman" pitchFamily="18" charset="0"/>
              </a:rPr>
              <a:t>Mẫu:</a:t>
            </a:r>
            <a:r>
              <a:rPr lang="en-US" i="1">
                <a:latin typeface="Times New Roman" pitchFamily="18" charset="0"/>
                <a:cs typeface="Times New Roman" pitchFamily="18" charset="0"/>
              </a:rPr>
              <a:t>                             </a:t>
            </a:r>
            <a:r>
              <a:rPr lang="en-US" sz="2800">
                <a:solidFill>
                  <a:schemeClr val="dk1"/>
                </a:solidFill>
                <a:latin typeface="Times New Roman" pitchFamily="18" charset="0"/>
                <a:cs typeface="Times New Roman" pitchFamily="18" charset="0"/>
              </a:rPr>
              <a:t>600 - 200 = ?</a:t>
            </a:r>
            <a:endParaRPr>
              <a:latin typeface="Times New Roman" pitchFamily="18" charset="0"/>
              <a:cs typeface="Times New Roman" pitchFamily="18" charset="0"/>
            </a:endParaRPr>
          </a:p>
        </p:txBody>
      </p:sp>
      <p:sp>
        <p:nvSpPr>
          <p:cNvPr id="3322" name="Google Shape;3322;p8"/>
          <p:cNvSpPr txBox="1"/>
          <p:nvPr/>
        </p:nvSpPr>
        <p:spPr>
          <a:xfrm>
            <a:off x="2020953" y="36576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700 - 300 = …</a:t>
            </a:r>
            <a:endParaRPr sz="1600">
              <a:latin typeface="Times New Roman" pitchFamily="18" charset="0"/>
              <a:cs typeface="Times New Roman" pitchFamily="18" charset="0"/>
            </a:endParaRPr>
          </a:p>
        </p:txBody>
      </p:sp>
      <p:sp>
        <p:nvSpPr>
          <p:cNvPr id="3323" name="Google Shape;3323;p8"/>
          <p:cNvSpPr txBox="1"/>
          <p:nvPr/>
        </p:nvSpPr>
        <p:spPr>
          <a:xfrm>
            <a:off x="2020953" y="44577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800 - 500 = …</a:t>
            </a:r>
            <a:endParaRPr sz="1600">
              <a:latin typeface="Times New Roman" pitchFamily="18" charset="0"/>
              <a:cs typeface="Times New Roman" pitchFamily="18" charset="0"/>
            </a:endParaRPr>
          </a:p>
        </p:txBody>
      </p:sp>
      <p:sp>
        <p:nvSpPr>
          <p:cNvPr id="3324" name="Google Shape;3324;p8"/>
          <p:cNvSpPr txBox="1"/>
          <p:nvPr/>
        </p:nvSpPr>
        <p:spPr>
          <a:xfrm>
            <a:off x="7202553" y="36576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600 - 400 = …</a:t>
            </a:r>
            <a:endParaRPr sz="1600">
              <a:latin typeface="Times New Roman" pitchFamily="18" charset="0"/>
              <a:cs typeface="Times New Roman" pitchFamily="18" charset="0"/>
            </a:endParaRPr>
          </a:p>
        </p:txBody>
      </p:sp>
      <p:sp>
        <p:nvSpPr>
          <p:cNvPr id="3325" name="Google Shape;3325;p8"/>
          <p:cNvSpPr txBox="1"/>
          <p:nvPr/>
        </p:nvSpPr>
        <p:spPr>
          <a:xfrm>
            <a:off x="7202553" y="44577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900 - 700 = …</a:t>
            </a:r>
            <a:endParaRPr sz="1600">
              <a:latin typeface="Times New Roman" pitchFamily="18" charset="0"/>
              <a:cs typeface="Times New Roman" pitchFamily="18" charset="0"/>
            </a:endParaRPr>
          </a:p>
        </p:txBody>
      </p:sp>
      <p:sp>
        <p:nvSpPr>
          <p:cNvPr id="15" name="Google Shape;3321;p8"/>
          <p:cNvSpPr txBox="1"/>
          <p:nvPr/>
        </p:nvSpPr>
        <p:spPr>
          <a:xfrm>
            <a:off x="3331560" y="1981201"/>
            <a:ext cx="1240440"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chemeClr val="dk1"/>
                </a:solidFill>
                <a:latin typeface="Times New Roman" pitchFamily="18" charset="0"/>
                <a:cs typeface="Times New Roman" pitchFamily="18" charset="0"/>
              </a:rPr>
              <a:t>Nhẩm:</a:t>
            </a:r>
            <a:endParaRPr>
              <a:latin typeface="Times New Roman" pitchFamily="18" charset="0"/>
              <a:cs typeface="Times New Roman" pitchFamily="18" charset="0"/>
            </a:endParaRPr>
          </a:p>
        </p:txBody>
      </p:sp>
      <p:sp>
        <p:nvSpPr>
          <p:cNvPr id="16" name="Google Shape;3321;p8"/>
          <p:cNvSpPr txBox="1"/>
          <p:nvPr/>
        </p:nvSpPr>
        <p:spPr>
          <a:xfrm>
            <a:off x="4741469" y="2514601"/>
            <a:ext cx="5469331"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chemeClr val="dk1"/>
                </a:solidFill>
                <a:latin typeface="Times New Roman" pitchFamily="18" charset="0"/>
                <a:cs typeface="Times New Roman" pitchFamily="18" charset="0"/>
              </a:rPr>
              <a:t>600   -   200  =  400</a:t>
            </a:r>
            <a:endParaRPr>
              <a:latin typeface="Times New Roman" pitchFamily="18" charset="0"/>
              <a:cs typeface="Times New Roman" pitchFamily="18" charset="0"/>
            </a:endParaRPr>
          </a:p>
        </p:txBody>
      </p:sp>
      <p:sp>
        <p:nvSpPr>
          <p:cNvPr id="3" name="Rounded Rectangle 2"/>
          <p:cNvSpPr/>
          <p:nvPr/>
        </p:nvSpPr>
        <p:spPr>
          <a:xfrm>
            <a:off x="4038603" y="3810003"/>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400</a:t>
            </a:r>
          </a:p>
        </p:txBody>
      </p:sp>
      <p:sp>
        <p:nvSpPr>
          <p:cNvPr id="4" name="Down Arrow 3"/>
          <p:cNvSpPr/>
          <p:nvPr/>
        </p:nvSpPr>
        <p:spPr>
          <a:xfrm>
            <a:off x="4953001" y="1839253"/>
            <a:ext cx="149683" cy="218147"/>
          </a:xfrm>
          <a:prstGeom prst="down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p>
        </p:txBody>
      </p:sp>
      <p:sp>
        <p:nvSpPr>
          <p:cNvPr id="19" name="Down Arrow 18"/>
          <p:cNvSpPr/>
          <p:nvPr/>
        </p:nvSpPr>
        <p:spPr>
          <a:xfrm>
            <a:off x="5867401" y="1828801"/>
            <a:ext cx="149683" cy="218147"/>
          </a:xfrm>
          <a:prstGeom prst="down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p>
        </p:txBody>
      </p:sp>
      <p:sp>
        <p:nvSpPr>
          <p:cNvPr id="20" name="Google Shape;3321;p8"/>
          <p:cNvSpPr txBox="1"/>
          <p:nvPr/>
        </p:nvSpPr>
        <p:spPr>
          <a:xfrm>
            <a:off x="4572000" y="1981201"/>
            <a:ext cx="1143000"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6 trăm</a:t>
            </a:r>
            <a:endParaRPr>
              <a:solidFill>
                <a:srgbClr val="002060"/>
              </a:solidFill>
              <a:latin typeface="Times New Roman" pitchFamily="18" charset="0"/>
              <a:cs typeface="Times New Roman" pitchFamily="18" charset="0"/>
            </a:endParaRPr>
          </a:p>
        </p:txBody>
      </p:sp>
      <p:sp>
        <p:nvSpPr>
          <p:cNvPr id="21" name="Google Shape;3321;p8"/>
          <p:cNvSpPr txBox="1"/>
          <p:nvPr/>
        </p:nvSpPr>
        <p:spPr>
          <a:xfrm>
            <a:off x="5846165" y="1981201"/>
            <a:ext cx="1392835"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2 trăm</a:t>
            </a:r>
            <a:endParaRPr>
              <a:solidFill>
                <a:srgbClr val="002060"/>
              </a:solidFill>
              <a:latin typeface="Times New Roman" pitchFamily="18" charset="0"/>
              <a:cs typeface="Times New Roman" pitchFamily="18" charset="0"/>
            </a:endParaRPr>
          </a:p>
        </p:txBody>
      </p:sp>
      <p:sp>
        <p:nvSpPr>
          <p:cNvPr id="22" name="Google Shape;3321;p8"/>
          <p:cNvSpPr txBox="1"/>
          <p:nvPr/>
        </p:nvSpPr>
        <p:spPr>
          <a:xfrm>
            <a:off x="5579471" y="1803781"/>
            <a:ext cx="287935" cy="1015619"/>
          </a:xfrm>
          <a:prstGeom prst="rect">
            <a:avLst/>
          </a:prstGeom>
          <a:noFill/>
          <a:ln>
            <a:noFill/>
          </a:ln>
        </p:spPr>
        <p:txBody>
          <a:bodyPr spcFirstLastPara="1" wrap="square" lIns="91404" tIns="45698" rIns="91404" bIns="45698" anchor="t" anchorCtr="0">
            <a:spAutoFit/>
          </a:bodyPr>
          <a:lstStyle/>
          <a:p>
            <a:pPr>
              <a:lnSpc>
                <a:spcPct val="150000"/>
              </a:lnSpc>
            </a:pPr>
            <a:r>
              <a:rPr lang="en-US" sz="4000">
                <a:solidFill>
                  <a:srgbClr val="002060"/>
                </a:solidFill>
                <a:latin typeface="Times New Roman" pitchFamily="18" charset="0"/>
                <a:cs typeface="Times New Roman" pitchFamily="18" charset="0"/>
              </a:rPr>
              <a:t>-</a:t>
            </a:r>
            <a:endParaRPr sz="2000">
              <a:solidFill>
                <a:srgbClr val="002060"/>
              </a:solidFill>
              <a:latin typeface="Times New Roman" pitchFamily="18" charset="0"/>
              <a:cs typeface="Times New Roman" pitchFamily="18" charset="0"/>
            </a:endParaRPr>
          </a:p>
        </p:txBody>
      </p:sp>
      <p:sp>
        <p:nvSpPr>
          <p:cNvPr id="23" name="Google Shape;3321;p8"/>
          <p:cNvSpPr txBox="1"/>
          <p:nvPr/>
        </p:nvSpPr>
        <p:spPr>
          <a:xfrm>
            <a:off x="6858006" y="1981201"/>
            <a:ext cx="1785257"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   </a:t>
            </a:r>
            <a:r>
              <a:rPr lang="en-US" sz="2800">
                <a:solidFill>
                  <a:srgbClr val="002060"/>
                </a:solidFill>
                <a:latin typeface="Times New Roman" pitchFamily="18" charset="0"/>
                <a:cs typeface="Times New Roman" pitchFamily="18" charset="0"/>
              </a:rPr>
              <a:t>trăm.</a:t>
            </a:r>
            <a:endParaRPr>
              <a:solidFill>
                <a:srgbClr val="002060"/>
              </a:solidFill>
              <a:latin typeface="Times New Roman" pitchFamily="18" charset="0"/>
              <a:cs typeface="Times New Roman" pitchFamily="18" charset="0"/>
            </a:endParaRPr>
          </a:p>
        </p:txBody>
      </p:sp>
      <p:sp>
        <p:nvSpPr>
          <p:cNvPr id="24" name="Rounded Rectangle 23"/>
          <p:cNvSpPr/>
          <p:nvPr/>
        </p:nvSpPr>
        <p:spPr>
          <a:xfrm>
            <a:off x="4072351" y="4583802"/>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300</a:t>
            </a:r>
          </a:p>
        </p:txBody>
      </p:sp>
      <p:sp>
        <p:nvSpPr>
          <p:cNvPr id="25" name="Rounded Rectangle 24"/>
          <p:cNvSpPr/>
          <p:nvPr/>
        </p:nvSpPr>
        <p:spPr>
          <a:xfrm>
            <a:off x="9211503" y="4602855"/>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200</a:t>
            </a:r>
          </a:p>
        </p:txBody>
      </p:sp>
      <p:sp>
        <p:nvSpPr>
          <p:cNvPr id="26" name="Rounded Rectangle 25"/>
          <p:cNvSpPr/>
          <p:nvPr/>
        </p:nvSpPr>
        <p:spPr>
          <a:xfrm>
            <a:off x="9211503" y="3783703"/>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200</a:t>
            </a:r>
          </a:p>
        </p:txBody>
      </p:sp>
      <p:sp>
        <p:nvSpPr>
          <p:cNvPr id="27" name="Google Shape;3321;p8"/>
          <p:cNvSpPr txBox="1"/>
          <p:nvPr/>
        </p:nvSpPr>
        <p:spPr>
          <a:xfrm>
            <a:off x="4572000" y="1981201"/>
            <a:ext cx="381000"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b="1">
                <a:solidFill>
                  <a:srgbClr val="FF0000"/>
                </a:solidFill>
                <a:latin typeface="Times New Roman" pitchFamily="18" charset="0"/>
                <a:cs typeface="Times New Roman" pitchFamily="18" charset="0"/>
              </a:rPr>
              <a:t>6</a:t>
            </a:r>
            <a:endParaRPr b="1">
              <a:solidFill>
                <a:srgbClr val="FF0000"/>
              </a:solidFill>
              <a:latin typeface="Times New Roman" pitchFamily="18" charset="0"/>
              <a:cs typeface="Times New Roman" pitchFamily="18" charset="0"/>
            </a:endParaRPr>
          </a:p>
        </p:txBody>
      </p:sp>
      <p:sp>
        <p:nvSpPr>
          <p:cNvPr id="28" name="Google Shape;3321;p8"/>
          <p:cNvSpPr txBox="1"/>
          <p:nvPr/>
        </p:nvSpPr>
        <p:spPr>
          <a:xfrm>
            <a:off x="5848084" y="1981201"/>
            <a:ext cx="552717"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b="1">
                <a:solidFill>
                  <a:srgbClr val="FF0000"/>
                </a:solidFill>
                <a:latin typeface="Times New Roman" pitchFamily="18" charset="0"/>
                <a:cs typeface="Times New Roman" pitchFamily="18" charset="0"/>
              </a:rPr>
              <a:t>2</a:t>
            </a:r>
            <a:endParaRPr b="1">
              <a:solidFill>
                <a:srgbClr val="FF0000"/>
              </a:solidFill>
              <a:latin typeface="Times New Roman" pitchFamily="18" charset="0"/>
              <a:cs typeface="Times New Roman" pitchFamily="18" charset="0"/>
            </a:endParaRPr>
          </a:p>
        </p:txBody>
      </p:sp>
      <p:sp>
        <p:nvSpPr>
          <p:cNvPr id="29" name="Google Shape;3321;p8"/>
          <p:cNvSpPr txBox="1"/>
          <p:nvPr/>
        </p:nvSpPr>
        <p:spPr>
          <a:xfrm>
            <a:off x="7239001" y="1981201"/>
            <a:ext cx="427635"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b="1">
                <a:solidFill>
                  <a:srgbClr val="FF0000"/>
                </a:solidFill>
                <a:latin typeface="Times New Roman" pitchFamily="18" charset="0"/>
                <a:cs typeface="Times New Roman" pitchFamily="18" charset="0"/>
              </a:rPr>
              <a:t>4</a:t>
            </a:r>
            <a:endParaRPr b="1">
              <a:solidFill>
                <a:srgbClr val="FF0000"/>
              </a:solidFill>
              <a:latin typeface="Times New Roman" pitchFamily="18" charset="0"/>
              <a:cs typeface="Times New Roman" pitchFamily="18" charset="0"/>
            </a:endParaRPr>
          </a:p>
        </p:txBody>
      </p:sp>
      <p:sp>
        <p:nvSpPr>
          <p:cNvPr id="30" name="Google Shape;3321;p8"/>
          <p:cNvSpPr txBox="1"/>
          <p:nvPr/>
        </p:nvSpPr>
        <p:spPr>
          <a:xfrm>
            <a:off x="6879772" y="1995689"/>
            <a:ext cx="587829"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a:t>
            </a:r>
            <a:r>
              <a:rPr lang="en-US" sz="2800">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 </a:t>
            </a:r>
            <a:endParaRPr>
              <a:solidFill>
                <a:srgbClr val="002060"/>
              </a:solidFill>
              <a:latin typeface="Times New Roman" pitchFamily="18" charset="0"/>
              <a:cs typeface="Times New Roman" pitchFamily="18" charset="0"/>
            </a:endParaRPr>
          </a:p>
        </p:txBody>
      </p:sp>
      <p:cxnSp>
        <p:nvCxnSpPr>
          <p:cNvPr id="31" name="Straight Connector 30"/>
          <p:cNvCxnSpPr/>
          <p:nvPr/>
        </p:nvCxnSpPr>
        <p:spPr>
          <a:xfrm>
            <a:off x="1646685" y="1143000"/>
            <a:ext cx="1684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1"/>
                                        </p:tgtEl>
                                        <p:attrNameLst>
                                          <p:attrName>style.visibility</p:attrName>
                                        </p:attrNameLst>
                                      </p:cBhvr>
                                      <p:to>
                                        <p:strVal val="visible"/>
                                      </p:to>
                                    </p:set>
                                    <p:animEffect transition="in" filter="fade">
                                      <p:cBhvr>
                                        <p:cTn id="17" dur="500"/>
                                        <p:tgtEl>
                                          <p:spTgt spid="33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322"/>
                                        </p:tgtEl>
                                        <p:attrNameLst>
                                          <p:attrName>style.visibility</p:attrName>
                                        </p:attrNameLst>
                                      </p:cBhvr>
                                      <p:to>
                                        <p:strVal val="visible"/>
                                      </p:to>
                                    </p:set>
                                    <p:animEffect transition="in" filter="fade">
                                      <p:cBhvr>
                                        <p:cTn id="74" dur="500"/>
                                        <p:tgtEl>
                                          <p:spTgt spid="3322"/>
                                        </p:tgtEl>
                                      </p:cBhvr>
                                    </p:animEffect>
                                  </p:childTnLst>
                                </p:cTn>
                              </p:par>
                              <p:par>
                                <p:cTn id="75" presetID="10" presetClass="entr" presetSubtype="0" fill="hold" nodeType="withEffect">
                                  <p:stCondLst>
                                    <p:cond delay="0"/>
                                  </p:stCondLst>
                                  <p:childTnLst>
                                    <p:set>
                                      <p:cBhvr>
                                        <p:cTn id="76" dur="1" fill="hold">
                                          <p:stCondLst>
                                            <p:cond delay="0"/>
                                          </p:stCondLst>
                                        </p:cTn>
                                        <p:tgtEl>
                                          <p:spTgt spid="3323"/>
                                        </p:tgtEl>
                                        <p:attrNameLst>
                                          <p:attrName>style.visibility</p:attrName>
                                        </p:attrNameLst>
                                      </p:cBhvr>
                                      <p:to>
                                        <p:strVal val="visible"/>
                                      </p:to>
                                    </p:set>
                                    <p:animEffect transition="in" filter="fade">
                                      <p:cBhvr>
                                        <p:cTn id="77" dur="500"/>
                                        <p:tgtEl>
                                          <p:spTgt spid="3323"/>
                                        </p:tgtEl>
                                      </p:cBhvr>
                                    </p:animEffect>
                                  </p:childTnLst>
                                </p:cTn>
                              </p:par>
                              <p:par>
                                <p:cTn id="78" presetID="10" presetClass="entr" presetSubtype="0" fill="hold" nodeType="withEffect">
                                  <p:stCondLst>
                                    <p:cond delay="0"/>
                                  </p:stCondLst>
                                  <p:childTnLst>
                                    <p:set>
                                      <p:cBhvr>
                                        <p:cTn id="79" dur="1" fill="hold">
                                          <p:stCondLst>
                                            <p:cond delay="0"/>
                                          </p:stCondLst>
                                        </p:cTn>
                                        <p:tgtEl>
                                          <p:spTgt spid="3324"/>
                                        </p:tgtEl>
                                        <p:attrNameLst>
                                          <p:attrName>style.visibility</p:attrName>
                                        </p:attrNameLst>
                                      </p:cBhvr>
                                      <p:to>
                                        <p:strVal val="visible"/>
                                      </p:to>
                                    </p:set>
                                    <p:animEffect transition="in" filter="fade">
                                      <p:cBhvr>
                                        <p:cTn id="80" dur="500"/>
                                        <p:tgtEl>
                                          <p:spTgt spid="3324"/>
                                        </p:tgtEl>
                                      </p:cBhvr>
                                    </p:animEffect>
                                  </p:childTnLst>
                                </p:cTn>
                              </p:par>
                              <p:par>
                                <p:cTn id="81" presetID="10" presetClass="entr" presetSubtype="0" fill="hold" nodeType="withEffect">
                                  <p:stCondLst>
                                    <p:cond delay="0"/>
                                  </p:stCondLst>
                                  <p:childTnLst>
                                    <p:set>
                                      <p:cBhvr>
                                        <p:cTn id="82" dur="1" fill="hold">
                                          <p:stCondLst>
                                            <p:cond delay="0"/>
                                          </p:stCondLst>
                                        </p:cTn>
                                        <p:tgtEl>
                                          <p:spTgt spid="3325"/>
                                        </p:tgtEl>
                                        <p:attrNameLst>
                                          <p:attrName>style.visibility</p:attrName>
                                        </p:attrNameLst>
                                      </p:cBhvr>
                                      <p:to>
                                        <p:strVal val="visible"/>
                                      </p:to>
                                    </p:set>
                                    <p:animEffect transition="in" filter="fade">
                                      <p:cBhvr>
                                        <p:cTn id="83" dur="500"/>
                                        <p:tgtEl>
                                          <p:spTgt spid="3325"/>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grpId="0"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circle(in)">
                                      <p:cBhvr>
                                        <p:cTn id="88" dur="2000"/>
                                        <p:tgtEl>
                                          <p:spTgt spid="3"/>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circle(in)">
                                      <p:cBhvr>
                                        <p:cTn id="93" dur="20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circle(in)">
                                      <p:cBhvr>
                                        <p:cTn id="98" dur="2000"/>
                                        <p:tgtEl>
                                          <p:spTgt spid="26"/>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circle(in)">
                                      <p:cBhvr>
                                        <p:cTn id="10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9"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sp>
        <p:nvSpPr>
          <p:cNvPr id="7" name="Rounded Rectangle 6"/>
          <p:cNvSpPr/>
          <p:nvPr/>
        </p:nvSpPr>
        <p:spPr>
          <a:xfrm>
            <a:off x="304800" y="152407"/>
            <a:ext cx="11734800" cy="64933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nSpc>
                <a:spcPct val="150000"/>
              </a:lnSpc>
            </a:pPr>
            <a:endParaRPr lang="vi-VN">
              <a:latin typeface="Times New Roman" pitchFamily="18" charset="0"/>
              <a:cs typeface="Times New Roman" pitchFamily="18" charset="0"/>
            </a:endParaRPr>
          </a:p>
        </p:txBody>
      </p:sp>
      <p:grpSp>
        <p:nvGrpSpPr>
          <p:cNvPr id="3334" name="Google Shape;3334;p9"/>
          <p:cNvGrpSpPr/>
          <p:nvPr/>
        </p:nvGrpSpPr>
        <p:grpSpPr>
          <a:xfrm>
            <a:off x="685800" y="228600"/>
            <a:ext cx="10515600" cy="1971512"/>
            <a:chOff x="1296327" y="1567956"/>
            <a:chExt cx="10515599" cy="1971512"/>
          </a:xfrm>
        </p:grpSpPr>
        <p:sp>
          <p:nvSpPr>
            <p:cNvPr id="3335" name="Google Shape;3335;p9"/>
            <p:cNvSpPr txBox="1"/>
            <p:nvPr/>
          </p:nvSpPr>
          <p:spPr>
            <a:xfrm>
              <a:off x="1866915" y="1567956"/>
              <a:ext cx="9945011" cy="1971512"/>
            </a:xfrm>
            <a:prstGeom prst="rect">
              <a:avLst/>
            </a:prstGeom>
            <a:noFill/>
            <a:ln>
              <a:noFill/>
            </a:ln>
          </p:spPr>
          <p:txBody>
            <a:bodyPr spcFirstLastPara="1" wrap="square" lIns="91425" tIns="45700" rIns="91425" bIns="45700" anchor="t" anchorCtr="0">
              <a:spAutoFit/>
            </a:bodyPr>
            <a:lstStyle/>
            <a:p>
              <a:pPr>
                <a:lnSpc>
                  <a:spcPct val="142857"/>
                </a:lnSpc>
              </a:pPr>
              <a:r>
                <a:rPr lang="en-US" sz="2800">
                  <a:solidFill>
                    <a:schemeClr val="dk1"/>
                  </a:solidFill>
                  <a:latin typeface="Arial" panose="020B0604020202020204" pitchFamily="34" charset="0"/>
                  <a:cs typeface="Arial" panose="020B0604020202020204" pitchFamily="34" charset="0"/>
                </a:rPr>
                <a:t>Bác Sơn thu hoạch được 580 kg thóc nếp. Bác Hùng thu hoạch được ít hơn bác Sơn 40 kg thóc nếp. Hỏi bác Hùng thu hoạch được bao nhiêu ki-lô-gam thóc nếp?</a:t>
              </a:r>
              <a:endParaRPr>
                <a:latin typeface="Arial" panose="020B0604020202020204" pitchFamily="34" charset="0"/>
                <a:cs typeface="Arial" panose="020B0604020202020204" pitchFamily="34" charset="0"/>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600" b="1">
                  <a:solidFill>
                    <a:schemeClr val="lt1"/>
                  </a:solidFill>
                  <a:latin typeface="Arial" panose="020B0604020202020204" pitchFamily="34" charset="0"/>
                  <a:cs typeface="Arial" panose="020B0604020202020204" pitchFamily="34" charset="0"/>
                </a:rPr>
                <a:t>4</a:t>
              </a:r>
              <a:endParaRPr sz="3600" b="1">
                <a:solidFill>
                  <a:schemeClr val="lt1"/>
                </a:solidFill>
                <a:latin typeface="Arial" panose="020B0604020202020204" pitchFamily="34" charset="0"/>
                <a:cs typeface="Arial" panose="020B0604020202020204" pitchFamily="34" charset="0"/>
              </a:endParaRPr>
            </a:p>
          </p:txBody>
        </p:sp>
      </p:grpSp>
      <p:sp>
        <p:nvSpPr>
          <p:cNvPr id="3337" name="Google Shape;3337;p9"/>
          <p:cNvSpPr txBox="1"/>
          <p:nvPr/>
        </p:nvSpPr>
        <p:spPr>
          <a:xfrm>
            <a:off x="252031" y="2624707"/>
            <a:ext cx="4167575" cy="2204919"/>
          </a:xfrm>
          <a:prstGeom prst="rect">
            <a:avLst/>
          </a:prstGeom>
          <a:noFill/>
          <a:ln>
            <a:noFill/>
          </a:ln>
        </p:spPr>
        <p:txBody>
          <a:bodyPr spcFirstLastPara="1" wrap="square" lIns="91404" tIns="45698" rIns="91404" bIns="45698" anchor="t" anchorCtr="0">
            <a:spAutoFit/>
          </a:bodyPr>
          <a:lstStyle/>
          <a:p>
            <a:pPr algn="ctr">
              <a:lnSpc>
                <a:spcPct val="142857"/>
              </a:lnSpc>
            </a:pPr>
            <a:r>
              <a:rPr lang="en-US" sz="2400">
                <a:solidFill>
                  <a:schemeClr val="dk1"/>
                </a:solidFill>
                <a:latin typeface="Arial" panose="020B0604020202020204" pitchFamily="34" charset="0"/>
                <a:cs typeface="Arial" panose="020B0604020202020204" pitchFamily="34" charset="0"/>
              </a:rPr>
              <a:t>Tóm tắt:</a:t>
            </a:r>
            <a:endParaRPr>
              <a:latin typeface="Arial" panose="020B0604020202020204" pitchFamily="34" charset="0"/>
              <a:cs typeface="Arial" panose="020B0604020202020204" pitchFamily="34" charset="0"/>
            </a:endParaRPr>
          </a:p>
          <a:p>
            <a:pPr>
              <a:lnSpc>
                <a:spcPct val="142857"/>
              </a:lnSpc>
            </a:pPr>
            <a:r>
              <a:rPr lang="en-US" sz="2400">
                <a:solidFill>
                  <a:schemeClr val="dk1"/>
                </a:solidFill>
                <a:latin typeface="Arial" panose="020B0604020202020204" pitchFamily="34" charset="0"/>
                <a:cs typeface="Arial" panose="020B0604020202020204" pitchFamily="34" charset="0"/>
              </a:rPr>
              <a:t>Bác Sơn             : 580 kg</a:t>
            </a:r>
            <a:endParaRPr>
              <a:latin typeface="Arial" panose="020B0604020202020204" pitchFamily="34" charset="0"/>
              <a:cs typeface="Arial" panose="020B0604020202020204" pitchFamily="34" charset="0"/>
            </a:endParaRPr>
          </a:p>
          <a:p>
            <a:pPr>
              <a:lnSpc>
                <a:spcPct val="142857"/>
              </a:lnSpc>
            </a:pPr>
            <a:r>
              <a:rPr lang="en-US" sz="2400">
                <a:solidFill>
                  <a:schemeClr val="dk1"/>
                </a:solidFill>
                <a:latin typeface="Arial" panose="020B0604020202020204" pitchFamily="34" charset="0"/>
                <a:cs typeface="Arial" panose="020B0604020202020204" pitchFamily="34" charset="0"/>
              </a:rPr>
              <a:t>Bác Hùng ít hơn:   40kg</a:t>
            </a:r>
            <a:endParaRPr>
              <a:latin typeface="Arial" panose="020B0604020202020204" pitchFamily="34" charset="0"/>
              <a:cs typeface="Arial" panose="020B0604020202020204" pitchFamily="34" charset="0"/>
            </a:endParaRPr>
          </a:p>
          <a:p>
            <a:pPr>
              <a:lnSpc>
                <a:spcPct val="142857"/>
              </a:lnSpc>
            </a:pPr>
            <a:r>
              <a:rPr lang="en-US" sz="2400">
                <a:solidFill>
                  <a:schemeClr val="dk1"/>
                </a:solidFill>
                <a:latin typeface="Arial" panose="020B0604020202020204" pitchFamily="34" charset="0"/>
                <a:cs typeface="Arial" panose="020B0604020202020204" pitchFamily="34" charset="0"/>
              </a:rPr>
              <a:t>Bác Hùng           : … kg?</a:t>
            </a:r>
            <a:endParaRPr>
              <a:latin typeface="Arial" panose="020B0604020202020204" pitchFamily="34" charset="0"/>
              <a:cs typeface="Arial" panose="020B0604020202020204" pitchFamily="34" charset="0"/>
            </a:endParaRPr>
          </a:p>
        </p:txBody>
      </p:sp>
      <p:grpSp>
        <p:nvGrpSpPr>
          <p:cNvPr id="8" name="Group 7"/>
          <p:cNvGrpSpPr/>
          <p:nvPr/>
        </p:nvGrpSpPr>
        <p:grpSpPr>
          <a:xfrm>
            <a:off x="3733801" y="2374304"/>
            <a:ext cx="8269515" cy="3429000"/>
            <a:chOff x="1230914" y="2751410"/>
            <a:chExt cx="10214539" cy="3328319"/>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914" y="2751410"/>
              <a:ext cx="10214539" cy="3328319"/>
            </a:xfrm>
            <a:prstGeom prst="rect">
              <a:avLst/>
            </a:prstGeom>
          </p:spPr>
        </p:pic>
        <p:cxnSp>
          <p:nvCxnSpPr>
            <p:cNvPr id="10" name="Straight Connector 9"/>
            <p:cNvCxnSpPr/>
            <p:nvPr/>
          </p:nvCxnSpPr>
          <p:spPr>
            <a:xfrm>
              <a:off x="1230914" y="2760904"/>
              <a:ext cx="0" cy="3318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38" name="Google Shape;3338;p9"/>
          <p:cNvSpPr txBox="1"/>
          <p:nvPr/>
        </p:nvSpPr>
        <p:spPr>
          <a:xfrm>
            <a:off x="3216735" y="4537544"/>
            <a:ext cx="8365671" cy="796456"/>
          </a:xfrm>
          <a:prstGeom prst="rect">
            <a:avLst/>
          </a:prstGeom>
          <a:noFill/>
          <a:ln>
            <a:noFill/>
          </a:ln>
        </p:spPr>
        <p:txBody>
          <a:bodyPr spcFirstLastPara="1" wrap="square" lIns="91404" tIns="45698" rIns="91404" bIns="45698" anchor="t" anchorCtr="0">
            <a:spAutoFit/>
          </a:bodyPr>
          <a:lstStyle/>
          <a:p>
            <a:pPr algn="ctr">
              <a:lnSpc>
                <a:spcPct val="142857"/>
              </a:lnSpc>
            </a:pPr>
            <a:r>
              <a:rPr lang="en-US" sz="3200" b="1">
                <a:solidFill>
                  <a:srgbClr val="FF0000"/>
                </a:solidFill>
                <a:latin typeface="HP001 4 hàng" pitchFamily="34" charset="0"/>
                <a:cs typeface="Times New Roman" pitchFamily="18" charset="0"/>
              </a:rPr>
              <a:t>580 – 40 = 540 (kg)</a:t>
            </a:r>
            <a:endParaRPr sz="1600" b="1">
              <a:solidFill>
                <a:srgbClr val="FF0000"/>
              </a:solidFill>
              <a:latin typeface="HP001 4 hàng" pitchFamily="34" charset="0"/>
              <a:cs typeface="Times New Roman" pitchFamily="18" charset="0"/>
            </a:endParaRPr>
          </a:p>
        </p:txBody>
      </p:sp>
      <p:sp>
        <p:nvSpPr>
          <p:cNvPr id="11" name="Google Shape;3338;p9"/>
          <p:cNvSpPr txBox="1"/>
          <p:nvPr/>
        </p:nvSpPr>
        <p:spPr>
          <a:xfrm>
            <a:off x="6027965" y="2556344"/>
            <a:ext cx="2506435" cy="796456"/>
          </a:xfrm>
          <a:prstGeom prst="rect">
            <a:avLst/>
          </a:prstGeom>
          <a:noFill/>
          <a:ln>
            <a:noFill/>
          </a:ln>
        </p:spPr>
        <p:txBody>
          <a:bodyPr spcFirstLastPara="1" wrap="square" lIns="91404" tIns="45698" rIns="91404" bIns="45698" anchor="t" anchorCtr="0">
            <a:spAutoFit/>
          </a:bodyPr>
          <a:lstStyle/>
          <a:p>
            <a:pPr algn="ctr">
              <a:lnSpc>
                <a:spcPct val="142857"/>
              </a:lnSpc>
            </a:pPr>
            <a:r>
              <a:rPr lang="en-US" sz="3200" b="1">
                <a:solidFill>
                  <a:srgbClr val="FF0000"/>
                </a:solidFill>
                <a:latin typeface="HP001 4 hàng" pitchFamily="34" charset="0"/>
                <a:cs typeface="Times New Roman" pitchFamily="18" charset="0"/>
              </a:rPr>
              <a:t>  Bài giải</a:t>
            </a:r>
            <a:endParaRPr sz="3200" b="1">
              <a:solidFill>
                <a:srgbClr val="FF0000"/>
              </a:solidFill>
              <a:latin typeface="HP001 4 hàng" pitchFamily="34" charset="0"/>
              <a:cs typeface="Times New Roman" pitchFamily="18" charset="0"/>
            </a:endParaRPr>
          </a:p>
        </p:txBody>
      </p:sp>
      <p:sp>
        <p:nvSpPr>
          <p:cNvPr id="12" name="Google Shape;3338;p9"/>
          <p:cNvSpPr txBox="1"/>
          <p:nvPr/>
        </p:nvSpPr>
        <p:spPr>
          <a:xfrm>
            <a:off x="4207335" y="3200400"/>
            <a:ext cx="8365671" cy="796456"/>
          </a:xfrm>
          <a:prstGeom prst="rect">
            <a:avLst/>
          </a:prstGeom>
          <a:noFill/>
          <a:ln>
            <a:noFill/>
          </a:ln>
        </p:spPr>
        <p:txBody>
          <a:bodyPr spcFirstLastPara="1" wrap="square" lIns="91404" tIns="45698" rIns="91404" bIns="45698" anchor="t" anchorCtr="0">
            <a:spAutoFit/>
          </a:bodyPr>
          <a:lstStyle/>
          <a:p>
            <a:pPr>
              <a:lnSpc>
                <a:spcPct val="142857"/>
              </a:lnSpc>
            </a:pPr>
            <a:r>
              <a:rPr lang="en-US" sz="3200" b="1" dirty="0" err="1">
                <a:solidFill>
                  <a:srgbClr val="FF0000"/>
                </a:solidFill>
                <a:latin typeface="HP001 4 hàng" pitchFamily="34" charset="0"/>
                <a:cs typeface="Times New Roman" pitchFamily="18" charset="0"/>
              </a:rPr>
              <a:t>Bác</a:t>
            </a:r>
            <a:r>
              <a:rPr lang="en-US" sz="3200" b="1" dirty="0">
                <a:solidFill>
                  <a:srgbClr val="FF0000"/>
                </a:solidFill>
                <a:latin typeface="HP001 4 hàng" pitchFamily="34" charset="0"/>
                <a:cs typeface="Times New Roman" pitchFamily="18" charset="0"/>
              </a:rPr>
              <a:t> </a:t>
            </a:r>
            <a:r>
              <a:rPr lang="en-US" sz="3200" b="1" dirty="0" err="1">
                <a:solidFill>
                  <a:srgbClr val="FF0000"/>
                </a:solidFill>
                <a:latin typeface="HP001 4 hàng" pitchFamily="34" charset="0"/>
                <a:cs typeface="Times New Roman" pitchFamily="18" charset="0"/>
              </a:rPr>
              <a:t>Hùng</a:t>
            </a:r>
            <a:r>
              <a:rPr lang="en-US" sz="3200" b="1" dirty="0">
                <a:solidFill>
                  <a:srgbClr val="FF0000"/>
                </a:solidFill>
                <a:latin typeface="HP001 4 hàng" pitchFamily="34" charset="0"/>
                <a:cs typeface="Times New Roman" pitchFamily="18" charset="0"/>
              </a:rPr>
              <a:t> </a:t>
            </a:r>
            <a:r>
              <a:rPr lang="en-US" sz="3200" b="1" dirty="0" err="1">
                <a:solidFill>
                  <a:srgbClr val="FF0000"/>
                </a:solidFill>
                <a:latin typeface="HP001 4 hàng" pitchFamily="34" charset="0"/>
                <a:cs typeface="Times New Roman" pitchFamily="18" charset="0"/>
              </a:rPr>
              <a:t>thu</a:t>
            </a:r>
            <a:r>
              <a:rPr lang="en-US" sz="3200" b="1" dirty="0">
                <a:solidFill>
                  <a:srgbClr val="FF0000"/>
                </a:solidFill>
                <a:latin typeface="HP001 4 hàng" pitchFamily="34" charset="0"/>
                <a:cs typeface="Times New Roman" pitchFamily="18" charset="0"/>
              </a:rPr>
              <a:t> </a:t>
            </a:r>
            <a:r>
              <a:rPr lang="en-US" sz="3200" b="1" dirty="0" err="1">
                <a:solidFill>
                  <a:srgbClr val="FF0000"/>
                </a:solidFill>
                <a:latin typeface="HP001 4 hàng" pitchFamily="34" charset="0"/>
                <a:cs typeface="Times New Roman" pitchFamily="18" charset="0"/>
              </a:rPr>
              <a:t>hoạch</a:t>
            </a:r>
            <a:r>
              <a:rPr lang="en-US" sz="3200" b="1" dirty="0">
                <a:solidFill>
                  <a:srgbClr val="FF0000"/>
                </a:solidFill>
                <a:latin typeface="HP001 4 hàng" pitchFamily="34" charset="0"/>
                <a:cs typeface="Times New Roman" pitchFamily="18" charset="0"/>
              </a:rPr>
              <a:t> </a:t>
            </a:r>
            <a:r>
              <a:rPr lang="en-US" sz="3200" b="1" dirty="0" err="1">
                <a:solidFill>
                  <a:srgbClr val="FF0000"/>
                </a:solidFill>
                <a:latin typeface="HP001 4 hàng" pitchFamily="34" charset="0"/>
                <a:cs typeface="Times New Roman" pitchFamily="18" charset="0"/>
              </a:rPr>
              <a:t>được</a:t>
            </a:r>
            <a:r>
              <a:rPr lang="en-US" sz="3200" b="1" dirty="0">
                <a:solidFill>
                  <a:srgbClr val="FF0000"/>
                </a:solidFill>
                <a:latin typeface="HP001 4 hàng" pitchFamily="34" charset="0"/>
                <a:cs typeface="Times New Roman" pitchFamily="18" charset="0"/>
              </a:rPr>
              <a:t> </a:t>
            </a:r>
            <a:r>
              <a:rPr lang="en-US" sz="3200" b="1" dirty="0" err="1">
                <a:solidFill>
                  <a:srgbClr val="FF0000"/>
                </a:solidFill>
                <a:latin typeface="HP001 4 hàng" pitchFamily="34" charset="0"/>
                <a:cs typeface="Times New Roman" pitchFamily="18" charset="0"/>
              </a:rPr>
              <a:t>số</a:t>
            </a:r>
            <a:r>
              <a:rPr lang="en-US" sz="3200" b="1" dirty="0">
                <a:solidFill>
                  <a:srgbClr val="FF0000"/>
                </a:solidFill>
                <a:latin typeface="HP001 4 hàng" pitchFamily="34" charset="0"/>
                <a:cs typeface="Times New Roman" pitchFamily="18" charset="0"/>
              </a:rPr>
              <a:t> </a:t>
            </a:r>
            <a:r>
              <a:rPr lang="en-US" sz="3200" b="1" dirty="0" err="1">
                <a:solidFill>
                  <a:srgbClr val="FF0000"/>
                </a:solidFill>
                <a:latin typeface="HP001 4 hàng" pitchFamily="34" charset="0"/>
                <a:cs typeface="Times New Roman" pitchFamily="18" charset="0"/>
              </a:rPr>
              <a:t>ki</a:t>
            </a:r>
            <a:r>
              <a:rPr lang="en-US" sz="3200" b="1" dirty="0">
                <a:solidFill>
                  <a:srgbClr val="FF0000"/>
                </a:solidFill>
                <a:latin typeface="HP001 4 hàng" pitchFamily="34" charset="0"/>
                <a:cs typeface="Times New Roman" pitchFamily="18" charset="0"/>
              </a:rPr>
              <a:t>-</a:t>
            </a:r>
            <a:r>
              <a:rPr lang="en-US" sz="3200" b="1" dirty="0" err="1">
                <a:solidFill>
                  <a:srgbClr val="FF0000"/>
                </a:solidFill>
                <a:latin typeface="HP001 4 hàng" pitchFamily="34" charset="0"/>
                <a:cs typeface="Times New Roman" pitchFamily="18" charset="0"/>
              </a:rPr>
              <a:t>lô</a:t>
            </a:r>
            <a:r>
              <a:rPr lang="en-US" sz="3200" b="1" dirty="0">
                <a:solidFill>
                  <a:srgbClr val="FF0000"/>
                </a:solidFill>
                <a:latin typeface="HP001 4 hàng" pitchFamily="34" charset="0"/>
                <a:cs typeface="Times New Roman" pitchFamily="18" charset="0"/>
              </a:rPr>
              <a:t>-gam</a:t>
            </a:r>
            <a:endParaRPr sz="1600" b="1" dirty="0">
              <a:solidFill>
                <a:srgbClr val="FF0000"/>
              </a:solidFill>
              <a:latin typeface="HP001 4 hàng" pitchFamily="34" charset="0"/>
              <a:cs typeface="Times New Roman" pitchFamily="18" charset="0"/>
            </a:endParaRPr>
          </a:p>
        </p:txBody>
      </p:sp>
      <p:sp>
        <p:nvSpPr>
          <p:cNvPr id="13" name="Google Shape;3338;p9"/>
          <p:cNvSpPr txBox="1"/>
          <p:nvPr/>
        </p:nvSpPr>
        <p:spPr>
          <a:xfrm>
            <a:off x="5274135" y="5223344"/>
            <a:ext cx="8365671" cy="796456"/>
          </a:xfrm>
          <a:prstGeom prst="rect">
            <a:avLst/>
          </a:prstGeom>
          <a:noFill/>
          <a:ln>
            <a:noFill/>
          </a:ln>
        </p:spPr>
        <p:txBody>
          <a:bodyPr spcFirstLastPara="1" wrap="square" lIns="91404" tIns="45698" rIns="91404" bIns="45698" anchor="t" anchorCtr="0">
            <a:spAutoFit/>
          </a:bodyPr>
          <a:lstStyle/>
          <a:p>
            <a:pPr algn="ctr">
              <a:lnSpc>
                <a:spcPct val="142857"/>
              </a:lnSpc>
            </a:pPr>
            <a:r>
              <a:rPr lang="en-US" sz="3200" b="1">
                <a:solidFill>
                  <a:srgbClr val="FF0000"/>
                </a:solidFill>
                <a:latin typeface="HP001 4 hàng" pitchFamily="34" charset="0"/>
                <a:cs typeface="Times New Roman" pitchFamily="18" charset="0"/>
              </a:rPr>
              <a:t>Đáp số: 540 kg thŉ nếp.</a:t>
            </a:r>
            <a:endParaRPr sz="3200" b="1">
              <a:solidFill>
                <a:srgbClr val="FF0000"/>
              </a:solidFill>
              <a:latin typeface="HP001 4 hàng" pitchFamily="34" charset="0"/>
              <a:cs typeface="Times New Roman" pitchFamily="18" charset="0"/>
            </a:endParaRPr>
          </a:p>
        </p:txBody>
      </p:sp>
      <p:sp>
        <p:nvSpPr>
          <p:cNvPr id="14" name="Google Shape;3338;p9"/>
          <p:cNvSpPr txBox="1"/>
          <p:nvPr/>
        </p:nvSpPr>
        <p:spPr>
          <a:xfrm>
            <a:off x="3668036" y="3851744"/>
            <a:ext cx="2580365" cy="796456"/>
          </a:xfrm>
          <a:prstGeom prst="rect">
            <a:avLst/>
          </a:prstGeom>
          <a:noFill/>
          <a:ln>
            <a:noFill/>
          </a:ln>
        </p:spPr>
        <p:txBody>
          <a:bodyPr spcFirstLastPara="1" wrap="square" lIns="91404" tIns="45698" rIns="91404" bIns="45698" anchor="t" anchorCtr="0">
            <a:spAutoFit/>
          </a:bodyPr>
          <a:lstStyle/>
          <a:p>
            <a:pPr>
              <a:lnSpc>
                <a:spcPct val="142857"/>
              </a:lnSpc>
            </a:pPr>
            <a:r>
              <a:rPr lang="en-US" sz="3200" b="1">
                <a:solidFill>
                  <a:srgbClr val="FF0000"/>
                </a:solidFill>
                <a:latin typeface="HP001 4 hàng" pitchFamily="34" charset="0"/>
                <a:cs typeface="Times New Roman" pitchFamily="18" charset="0"/>
              </a:rPr>
              <a:t>thŉ nếp là:</a:t>
            </a:r>
            <a:endParaRPr sz="1600" b="1">
              <a:solidFill>
                <a:srgbClr val="FF0000"/>
              </a:solidFill>
              <a:latin typeface="HP001 4 hàng" pitchFamily="34" charset="0"/>
              <a:cs typeface="Times New Roman" pitchFamily="18" charset="0"/>
            </a:endParaRPr>
          </a:p>
        </p:txBody>
      </p:sp>
      <p:cxnSp>
        <p:nvCxnSpPr>
          <p:cNvPr id="15" name="Straight Connector 14"/>
          <p:cNvCxnSpPr/>
          <p:nvPr/>
        </p:nvCxnSpPr>
        <p:spPr>
          <a:xfrm>
            <a:off x="1371600" y="8382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15737" y="790028"/>
            <a:ext cx="10586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229600" y="838200"/>
            <a:ext cx="1401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3302272" y="947656"/>
            <a:ext cx="1090224"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p>
        </p:txBody>
      </p:sp>
      <p:cxnSp>
        <p:nvCxnSpPr>
          <p:cNvPr id="21" name="Straight Connector 20"/>
          <p:cNvCxnSpPr/>
          <p:nvPr/>
        </p:nvCxnSpPr>
        <p:spPr>
          <a:xfrm>
            <a:off x="6027965" y="1436915"/>
            <a:ext cx="7311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8390170" y="1436915"/>
            <a:ext cx="20492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1371600" y="2057400"/>
            <a:ext cx="70185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par>
                                <p:cTn id="24" presetID="22" presetClass="entr" presetSubtype="8"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37"/>
                                        </p:tgtEl>
                                        <p:attrNameLst>
                                          <p:attrName>style.visibility</p:attrName>
                                        </p:attrNameLst>
                                      </p:cBhvr>
                                      <p:to>
                                        <p:strVal val="visible"/>
                                      </p:to>
                                    </p:set>
                                    <p:animEffect transition="in" filter="fade">
                                      <p:cBhvr>
                                        <p:cTn id="39" dur="500"/>
                                        <p:tgtEl>
                                          <p:spTgt spid="333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fade">
                                      <p:cBhvr>
                                        <p:cTn id="52" dur="500"/>
                                        <p:tgtEl>
                                          <p:spTgt spid="12">
                                            <p:txEl>
                                              <p:pRg st="0" end="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fade">
                                      <p:cBhvr>
                                        <p:cTn id="55" dur="500"/>
                                        <p:tgtEl>
                                          <p:spTgt spid="1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338">
                                            <p:txEl>
                                              <p:pRg st="0" end="0"/>
                                            </p:txEl>
                                          </p:spTgt>
                                        </p:tgtEl>
                                        <p:attrNameLst>
                                          <p:attrName>style.visibility</p:attrName>
                                        </p:attrNameLst>
                                      </p:cBhvr>
                                      <p:to>
                                        <p:strVal val="visible"/>
                                      </p:to>
                                    </p:set>
                                    <p:animEffect transition="in" filter="fade">
                                      <p:cBhvr>
                                        <p:cTn id="60" dur="500"/>
                                        <p:tgtEl>
                                          <p:spTgt spid="333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H_Other_3"/>
          <p:cNvSpPr>
            <a:spLocks noChangeArrowheads="1"/>
          </p:cNvSpPr>
          <p:nvPr>
            <p:custDataLst>
              <p:tags r:id="rId1"/>
            </p:custDataLst>
          </p:nvPr>
        </p:nvSpPr>
        <p:spPr bwMode="auto">
          <a:xfrm rot="1805303" flipH="1">
            <a:off x="1099720" y="3844227"/>
            <a:ext cx="781717" cy="673687"/>
          </a:xfrm>
          <a:prstGeom prst="triangle">
            <a:avLst>
              <a:gd name="adj" fmla="val 50000"/>
            </a:avLst>
          </a:prstGeom>
          <a:solidFill>
            <a:schemeClr val="accent3">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MH_Other_4"/>
          <p:cNvSpPr/>
          <p:nvPr>
            <p:custDataLst>
              <p:tags r:id="rId2"/>
            </p:custDataLst>
          </p:nvPr>
        </p:nvSpPr>
        <p:spPr bwMode="auto">
          <a:xfrm>
            <a:off x="483403" y="3429003"/>
            <a:ext cx="1039388" cy="1195924"/>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3"/>
          </a:solidFill>
          <a:ln w="19050">
            <a:noFill/>
            <a:miter lim="800000"/>
          </a:ln>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defRPr/>
            </a:pPr>
            <a:r>
              <a:rPr lang="en-US" altLang="zh-CN" sz="2800" kern="1200">
                <a:solidFill>
                  <a:srgbClr val="FFFFFF"/>
                </a:solidFill>
                <a:latin typeface="Arial" panose="020B0604020202020204" pitchFamily="34" charset="0"/>
                <a:ea typeface="幼圆" panose="02010509060101010101" pitchFamily="49" charset="-122"/>
                <a:cs typeface="Arial" panose="020B0604020202020204" pitchFamily="34" charset="0"/>
              </a:rPr>
              <a:t>2</a:t>
            </a:r>
            <a:endParaRPr lang="zh-CN" altLang="en-US" sz="2800" kern="1200" dirty="0">
              <a:solidFill>
                <a:srgbClr val="FFFFFF"/>
              </a:solidFill>
              <a:latin typeface="Arial" panose="020B0604020202020204" pitchFamily="34" charset="0"/>
              <a:ea typeface="幼圆" panose="02010509060101010101" pitchFamily="49" charset="-122"/>
              <a:cs typeface="Arial" panose="020B0604020202020204" pitchFamily="34" charset="0"/>
            </a:endParaRPr>
          </a:p>
        </p:txBody>
      </p:sp>
      <p:sp>
        <p:nvSpPr>
          <p:cNvPr id="64" name="MH_Other_5"/>
          <p:cNvSpPr>
            <a:spLocks noChangeArrowheads="1"/>
          </p:cNvSpPr>
          <p:nvPr>
            <p:custDataLst>
              <p:tags r:id="rId3"/>
            </p:custDataLst>
          </p:nvPr>
        </p:nvSpPr>
        <p:spPr bwMode="auto">
          <a:xfrm rot="1805303" flipH="1">
            <a:off x="1097980" y="2361807"/>
            <a:ext cx="781717" cy="673687"/>
          </a:xfrm>
          <a:prstGeom prst="triangle">
            <a:avLst>
              <a:gd name="adj" fmla="val 50000"/>
            </a:avLst>
          </a:prstGeom>
          <a:solidFill>
            <a:schemeClr val="accent2">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MH_Other_6"/>
          <p:cNvSpPr/>
          <p:nvPr>
            <p:custDataLst>
              <p:tags r:id="rId4"/>
            </p:custDataLst>
          </p:nvPr>
        </p:nvSpPr>
        <p:spPr bwMode="auto">
          <a:xfrm>
            <a:off x="483401" y="2015390"/>
            <a:ext cx="1039387" cy="1197665"/>
          </a:xfrm>
          <a:custGeom>
            <a:avLst/>
            <a:gdLst>
              <a:gd name="T0" fmla="*/ 477 w 1030516"/>
              <a:gd name="T1" fmla="*/ 0 h 1186577"/>
              <a:gd name="T2" fmla="*/ 678091 w 1030516"/>
              <a:gd name="T3" fmla="*/ 389224 h 1186577"/>
              <a:gd name="T4" fmla="*/ 0 w 1030516"/>
              <a:gd name="T5" fmla="*/ 783469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pPr>
            <a:r>
              <a:rPr lang="en-US" altLang="zh-CN" sz="2800" kern="1200">
                <a:solidFill>
                  <a:srgbClr val="FFFFFF"/>
                </a:solidFill>
                <a:latin typeface="Arial" panose="020B0604020202020204" pitchFamily="34" charset="0"/>
                <a:ea typeface="幼圆" panose="02010509060101010101" pitchFamily="49" charset="-122"/>
                <a:cs typeface="Arial" panose="020B0604020202020204" pitchFamily="34" charset="0"/>
              </a:rPr>
              <a:t>1</a:t>
            </a:r>
            <a:endParaRPr lang="zh-CN" altLang="en-US" sz="2800" kern="1200" dirty="0">
              <a:solidFill>
                <a:srgbClr val="FFFFFF"/>
              </a:solidFill>
              <a:latin typeface="Arial" panose="020B0604020202020204" pitchFamily="34" charset="0"/>
              <a:ea typeface="幼圆" panose="02010509060101010101" pitchFamily="49" charset="-122"/>
              <a:cs typeface="Arial" panose="020B0604020202020204" pitchFamily="34" charset="0"/>
            </a:endParaRPr>
          </a:p>
        </p:txBody>
      </p:sp>
      <p:pic>
        <p:nvPicPr>
          <p:cNvPr id="70" name="图片 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1019" y="966245"/>
            <a:ext cx="3214612" cy="4933995"/>
          </a:xfrm>
          <a:prstGeom prst="rect">
            <a:avLst/>
          </a:prstGeom>
        </p:spPr>
      </p:pic>
      <p:pic>
        <p:nvPicPr>
          <p:cNvPr id="71" name="图片 7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604" y="5689522"/>
            <a:ext cx="1497157" cy="1007463"/>
          </a:xfrm>
          <a:prstGeom prst="rect">
            <a:avLst/>
          </a:prstGeom>
        </p:spPr>
      </p:pic>
      <p:sp>
        <p:nvSpPr>
          <p:cNvPr id="16" name="TextBox 14"/>
          <p:cNvSpPr txBox="1"/>
          <p:nvPr/>
        </p:nvSpPr>
        <p:spPr>
          <a:xfrm>
            <a:off x="1447803" y="676959"/>
            <a:ext cx="7514212" cy="1046428"/>
          </a:xfrm>
          <a:prstGeom prst="rect">
            <a:avLst/>
          </a:prstGeom>
          <a:noFill/>
        </p:spPr>
        <p:txBody>
          <a:bodyPr wrap="none" lIns="121894" tIns="60948" rIns="121894" bIns="60948" rtlCol="0">
            <a:spAutoFit/>
          </a:bodyPr>
          <a:lstStyle/>
          <a:p>
            <a:r>
              <a:rPr lang="en-US" altLang="zh-CN" sz="6000" b="1">
                <a:ln w="19050">
                  <a:noFill/>
                </a:ln>
                <a:solidFill>
                  <a:srgbClr val="2AADDA"/>
                </a:solidFill>
                <a:effectLst>
                  <a:glow rad="127000">
                    <a:prstClr val="white"/>
                  </a:glow>
                </a:effectLst>
                <a:latin typeface="Arial" panose="020B0604020202020204" pitchFamily="34" charset="0"/>
                <a:cs typeface="Arial" panose="020B0604020202020204" pitchFamily="34" charset="0"/>
              </a:rPr>
              <a:t>YÊU CẦU CẦN ĐẠT</a:t>
            </a:r>
            <a:endParaRPr lang="zh-CN" altLang="en-US" sz="6000" b="1" dirty="0">
              <a:ln w="19050">
                <a:noFill/>
              </a:ln>
              <a:solidFill>
                <a:srgbClr val="2AADDA"/>
              </a:solidFill>
              <a:effectLst>
                <a:glow rad="127000">
                  <a:prstClr val="white"/>
                </a:glow>
              </a:effectLst>
              <a:latin typeface="Arial" panose="020B0604020202020204" pitchFamily="34" charset="0"/>
              <a:cs typeface="Arial" panose="020B0604020202020204" pitchFamily="34" charset="0"/>
            </a:endParaRPr>
          </a:p>
        </p:txBody>
      </p:sp>
      <p:sp>
        <p:nvSpPr>
          <p:cNvPr id="17" name="Rectangle 7"/>
          <p:cNvSpPr>
            <a:spLocks/>
          </p:cNvSpPr>
          <p:nvPr/>
        </p:nvSpPr>
        <p:spPr bwMode="auto">
          <a:xfrm>
            <a:off x="1903782" y="2362368"/>
            <a:ext cx="7240220" cy="1338105"/>
          </a:xfrm>
          <a:prstGeom prst="rect">
            <a:avLst/>
          </a:prstGeom>
          <a:noFill/>
          <a:ln>
            <a:noFill/>
          </a:ln>
        </p:spPr>
        <p:txBody>
          <a:bodyPr lIns="0" tIns="0" rIns="0" bIns="0" anchor="t"/>
          <a:lstStyle/>
          <a:p>
            <a:pPr fontAlgn="base">
              <a:spcBef>
                <a:spcPct val="0"/>
              </a:spcBef>
              <a:spcAft>
                <a:spcPct val="0"/>
              </a:spcAft>
            </a:pPr>
            <a:r>
              <a:rPr lang="en-US" altLang="zh-CN" sz="2800" b="1" spc="100">
                <a:solidFill>
                  <a:srgbClr val="002060"/>
                </a:solidFill>
                <a:latin typeface="Arial" panose="020B0604020202020204" pitchFamily="34" charset="0"/>
                <a:cs typeface="Arial" panose="020B0604020202020204" pitchFamily="34" charset="0"/>
                <a:sym typeface="Lato Light" charset="0"/>
              </a:rPr>
              <a:t>Thực hiện được phép trừ (không nhớ) trong phạm vi 1000.</a:t>
            </a:r>
            <a:endParaRPr lang="en-US" spc="100" dirty="0">
              <a:solidFill>
                <a:srgbClr val="002060"/>
              </a:solidFill>
              <a:latin typeface="Arial" panose="020B0604020202020204" pitchFamily="34" charset="0"/>
              <a:cs typeface="Arial" panose="020B0604020202020204" pitchFamily="34" charset="0"/>
              <a:sym typeface="Lato Light" charset="0"/>
            </a:endParaRPr>
          </a:p>
        </p:txBody>
      </p:sp>
      <p:sp>
        <p:nvSpPr>
          <p:cNvPr id="18" name="Rectangle 7"/>
          <p:cNvSpPr>
            <a:spLocks/>
          </p:cNvSpPr>
          <p:nvPr/>
        </p:nvSpPr>
        <p:spPr bwMode="auto">
          <a:xfrm>
            <a:off x="1889267" y="3695584"/>
            <a:ext cx="6951752" cy="833349"/>
          </a:xfrm>
          <a:prstGeom prst="rect">
            <a:avLst/>
          </a:prstGeom>
          <a:noFill/>
          <a:ln>
            <a:noFill/>
          </a:ln>
        </p:spPr>
        <p:txBody>
          <a:bodyPr lIns="0" tIns="0" rIns="0" bIns="0" anchor="t"/>
          <a:lstStyle/>
          <a:p>
            <a:pPr fontAlgn="base">
              <a:spcBef>
                <a:spcPct val="0"/>
              </a:spcBef>
              <a:spcAft>
                <a:spcPct val="0"/>
              </a:spcAft>
            </a:pPr>
            <a:r>
              <a:rPr lang="en-US" altLang="zh-CN" sz="2800" b="1" spc="100">
                <a:solidFill>
                  <a:srgbClr val="002060"/>
                </a:solidFill>
                <a:latin typeface="Arial" panose="020B0604020202020204" pitchFamily="34" charset="0"/>
                <a:cs typeface="Arial" panose="020B0604020202020204" pitchFamily="34" charset="0"/>
                <a:sym typeface="Lato Light" charset="0"/>
              </a:rPr>
              <a:t>Thực hiện tính nhẩm các số tròn trăm trong phạm vi 1 000.</a:t>
            </a:r>
            <a:endParaRPr lang="en-US" spc="100" dirty="0">
              <a:solidFill>
                <a:srgbClr val="002060"/>
              </a:solidFill>
              <a:latin typeface="Arial" panose="020B0604020202020204" pitchFamily="34" charset="0"/>
              <a:cs typeface="Arial" panose="020B0604020202020204" pitchFamily="34" charset="0"/>
              <a:sym typeface="Lato Light" charset="0"/>
            </a:endParaRPr>
          </a:p>
        </p:txBody>
      </p:sp>
      <p:sp>
        <p:nvSpPr>
          <p:cNvPr id="19" name="Rectangle 7"/>
          <p:cNvSpPr>
            <a:spLocks/>
          </p:cNvSpPr>
          <p:nvPr/>
        </p:nvSpPr>
        <p:spPr bwMode="auto">
          <a:xfrm>
            <a:off x="1889267" y="5115300"/>
            <a:ext cx="6951752" cy="833349"/>
          </a:xfrm>
          <a:prstGeom prst="rect">
            <a:avLst/>
          </a:prstGeom>
          <a:noFill/>
          <a:ln>
            <a:noFill/>
          </a:ln>
        </p:spPr>
        <p:txBody>
          <a:bodyPr lIns="0" tIns="0" rIns="0" bIns="0" anchor="t"/>
          <a:lstStyle/>
          <a:p>
            <a:pPr fontAlgn="base">
              <a:spcBef>
                <a:spcPct val="0"/>
              </a:spcBef>
              <a:spcAft>
                <a:spcPct val="0"/>
              </a:spcAft>
            </a:pPr>
            <a:r>
              <a:rPr lang="en-US" altLang="zh-CN" sz="2800" b="1" spc="100">
                <a:solidFill>
                  <a:srgbClr val="002060"/>
                </a:solidFill>
                <a:latin typeface="Arial" panose="020B0604020202020204" pitchFamily="34" charset="0"/>
                <a:cs typeface="Arial" panose="020B0604020202020204" pitchFamily="34" charset="0"/>
                <a:sym typeface="Lato Light" charset="0"/>
              </a:rPr>
              <a:t>Giải được các bài toán thực tế liên quan đến phép trừ trong phạm vi đã học.</a:t>
            </a:r>
            <a:endParaRPr lang="en-US" spc="100" dirty="0">
              <a:solidFill>
                <a:srgbClr val="002060"/>
              </a:solidFill>
              <a:latin typeface="Arial" panose="020B0604020202020204" pitchFamily="34" charset="0"/>
              <a:cs typeface="Arial" panose="020B0604020202020204" pitchFamily="34" charset="0"/>
              <a:sym typeface="Lato Light" charset="0"/>
            </a:endParaRPr>
          </a:p>
        </p:txBody>
      </p:sp>
      <p:sp>
        <p:nvSpPr>
          <p:cNvPr id="20" name="MH_Other_7"/>
          <p:cNvSpPr>
            <a:spLocks noChangeArrowheads="1"/>
          </p:cNvSpPr>
          <p:nvPr>
            <p:custDataLst>
              <p:tags r:id="rId5"/>
            </p:custDataLst>
          </p:nvPr>
        </p:nvSpPr>
        <p:spPr bwMode="auto">
          <a:xfrm rot="1805303" flipH="1">
            <a:off x="1097575" y="5283421"/>
            <a:ext cx="849928" cy="666859"/>
          </a:xfrm>
          <a:prstGeom prst="triangle">
            <a:avLst>
              <a:gd name="adj" fmla="val 50000"/>
            </a:avLst>
          </a:prstGeom>
          <a:solidFill>
            <a:schemeClr val="accent4">
              <a:lumMod val="40000"/>
              <a:lumOff val="60000"/>
            </a:schemeClr>
          </a:solidFill>
          <a:ln>
            <a:noFill/>
          </a:ln>
        </p:spPr>
        <p:txBody>
          <a:bodyPr lIns="68573" tIns="34290" rIns="68573"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lnSpc>
                <a:spcPct val="130000"/>
              </a:lnSpc>
              <a:defRPr/>
            </a:pPr>
            <a:endParaRPr lang="zh-CN" altLang="en-US">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MH_Other_8"/>
          <p:cNvSpPr/>
          <p:nvPr>
            <p:custDataLst>
              <p:tags r:id="rId6"/>
            </p:custDataLst>
          </p:nvPr>
        </p:nvSpPr>
        <p:spPr bwMode="auto">
          <a:xfrm>
            <a:off x="525681" y="4876800"/>
            <a:ext cx="1130083" cy="1182472"/>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4"/>
          </a:solidFill>
          <a:ln w="19050">
            <a:noFill/>
            <a:miter lim="800000"/>
          </a:ln>
        </p:spPr>
        <p:txBody>
          <a:bodyPr lIns="68573" tIns="34290" rIns="323960"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400">
                <a:solidFill>
                  <a:srgbClr val="FFFFFF"/>
                </a:solidFill>
                <a:latin typeface="Arial" panose="020B0604020202020204" pitchFamily="34" charset="0"/>
                <a:ea typeface="幼圆" panose="02010509060101010101" pitchFamily="49" charset="-122"/>
                <a:cs typeface="Arial" panose="020B0604020202020204" pitchFamily="34" charset="0"/>
              </a:rPr>
              <a:t>3</a:t>
            </a:r>
            <a:endParaRPr lang="zh-CN" altLang="en-US" sz="2400" dirty="0">
              <a:solidFill>
                <a:srgbClr val="FFFFFF"/>
              </a:solidFill>
              <a:latin typeface="Arial" panose="020B0604020202020204" pitchFamily="34" charset="0"/>
              <a:ea typeface="幼圆" panose="02010509060101010101" pitchFamily="49" charset="-122"/>
              <a:cs typeface="Arial" panose="020B0604020202020204" pitchFamily="34" charset="0"/>
            </a:endParaRPr>
          </a:p>
        </p:txBody>
      </p:sp>
    </p:spTree>
    <p:extLst>
      <p:ext uri="{BB962C8B-B14F-4D97-AF65-F5344CB8AC3E}">
        <p14:creationId xmlns:p14="http://schemas.microsoft.com/office/powerpoint/2010/main" val="127001748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750"/>
                                        <p:tgtEl>
                                          <p:spTgt spid="65"/>
                                        </p:tgtEl>
                                      </p:cBhvr>
                                    </p:animEffect>
                                    <p:anim calcmode="lin" valueType="num">
                                      <p:cBhvr>
                                        <p:cTn id="12" dur="750" fill="hold"/>
                                        <p:tgtEl>
                                          <p:spTgt spid="65"/>
                                        </p:tgtEl>
                                        <p:attrNameLst>
                                          <p:attrName>ppt_x</p:attrName>
                                        </p:attrNameLst>
                                      </p:cBhvr>
                                      <p:tavLst>
                                        <p:tav tm="0">
                                          <p:val>
                                            <p:strVal val="#ppt_x"/>
                                          </p:val>
                                        </p:tav>
                                        <p:tav tm="100000">
                                          <p:val>
                                            <p:strVal val="#ppt_x"/>
                                          </p:val>
                                        </p:tav>
                                      </p:tavLst>
                                    </p:anim>
                                    <p:anim calcmode="lin" valueType="num">
                                      <p:cBhvr>
                                        <p:cTn id="13" dur="750" fill="hold"/>
                                        <p:tgtEl>
                                          <p:spTgt spid="65"/>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600"/>
                                        <p:tgtEl>
                                          <p:spTgt spid="64"/>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750"/>
                                        <p:tgtEl>
                                          <p:spTgt spid="62"/>
                                        </p:tgtEl>
                                      </p:cBhvr>
                                    </p:animEffect>
                                    <p:anim calcmode="lin" valueType="num">
                                      <p:cBhvr>
                                        <p:cTn id="20" dur="750" fill="hold"/>
                                        <p:tgtEl>
                                          <p:spTgt spid="62"/>
                                        </p:tgtEl>
                                        <p:attrNameLst>
                                          <p:attrName>ppt_x</p:attrName>
                                        </p:attrNameLst>
                                      </p:cBhvr>
                                      <p:tavLst>
                                        <p:tav tm="0">
                                          <p:val>
                                            <p:strVal val="#ppt_x"/>
                                          </p:val>
                                        </p:tav>
                                        <p:tav tm="100000">
                                          <p:val>
                                            <p:strVal val="#ppt_x"/>
                                          </p:val>
                                        </p:tav>
                                      </p:tavLst>
                                    </p:anim>
                                    <p:anim calcmode="lin" valueType="num">
                                      <p:cBhvr>
                                        <p:cTn id="21" dur="750" fill="hold"/>
                                        <p:tgtEl>
                                          <p:spTgt spid="62"/>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25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600"/>
                                        <p:tgtEl>
                                          <p:spTgt spid="61"/>
                                        </p:tgtEl>
                                      </p:cBhvr>
                                    </p:animEffect>
                                  </p:childTnLst>
                                </p:cTn>
                              </p:par>
                            </p:childTnLst>
                          </p:cTn>
                        </p:par>
                        <p:par>
                          <p:cTn id="25" fill="hold">
                            <p:stCondLst>
                              <p:cond delay="850"/>
                            </p:stCondLst>
                            <p:childTnLst>
                              <p:par>
                                <p:cTn id="26" presetID="10" presetClass="entr" presetSubtype="0" fill="hold"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750"/>
                                        <p:tgtEl>
                                          <p:spTgt spid="71"/>
                                        </p:tgtEl>
                                      </p:cBhvr>
                                    </p:animEffect>
                                  </p:childTnLst>
                                </p:cTn>
                              </p:par>
                            </p:childTnLst>
                          </p:cTn>
                        </p:par>
                        <p:par>
                          <p:cTn id="29" fill="hold">
                            <p:stCondLst>
                              <p:cond delay="1600"/>
                            </p:stCondLst>
                            <p:childTnLst>
                              <p:par>
                                <p:cTn id="30" presetID="5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par>
                          <p:cTn id="35" fill="hold">
                            <p:stCondLst>
                              <p:cond delay="2100"/>
                            </p:stCondLst>
                            <p:childTnLst>
                              <p:par>
                                <p:cTn id="36" presetID="2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childTnLst>
                          </p:cTn>
                        </p:par>
                        <p:par>
                          <p:cTn id="39" fill="hold">
                            <p:stCondLst>
                              <p:cond delay="2600"/>
                            </p:stCondLst>
                            <p:childTnLst>
                              <p:par>
                                <p:cTn id="40" presetID="22" presetClass="entr" presetSubtype="2"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right)">
                                      <p:cBhvr>
                                        <p:cTn id="42" dur="500"/>
                                        <p:tgtEl>
                                          <p:spTgt spid="18"/>
                                        </p:tgtEl>
                                      </p:cBhvr>
                                    </p:animEffect>
                                  </p:childTnLst>
                                </p:cTn>
                              </p:par>
                            </p:childTnLst>
                          </p:cTn>
                        </p:par>
                        <p:par>
                          <p:cTn id="43" fill="hold">
                            <p:stCondLst>
                              <p:cond delay="3100"/>
                            </p:stCondLst>
                            <p:childTnLst>
                              <p:par>
                                <p:cTn id="44" presetID="22" presetClass="entr" presetSubtype="2"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600"/>
                                        <p:tgtEl>
                                          <p:spTgt spid="2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750"/>
                                        <p:tgtEl>
                                          <p:spTgt spid="21"/>
                                        </p:tgtEl>
                                      </p:cBhvr>
                                    </p:animEffect>
                                    <p:anim calcmode="lin" valueType="num">
                                      <p:cBhvr>
                                        <p:cTn id="53" dur="750" fill="hold"/>
                                        <p:tgtEl>
                                          <p:spTgt spid="21"/>
                                        </p:tgtEl>
                                        <p:attrNameLst>
                                          <p:attrName>ppt_x</p:attrName>
                                        </p:attrNameLst>
                                      </p:cBhvr>
                                      <p:tavLst>
                                        <p:tav tm="0">
                                          <p:val>
                                            <p:strVal val="#ppt_x"/>
                                          </p:val>
                                        </p:tav>
                                        <p:tav tm="100000">
                                          <p:val>
                                            <p:strVal val="#ppt_x"/>
                                          </p:val>
                                        </p:tav>
                                      </p:tavLst>
                                    </p:anim>
                                    <p:anim calcmode="lin" valueType="num">
                                      <p:cBhvr>
                                        <p:cTn id="5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4" grpId="0" animBg="1"/>
      <p:bldP spid="65" grpId="0" animBg="1"/>
      <p:bldP spid="16" grpId="0"/>
      <p:bldP spid="17" grpId="0"/>
      <p:bldP spid="18" grpId="0"/>
      <p:bldP spid="19" grpId="0"/>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8471" y="544945"/>
            <a:ext cx="78878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Rounded"/>
                <a:ea typeface="+mn-ea"/>
                <a:cs typeface="+mn-cs"/>
              </a:rPr>
              <a:t>HOẠT ĐỘNG TIẾP NỐI</a:t>
            </a:r>
          </a:p>
        </p:txBody>
      </p:sp>
      <p:sp>
        <p:nvSpPr>
          <p:cNvPr id="3" name="TextBox 2"/>
          <p:cNvSpPr txBox="1"/>
          <p:nvPr/>
        </p:nvSpPr>
        <p:spPr>
          <a:xfrm>
            <a:off x="3417455" y="2697018"/>
            <a:ext cx="5384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Ôn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lại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kiến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về</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800" kern="1200" dirty="0" err="1">
                <a:solidFill>
                  <a:prstClr val="black"/>
                </a:solidFill>
                <a:latin typeface="Arial" panose="020B0604020202020204" pitchFamily="34" charset="0"/>
                <a:ea typeface="+mn-ea"/>
                <a:cs typeface="Arial" panose="020B0604020202020204" pitchFamily="34" charset="0"/>
              </a:rPr>
              <a:t>phép</a:t>
            </a:r>
            <a:r>
              <a:rPr lang="en-US" sz="2800" kern="1200" dirty="0">
                <a:solidFill>
                  <a:prstClr val="black"/>
                </a:solidFill>
                <a:latin typeface="Arial" panose="020B0604020202020204" pitchFamily="34" charset="0"/>
                <a:ea typeface="+mn-ea"/>
                <a:cs typeface="Arial" panose="020B0604020202020204" pitchFamily="34" charset="0"/>
              </a:rPr>
              <a:t> </a:t>
            </a:r>
            <a:r>
              <a:rPr lang="en-US" sz="2800" kern="1200" dirty="0" err="1">
                <a:solidFill>
                  <a:prstClr val="black"/>
                </a:solidFill>
                <a:latin typeface="Arial" panose="020B0604020202020204" pitchFamily="34" charset="0"/>
                <a:ea typeface="+mn-ea"/>
                <a:cs typeface="Arial" panose="020B0604020202020204" pitchFamily="34" charset="0"/>
              </a:rPr>
              <a:t>trừ</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417455" y="3874654"/>
            <a:ext cx="57450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Chuẩn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bị</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Luyện</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5086606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262">
            <a:extLst>
              <a:ext uri="{FF2B5EF4-FFF2-40B4-BE49-F238E27FC236}">
                <a16:creationId xmlns:a16="http://schemas.microsoft.com/office/drawing/2014/main" id="{36E414AC-0629-4C0C-AB22-57E03A49DF00}"/>
              </a:ext>
            </a:extLst>
          </p:cNvPr>
          <p:cNvGrpSpPr/>
          <p:nvPr/>
        </p:nvGrpSpPr>
        <p:grpSpPr>
          <a:xfrm>
            <a:off x="977868" y="510978"/>
            <a:ext cx="10442888" cy="4794665"/>
            <a:chOff x="948057" y="915721"/>
            <a:chExt cx="10710541" cy="4989780"/>
          </a:xfrm>
        </p:grpSpPr>
        <p:grpSp>
          <p:nvGrpSpPr>
            <p:cNvPr id="264" name="Group 263">
              <a:extLst>
                <a:ext uri="{FF2B5EF4-FFF2-40B4-BE49-F238E27FC236}">
                  <a16:creationId xmlns:a16="http://schemas.microsoft.com/office/drawing/2014/main" id="{EDC3C9A4-5341-454B-B21A-7CA1685A4CEA}"/>
                </a:ext>
              </a:extLst>
            </p:cNvPr>
            <p:cNvGrpSpPr/>
            <p:nvPr/>
          </p:nvGrpSpPr>
          <p:grpSpPr>
            <a:xfrm rot="10800000">
              <a:off x="948057" y="915722"/>
              <a:ext cx="10710541" cy="4989777"/>
              <a:chOff x="351005" y="819152"/>
              <a:chExt cx="8381718" cy="4224586"/>
            </a:xfrm>
          </p:grpSpPr>
          <p:pic>
            <p:nvPicPr>
              <p:cNvPr id="269" name="Picture 2">
                <a:extLst>
                  <a:ext uri="{FF2B5EF4-FFF2-40B4-BE49-F238E27FC236}">
                    <a16:creationId xmlns:a16="http://schemas.microsoft.com/office/drawing/2014/main" id="{1D67BAD9-7CC5-4D8F-91A3-D7835CD09A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0" r="3951"/>
              <a:stretch/>
            </p:blipFill>
            <p:spPr bwMode="auto">
              <a:xfrm>
                <a:off x="352499" y="819152"/>
                <a:ext cx="8380224" cy="21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 name="Picture 2">
                <a:extLst>
                  <a:ext uri="{FF2B5EF4-FFF2-40B4-BE49-F238E27FC236}">
                    <a16:creationId xmlns:a16="http://schemas.microsoft.com/office/drawing/2014/main" id="{B1377F8E-2AE1-4A2D-934F-1C94571BEDB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0" r="3951"/>
              <a:stretch/>
            </p:blipFill>
            <p:spPr bwMode="auto">
              <a:xfrm flipV="1">
                <a:off x="351005" y="2924983"/>
                <a:ext cx="8380224" cy="21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5" name="Rectangle 264">
              <a:extLst>
                <a:ext uri="{FF2B5EF4-FFF2-40B4-BE49-F238E27FC236}">
                  <a16:creationId xmlns:a16="http://schemas.microsoft.com/office/drawing/2014/main" id="{59BEC370-242D-4D50-B027-521E09867B1A}"/>
                </a:ext>
              </a:extLst>
            </p:cNvPr>
            <p:cNvSpPr/>
            <p:nvPr/>
          </p:nvSpPr>
          <p:spPr>
            <a:xfrm>
              <a:off x="1587991" y="1320380"/>
              <a:ext cx="9586769" cy="736693"/>
            </a:xfrm>
            <a:prstGeom prst="rect">
              <a:avLst/>
            </a:prstGeom>
          </p:spPr>
          <p:txBody>
            <a:bodyPr wrap="square">
              <a:spAutoFit/>
            </a:bodyPr>
            <a:lstStyle/>
            <a:p>
              <a:pPr defTabSz="1624530">
                <a:defRPr/>
              </a:pPr>
              <a:r>
                <a:rPr lang="en-US" sz="4000" b="1" dirty="0">
                  <a:solidFill>
                    <a:srgbClr val="660066"/>
                  </a:solidFill>
                  <a:latin typeface="HP001 4 hàng" pitchFamily="34" charset="0"/>
                  <a:ea typeface="Arial-Rounded" pitchFamily="34" charset="0"/>
                  <a:cs typeface="Arial-Rounded" pitchFamily="34" charset="0"/>
                </a:rPr>
                <a:t> </a:t>
              </a:r>
              <a:r>
                <a:rPr lang="en-US" sz="4000" b="1" dirty="0" err="1">
                  <a:solidFill>
                    <a:srgbClr val="660066"/>
                  </a:solidFill>
                  <a:latin typeface="HP001 4 hàng" pitchFamily="34" charset="0"/>
                  <a:ea typeface="Arial-Rounded" pitchFamily="34" charset="0"/>
                  <a:cs typeface="Arial-Rounded" pitchFamily="34" charset="0"/>
                </a:rPr>
                <a:t>Thứ</a:t>
              </a:r>
              <a:r>
                <a:rPr lang="en-US" sz="4000" b="1" dirty="0">
                  <a:solidFill>
                    <a:srgbClr val="660066"/>
                  </a:solidFill>
                  <a:latin typeface="HP001 4 hàng" pitchFamily="34" charset="0"/>
                  <a:ea typeface="Arial-Rounded" pitchFamily="34" charset="0"/>
                  <a:cs typeface="Arial-Rounded" pitchFamily="34" charset="0"/>
                </a:rPr>
                <a:t> </a:t>
              </a:r>
              <a:r>
                <a:rPr lang="en-US" sz="4000" b="1" dirty="0" err="1">
                  <a:solidFill>
                    <a:srgbClr val="660066"/>
                  </a:solidFill>
                  <a:latin typeface="HP001 4 hàng" pitchFamily="34" charset="0"/>
                  <a:ea typeface="Arial-Rounded" pitchFamily="34" charset="0"/>
                  <a:cs typeface="Arial-Rounded" pitchFamily="34" charset="0"/>
                </a:rPr>
                <a:t>năm</a:t>
              </a:r>
              <a:r>
                <a:rPr lang="en-US" sz="4000" b="1" dirty="0">
                  <a:solidFill>
                    <a:srgbClr val="660066"/>
                  </a:solidFill>
                  <a:latin typeface="HP001 4 hàng" pitchFamily="34" charset="0"/>
                  <a:ea typeface="Arial-Rounded" pitchFamily="34" charset="0"/>
                  <a:cs typeface="Arial-Rounded" pitchFamily="34" charset="0"/>
                </a:rPr>
                <a:t> </a:t>
              </a:r>
              <a:r>
                <a:rPr lang="en-US" sz="4000" b="1" dirty="0" err="1">
                  <a:solidFill>
                    <a:srgbClr val="660066"/>
                  </a:solidFill>
                  <a:latin typeface="HP001 4 hàng" pitchFamily="34" charset="0"/>
                  <a:ea typeface="Arial-Rounded" pitchFamily="34" charset="0"/>
                  <a:cs typeface="Arial-Rounded" pitchFamily="34" charset="0"/>
                </a:rPr>
                <a:t>ngày</a:t>
              </a:r>
              <a:r>
                <a:rPr lang="en-US" sz="4000" b="1" dirty="0">
                  <a:solidFill>
                    <a:srgbClr val="660066"/>
                  </a:solidFill>
                  <a:latin typeface="HP001 4 hàng" pitchFamily="34" charset="0"/>
                  <a:ea typeface="Arial-Rounded" pitchFamily="34" charset="0"/>
                  <a:cs typeface="Arial-Rounded" pitchFamily="34" charset="0"/>
                </a:rPr>
                <a:t> 7 </a:t>
              </a:r>
              <a:r>
                <a:rPr lang="en-US" sz="4000" b="1" dirty="0" err="1">
                  <a:solidFill>
                    <a:srgbClr val="660066"/>
                  </a:solidFill>
                  <a:latin typeface="HP001 4 hàng" pitchFamily="34" charset="0"/>
                  <a:ea typeface="Arial-Rounded" pitchFamily="34" charset="0"/>
                  <a:cs typeface="Arial-Rounded" pitchFamily="34" charset="0"/>
                </a:rPr>
                <a:t>tháng</a:t>
              </a:r>
              <a:r>
                <a:rPr lang="en-US" sz="4000" b="1" dirty="0">
                  <a:solidFill>
                    <a:srgbClr val="660066"/>
                  </a:solidFill>
                  <a:latin typeface="HP001 4 hàng" pitchFamily="34" charset="0"/>
                  <a:ea typeface="Arial-Rounded" pitchFamily="34" charset="0"/>
                  <a:cs typeface="Arial-Rounded" pitchFamily="34" charset="0"/>
                </a:rPr>
                <a:t> 4 </a:t>
              </a:r>
              <a:r>
                <a:rPr lang="en-US" sz="4000" b="1" dirty="0" err="1">
                  <a:solidFill>
                    <a:srgbClr val="660066"/>
                  </a:solidFill>
                  <a:latin typeface="HP001 4 hàng" pitchFamily="34" charset="0"/>
                  <a:ea typeface="Arial-Rounded" pitchFamily="34" charset="0"/>
                  <a:cs typeface="Arial-Rounded" pitchFamily="34" charset="0"/>
                </a:rPr>
                <a:t>năm</a:t>
              </a:r>
              <a:r>
                <a:rPr lang="en-US" sz="4000" b="1" dirty="0">
                  <a:solidFill>
                    <a:srgbClr val="660066"/>
                  </a:solidFill>
                  <a:latin typeface="HP001 4 hàng" pitchFamily="34" charset="0"/>
                  <a:ea typeface="Arial-Rounded" pitchFamily="34" charset="0"/>
                  <a:cs typeface="Arial-Rounded" pitchFamily="34" charset="0"/>
                </a:rPr>
                <a:t> 2022</a:t>
              </a:r>
            </a:p>
          </p:txBody>
        </p:sp>
        <p:sp>
          <p:nvSpPr>
            <p:cNvPr id="266" name="Rectangle 265">
              <a:extLst>
                <a:ext uri="{FF2B5EF4-FFF2-40B4-BE49-F238E27FC236}">
                  <a16:creationId xmlns:a16="http://schemas.microsoft.com/office/drawing/2014/main" id="{44883540-3DFD-4493-808F-7A7261EEE967}"/>
                </a:ext>
              </a:extLst>
            </p:cNvPr>
            <p:cNvSpPr/>
            <p:nvPr/>
          </p:nvSpPr>
          <p:spPr>
            <a:xfrm>
              <a:off x="4439604" y="2104611"/>
              <a:ext cx="3431938" cy="800753"/>
            </a:xfrm>
            <a:prstGeom prst="rect">
              <a:avLst/>
            </a:prstGeom>
          </p:spPr>
          <p:txBody>
            <a:bodyPr wrap="square">
              <a:spAutoFit/>
            </a:bodyPr>
            <a:lstStyle/>
            <a:p>
              <a:pPr defTabSz="1624530">
                <a:defRPr/>
              </a:pPr>
              <a:endParaRPr lang="en-US" sz="4400" b="1" dirty="0">
                <a:solidFill>
                  <a:srgbClr val="660066"/>
                </a:solidFill>
                <a:latin typeface="HP001 4 hàng" pitchFamily="34" charset="0"/>
                <a:ea typeface="Arial-Rounded" pitchFamily="34" charset="0"/>
                <a:cs typeface="Arial-Rounded" pitchFamily="34" charset="0"/>
              </a:endParaRPr>
            </a:p>
          </p:txBody>
        </p:sp>
        <p:sp>
          <p:nvSpPr>
            <p:cNvPr id="267" name="Rectangle 266">
              <a:extLst>
                <a:ext uri="{FF2B5EF4-FFF2-40B4-BE49-F238E27FC236}">
                  <a16:creationId xmlns:a16="http://schemas.microsoft.com/office/drawing/2014/main" id="{C74E5F25-4DF1-473D-AC2A-7E5D96E4D70A}"/>
                </a:ext>
              </a:extLst>
            </p:cNvPr>
            <p:cNvSpPr/>
            <p:nvPr/>
          </p:nvSpPr>
          <p:spPr>
            <a:xfrm>
              <a:off x="3125791" y="2939922"/>
              <a:ext cx="5640971" cy="800753"/>
            </a:xfrm>
            <a:prstGeom prst="rect">
              <a:avLst/>
            </a:prstGeom>
          </p:spPr>
          <p:txBody>
            <a:bodyPr wrap="square">
              <a:spAutoFit/>
            </a:bodyPr>
            <a:lstStyle/>
            <a:p>
              <a:pPr defTabSz="1624530">
                <a:defRPr/>
              </a:pPr>
              <a:endParaRPr lang="en-US" sz="4400" b="1" dirty="0">
                <a:solidFill>
                  <a:srgbClr val="660066"/>
                </a:solidFill>
                <a:latin typeface="HP001 4 hàng" pitchFamily="34" charset="0"/>
                <a:ea typeface="Arial-Rounded" pitchFamily="34" charset="0"/>
                <a:cs typeface="Arial-Rounded" pitchFamily="34" charset="0"/>
              </a:endParaRPr>
            </a:p>
          </p:txBody>
        </p:sp>
        <p:cxnSp>
          <p:nvCxnSpPr>
            <p:cNvPr id="268" name="Straight Connector 267">
              <a:extLst>
                <a:ext uri="{FF2B5EF4-FFF2-40B4-BE49-F238E27FC236}">
                  <a16:creationId xmlns:a16="http://schemas.microsoft.com/office/drawing/2014/main" id="{AC3B96AB-E5FF-47FB-A32D-4D0E3C07C6E6}"/>
                </a:ext>
              </a:extLst>
            </p:cNvPr>
            <p:cNvCxnSpPr>
              <a:cxnSpLocks/>
            </p:cNvCxnSpPr>
            <p:nvPr/>
          </p:nvCxnSpPr>
          <p:spPr>
            <a:xfrm>
              <a:off x="949967" y="915721"/>
              <a:ext cx="0" cy="4989780"/>
            </a:xfrm>
            <a:prstGeom prst="line">
              <a:avLst/>
            </a:prstGeom>
            <a:noFill/>
            <a:ln w="38100" cap="flat" cmpd="sng" algn="ctr">
              <a:solidFill>
                <a:srgbClr val="FF0000"/>
              </a:solidFill>
              <a:prstDash val="solid"/>
            </a:ln>
            <a:effectLst/>
          </p:spPr>
        </p:cxnSp>
      </p:grpSp>
      <p:sp>
        <p:nvSpPr>
          <p:cNvPr id="271" name="Oval 270">
            <a:extLst>
              <a:ext uri="{FF2B5EF4-FFF2-40B4-BE49-F238E27FC236}">
                <a16:creationId xmlns:a16="http://schemas.microsoft.com/office/drawing/2014/main" id="{B51BDABB-35D8-4091-9DC6-F9C874EBE377}"/>
              </a:ext>
            </a:extLst>
          </p:cNvPr>
          <p:cNvSpPr/>
          <p:nvPr/>
        </p:nvSpPr>
        <p:spPr>
          <a:xfrm>
            <a:off x="9159707" y="4077103"/>
            <a:ext cx="1929268" cy="1112695"/>
          </a:xfrm>
          <a:prstGeom prst="ellipse">
            <a:avLst/>
          </a:prstGeom>
          <a:solidFill>
            <a:schemeClr val="bg1"/>
          </a:solidFill>
          <a:ln/>
        </p:spPr>
        <p:style>
          <a:lnRef idx="2">
            <a:schemeClr val="accent6"/>
          </a:lnRef>
          <a:fillRef idx="1">
            <a:schemeClr val="lt1"/>
          </a:fillRef>
          <a:effectRef idx="0">
            <a:schemeClr val="accent6"/>
          </a:effectRef>
          <a:fontRef idx="minor">
            <a:schemeClr val="dk1"/>
          </a:fontRef>
        </p:style>
        <p:txBody>
          <a:bodyPr lIns="91424" tIns="45718" rIns="91424" bIns="45718" rtlCol="0" anchor="ctr"/>
          <a:lstStyle/>
          <a:p>
            <a:pPr algn="ctr" defTabSz="609503">
              <a:defRPr/>
            </a:pPr>
            <a:r>
              <a:rPr lang="en-US" sz="3200" b="1">
                <a:solidFill>
                  <a:srgbClr val="00B050"/>
                </a:solidFill>
                <a:latin typeface="Times New Roman" panose="02020603050405020304" pitchFamily="18" charset="0"/>
                <a:cs typeface="Times New Roman" panose="02020603050405020304" pitchFamily="18" charset="0"/>
              </a:rPr>
              <a:t>Trang 87, 88</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272" name="Rectangle 271">
            <a:extLst>
              <a:ext uri="{FF2B5EF4-FFF2-40B4-BE49-F238E27FC236}">
                <a16:creationId xmlns:a16="http://schemas.microsoft.com/office/drawing/2014/main" id="{44883540-3DFD-4493-808F-7A7261EEE967}"/>
              </a:ext>
            </a:extLst>
          </p:cNvPr>
          <p:cNvSpPr/>
          <p:nvPr/>
        </p:nvSpPr>
        <p:spPr>
          <a:xfrm>
            <a:off x="5244409" y="1665321"/>
            <a:ext cx="4879943" cy="769441"/>
          </a:xfrm>
          <a:prstGeom prst="rect">
            <a:avLst/>
          </a:prstGeom>
        </p:spPr>
        <p:txBody>
          <a:bodyPr wrap="square" lIns="91424" tIns="45718" rIns="91424" bIns="45718">
            <a:spAutoFit/>
          </a:bodyPr>
          <a:lstStyle/>
          <a:p>
            <a:pPr defTabSz="1624530">
              <a:defRPr/>
            </a:pPr>
            <a:r>
              <a:rPr lang="en-US" sz="4400" b="1" dirty="0" err="1">
                <a:solidFill>
                  <a:srgbClr val="660066"/>
                </a:solidFill>
                <a:latin typeface="HP001 4 hàng" pitchFamily="34" charset="0"/>
                <a:ea typeface="HP001" panose="020B0603050302020204" pitchFamily="34" charset="0"/>
                <a:cs typeface="Arial-Rounded" pitchFamily="34" charset="0"/>
              </a:rPr>
              <a:t>TǨn</a:t>
            </a:r>
            <a:endParaRPr lang="en-US" sz="4400" b="1" dirty="0">
              <a:solidFill>
                <a:srgbClr val="660066"/>
              </a:solidFill>
              <a:latin typeface="HP001 4 hàng" pitchFamily="34" charset="0"/>
              <a:ea typeface="HP001" panose="020B0603050302020204" pitchFamily="34" charset="0"/>
              <a:cs typeface="Arial-Rounded" pitchFamily="34" charset="0"/>
            </a:endParaRPr>
          </a:p>
        </p:txBody>
      </p:sp>
      <p:sp>
        <p:nvSpPr>
          <p:cNvPr id="273" name="Rectangle 272">
            <a:extLst>
              <a:ext uri="{FF2B5EF4-FFF2-40B4-BE49-F238E27FC236}">
                <a16:creationId xmlns:a16="http://schemas.microsoft.com/office/drawing/2014/main" id="{44883540-3DFD-4493-808F-7A7261EEE967}"/>
              </a:ext>
            </a:extLst>
          </p:cNvPr>
          <p:cNvSpPr/>
          <p:nvPr/>
        </p:nvSpPr>
        <p:spPr>
          <a:xfrm>
            <a:off x="1767698" y="2444086"/>
            <a:ext cx="10807183" cy="769441"/>
          </a:xfrm>
          <a:prstGeom prst="rect">
            <a:avLst/>
          </a:prstGeom>
        </p:spPr>
        <p:txBody>
          <a:bodyPr wrap="square" lIns="91424" tIns="45718" rIns="91424" bIns="45718">
            <a:spAutoFit/>
          </a:bodyPr>
          <a:lstStyle/>
          <a:p>
            <a:pPr defTabSz="1624530">
              <a:defRPr/>
            </a:pPr>
            <a:r>
              <a:rPr lang="en-US" sz="4400" b="1">
                <a:solidFill>
                  <a:srgbClr val="660066"/>
                </a:solidFill>
                <a:latin typeface="HP001 4 hàng" pitchFamily="34" charset="0"/>
                <a:ea typeface="HP001" panose="020B0603050302020204" pitchFamily="34" charset="0"/>
                <a:cs typeface="Arial-Rounded" pitchFamily="34" charset="0"/>
              </a:rPr>
              <a:t>Bài 61: Phép trừ (không nhớ) trong</a:t>
            </a:r>
            <a:endParaRPr lang="en-US" sz="4400" b="1" dirty="0">
              <a:solidFill>
                <a:srgbClr val="660066"/>
              </a:solidFill>
              <a:latin typeface="HP001 4 hàng" pitchFamily="34" charset="0"/>
              <a:ea typeface="HP001" panose="020B0603050302020204" pitchFamily="34" charset="0"/>
              <a:cs typeface="Arial-Rounded" pitchFamily="34" charset="0"/>
            </a:endParaRPr>
          </a:p>
        </p:txBody>
      </p:sp>
      <p:sp>
        <p:nvSpPr>
          <p:cNvPr id="274" name="Rectangle 273">
            <a:extLst>
              <a:ext uri="{FF2B5EF4-FFF2-40B4-BE49-F238E27FC236}">
                <a16:creationId xmlns:a16="http://schemas.microsoft.com/office/drawing/2014/main" id="{44883540-3DFD-4493-808F-7A7261EEE967}"/>
              </a:ext>
            </a:extLst>
          </p:cNvPr>
          <p:cNvSpPr/>
          <p:nvPr/>
        </p:nvSpPr>
        <p:spPr>
          <a:xfrm>
            <a:off x="3520443" y="3221106"/>
            <a:ext cx="6603900" cy="769441"/>
          </a:xfrm>
          <a:prstGeom prst="rect">
            <a:avLst/>
          </a:prstGeom>
        </p:spPr>
        <p:txBody>
          <a:bodyPr wrap="square" lIns="91424" tIns="45718" rIns="91424" bIns="45718">
            <a:spAutoFit/>
          </a:bodyPr>
          <a:lstStyle/>
          <a:p>
            <a:pPr defTabSz="1624530">
              <a:defRPr/>
            </a:pPr>
            <a:r>
              <a:rPr lang="en-US" sz="4400" b="1">
                <a:solidFill>
                  <a:srgbClr val="660066"/>
                </a:solidFill>
                <a:latin typeface="HP001 4 hàng" pitchFamily="34" charset="0"/>
                <a:ea typeface="HP001" panose="020B0603050302020204" pitchFamily="34" charset="0"/>
                <a:cs typeface="Arial-Rounded" pitchFamily="34" charset="0"/>
              </a:rPr>
              <a:t>phạm vi 1000 (Tiết 1)</a:t>
            </a:r>
            <a:endParaRPr lang="en-US" sz="4400" b="1" dirty="0">
              <a:solidFill>
                <a:srgbClr val="660066"/>
              </a:solidFill>
              <a:latin typeface="HP001 4 hàng" pitchFamily="34" charset="0"/>
              <a:ea typeface="HP001" panose="020B0603050302020204" pitchFamily="34" charset="0"/>
              <a:cs typeface="Arial-Rounded" pitchFamily="34" charset="0"/>
            </a:endParaRPr>
          </a:p>
        </p:txBody>
      </p:sp>
      <p:pic>
        <p:nvPicPr>
          <p:cNvPr id="279" name="Picture 278" descr="Download Sun Cartoon Png - Sun Clipart PNG Image with No Background -  PNGkey.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063773">
            <a:off x="10929761" y="424519"/>
            <a:ext cx="1194835" cy="1197020"/>
          </a:xfrm>
          <a:prstGeom prst="rect">
            <a:avLst/>
          </a:prstGeom>
          <a:noFill/>
          <a:extLst>
            <a:ext uri="{909E8E84-426E-40DD-AFC4-6F175D3DCCD1}">
              <a14:hiddenFill xmlns:a14="http://schemas.microsoft.com/office/drawing/2010/main">
                <a:solidFill>
                  <a:srgbClr val="FFFFFF"/>
                </a:solidFill>
              </a14:hiddenFill>
            </a:ext>
          </a:extLst>
        </p:spPr>
      </p:pic>
      <p:pic>
        <p:nvPicPr>
          <p:cNvPr id="280" name="Picture 4" descr="Cloud cartoon rainbow tilted sticker - TenStick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35104">
            <a:off x="87914" y="194784"/>
            <a:ext cx="1426001" cy="741521"/>
          </a:xfrm>
          <a:prstGeom prst="rect">
            <a:avLst/>
          </a:prstGeom>
          <a:noFill/>
          <a:extLst>
            <a:ext uri="{909E8E84-426E-40DD-AFC4-6F175D3DCCD1}">
              <a14:hiddenFill xmlns:a14="http://schemas.microsoft.com/office/drawing/2010/main">
                <a:solidFill>
                  <a:srgbClr val="FFFFFF"/>
                </a:solidFill>
              </a14:hiddenFill>
            </a:ext>
          </a:extLst>
        </p:spPr>
      </p:pic>
      <p:pic>
        <p:nvPicPr>
          <p:cNvPr id="281" name="Picture 10" descr="Cute cloud cartoon Royalty Free Vector Image - VectorStock"/>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10000" b="90000" l="1300" r="97900"/>
                    </a14:imgEffect>
                  </a14:imgLayer>
                </a14:imgProps>
              </a:ext>
              <a:ext uri="{28A0092B-C50C-407E-A947-70E740481C1C}">
                <a14:useLocalDpi xmlns:a14="http://schemas.microsoft.com/office/drawing/2010/main" val="0"/>
              </a:ext>
            </a:extLst>
          </a:blip>
          <a:srcRect/>
          <a:stretch>
            <a:fillRect/>
          </a:stretch>
        </p:blipFill>
        <p:spPr bwMode="auto">
          <a:xfrm>
            <a:off x="4378003" y="57903"/>
            <a:ext cx="885008" cy="955808"/>
          </a:xfrm>
          <a:prstGeom prst="rect">
            <a:avLst/>
          </a:prstGeom>
          <a:noFill/>
          <a:extLst>
            <a:ext uri="{909E8E84-426E-40DD-AFC4-6F175D3DCCD1}">
              <a14:hiddenFill xmlns:a14="http://schemas.microsoft.com/office/drawing/2010/main">
                <a:solidFill>
                  <a:srgbClr val="FFFFFF"/>
                </a:solidFill>
              </a14:hiddenFill>
            </a:ext>
          </a:extLst>
        </p:spPr>
      </p:pic>
      <p:pic>
        <p:nvPicPr>
          <p:cNvPr id="282" name="Picture 10" descr="Cute cloud cartoon Royalty Free Vector Image - VectorStock"/>
          <p:cNvPicPr>
            <a:picLocks noChangeAspect="1" noChangeArrowheads="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10000" b="90000" l="1300" r="97900"/>
                    </a14:imgEffect>
                  </a14:imgLayer>
                </a14:imgProps>
              </a:ext>
              <a:ext uri="{28A0092B-C50C-407E-A947-70E740481C1C}">
                <a14:useLocalDpi xmlns:a14="http://schemas.microsoft.com/office/drawing/2010/main" val="0"/>
              </a:ext>
            </a:extLst>
          </a:blip>
          <a:srcRect/>
          <a:stretch>
            <a:fillRect/>
          </a:stretch>
        </p:blipFill>
        <p:spPr bwMode="auto">
          <a:xfrm>
            <a:off x="7675055" y="-83668"/>
            <a:ext cx="1202228" cy="129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888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H_Other_3"/>
          <p:cNvSpPr>
            <a:spLocks noChangeArrowheads="1"/>
          </p:cNvSpPr>
          <p:nvPr>
            <p:custDataLst>
              <p:tags r:id="rId1"/>
            </p:custDataLst>
          </p:nvPr>
        </p:nvSpPr>
        <p:spPr bwMode="auto">
          <a:xfrm rot="1805303" flipH="1">
            <a:off x="1099720" y="3844227"/>
            <a:ext cx="781717" cy="673687"/>
          </a:xfrm>
          <a:prstGeom prst="triangle">
            <a:avLst>
              <a:gd name="adj" fmla="val 50000"/>
            </a:avLst>
          </a:prstGeom>
          <a:solidFill>
            <a:schemeClr val="accent3">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MH_Other_4"/>
          <p:cNvSpPr/>
          <p:nvPr>
            <p:custDataLst>
              <p:tags r:id="rId2"/>
            </p:custDataLst>
          </p:nvPr>
        </p:nvSpPr>
        <p:spPr bwMode="auto">
          <a:xfrm>
            <a:off x="483403" y="3429003"/>
            <a:ext cx="1039388" cy="1195924"/>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3"/>
          </a:solidFill>
          <a:ln w="19050">
            <a:noFill/>
            <a:miter lim="800000"/>
          </a:ln>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defRPr/>
            </a:pPr>
            <a:r>
              <a:rPr lang="en-US" altLang="zh-CN" sz="2800" kern="1200">
                <a:solidFill>
                  <a:srgbClr val="FFFFFF"/>
                </a:solidFill>
                <a:latin typeface="Arial" panose="020B0604020202020204" pitchFamily="34" charset="0"/>
                <a:ea typeface="幼圆" panose="02010509060101010101" pitchFamily="49" charset="-122"/>
                <a:cs typeface="Arial" panose="020B0604020202020204" pitchFamily="34" charset="0"/>
              </a:rPr>
              <a:t>2</a:t>
            </a:r>
            <a:endParaRPr lang="zh-CN" altLang="en-US" sz="2800" kern="1200" dirty="0">
              <a:solidFill>
                <a:srgbClr val="FFFFFF"/>
              </a:solidFill>
              <a:latin typeface="Arial" panose="020B0604020202020204" pitchFamily="34" charset="0"/>
              <a:ea typeface="幼圆" panose="02010509060101010101" pitchFamily="49" charset="-122"/>
              <a:cs typeface="Arial" panose="020B0604020202020204" pitchFamily="34" charset="0"/>
            </a:endParaRPr>
          </a:p>
        </p:txBody>
      </p:sp>
      <p:sp>
        <p:nvSpPr>
          <p:cNvPr id="64" name="MH_Other_5"/>
          <p:cNvSpPr>
            <a:spLocks noChangeArrowheads="1"/>
          </p:cNvSpPr>
          <p:nvPr>
            <p:custDataLst>
              <p:tags r:id="rId3"/>
            </p:custDataLst>
          </p:nvPr>
        </p:nvSpPr>
        <p:spPr bwMode="auto">
          <a:xfrm rot="1805303" flipH="1">
            <a:off x="1097980" y="2361807"/>
            <a:ext cx="781717" cy="673687"/>
          </a:xfrm>
          <a:prstGeom prst="triangle">
            <a:avLst>
              <a:gd name="adj" fmla="val 50000"/>
            </a:avLst>
          </a:prstGeom>
          <a:solidFill>
            <a:schemeClr val="accent2">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MH_Other_6"/>
          <p:cNvSpPr/>
          <p:nvPr>
            <p:custDataLst>
              <p:tags r:id="rId4"/>
            </p:custDataLst>
          </p:nvPr>
        </p:nvSpPr>
        <p:spPr bwMode="auto">
          <a:xfrm>
            <a:off x="483401" y="2015390"/>
            <a:ext cx="1039387" cy="1197665"/>
          </a:xfrm>
          <a:custGeom>
            <a:avLst/>
            <a:gdLst>
              <a:gd name="T0" fmla="*/ 477 w 1030516"/>
              <a:gd name="T1" fmla="*/ 0 h 1186577"/>
              <a:gd name="T2" fmla="*/ 678091 w 1030516"/>
              <a:gd name="T3" fmla="*/ 389224 h 1186577"/>
              <a:gd name="T4" fmla="*/ 0 w 1030516"/>
              <a:gd name="T5" fmla="*/ 783469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pPr>
            <a:r>
              <a:rPr lang="en-US" altLang="zh-CN" sz="2800" kern="1200">
                <a:solidFill>
                  <a:srgbClr val="FFFFFF"/>
                </a:solidFill>
                <a:latin typeface="Arial" panose="020B0604020202020204" pitchFamily="34" charset="0"/>
                <a:ea typeface="幼圆" panose="02010509060101010101" pitchFamily="49" charset="-122"/>
                <a:cs typeface="Arial" panose="020B0604020202020204" pitchFamily="34" charset="0"/>
              </a:rPr>
              <a:t>1</a:t>
            </a:r>
            <a:endParaRPr lang="zh-CN" altLang="en-US" sz="2800" kern="1200" dirty="0">
              <a:solidFill>
                <a:srgbClr val="FFFFFF"/>
              </a:solidFill>
              <a:latin typeface="Arial" panose="020B0604020202020204" pitchFamily="34" charset="0"/>
              <a:ea typeface="幼圆" panose="02010509060101010101" pitchFamily="49" charset="-122"/>
              <a:cs typeface="Arial" panose="020B0604020202020204" pitchFamily="34" charset="0"/>
            </a:endParaRPr>
          </a:p>
        </p:txBody>
      </p:sp>
      <p:pic>
        <p:nvPicPr>
          <p:cNvPr id="70" name="图片 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1019" y="966245"/>
            <a:ext cx="3214612" cy="4933995"/>
          </a:xfrm>
          <a:prstGeom prst="rect">
            <a:avLst/>
          </a:prstGeom>
        </p:spPr>
      </p:pic>
      <p:pic>
        <p:nvPicPr>
          <p:cNvPr id="71" name="图片 7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604" y="5689522"/>
            <a:ext cx="1497157" cy="1007463"/>
          </a:xfrm>
          <a:prstGeom prst="rect">
            <a:avLst/>
          </a:prstGeom>
        </p:spPr>
      </p:pic>
      <p:sp>
        <p:nvSpPr>
          <p:cNvPr id="16" name="TextBox 14"/>
          <p:cNvSpPr txBox="1"/>
          <p:nvPr/>
        </p:nvSpPr>
        <p:spPr>
          <a:xfrm>
            <a:off x="1447803" y="676959"/>
            <a:ext cx="7514212" cy="1046428"/>
          </a:xfrm>
          <a:prstGeom prst="rect">
            <a:avLst/>
          </a:prstGeom>
          <a:noFill/>
        </p:spPr>
        <p:txBody>
          <a:bodyPr wrap="none" lIns="121894" tIns="60948" rIns="121894" bIns="60948" rtlCol="0">
            <a:spAutoFit/>
          </a:bodyPr>
          <a:lstStyle/>
          <a:p>
            <a:r>
              <a:rPr lang="en-US" altLang="zh-CN" sz="6000" b="1">
                <a:ln w="19050">
                  <a:noFill/>
                </a:ln>
                <a:solidFill>
                  <a:srgbClr val="2AADDA"/>
                </a:solidFill>
                <a:effectLst>
                  <a:glow rad="127000">
                    <a:prstClr val="white"/>
                  </a:glow>
                </a:effectLst>
                <a:latin typeface="Arial" panose="020B0604020202020204" pitchFamily="34" charset="0"/>
                <a:cs typeface="Arial" panose="020B0604020202020204" pitchFamily="34" charset="0"/>
              </a:rPr>
              <a:t>YÊU CẦU CẦN ĐẠT</a:t>
            </a:r>
            <a:endParaRPr lang="zh-CN" altLang="en-US" sz="6000" b="1" dirty="0">
              <a:ln w="19050">
                <a:noFill/>
              </a:ln>
              <a:solidFill>
                <a:srgbClr val="2AADDA"/>
              </a:solidFill>
              <a:effectLst>
                <a:glow rad="127000">
                  <a:prstClr val="white"/>
                </a:glow>
              </a:effectLst>
              <a:latin typeface="Arial" panose="020B0604020202020204" pitchFamily="34" charset="0"/>
              <a:cs typeface="Arial" panose="020B0604020202020204" pitchFamily="34" charset="0"/>
            </a:endParaRPr>
          </a:p>
        </p:txBody>
      </p:sp>
      <p:sp>
        <p:nvSpPr>
          <p:cNvPr id="17" name="Rectangle 7"/>
          <p:cNvSpPr>
            <a:spLocks/>
          </p:cNvSpPr>
          <p:nvPr/>
        </p:nvSpPr>
        <p:spPr bwMode="auto">
          <a:xfrm>
            <a:off x="1903782" y="2362368"/>
            <a:ext cx="7240220" cy="1338105"/>
          </a:xfrm>
          <a:prstGeom prst="rect">
            <a:avLst/>
          </a:prstGeom>
          <a:noFill/>
          <a:ln>
            <a:noFill/>
          </a:ln>
        </p:spPr>
        <p:txBody>
          <a:bodyPr lIns="0" tIns="0" rIns="0" bIns="0" anchor="t"/>
          <a:lstStyle/>
          <a:p>
            <a:pPr fontAlgn="base">
              <a:spcBef>
                <a:spcPct val="0"/>
              </a:spcBef>
              <a:spcAft>
                <a:spcPct val="0"/>
              </a:spcAft>
            </a:pPr>
            <a:r>
              <a:rPr lang="en-US" altLang="zh-CN" sz="2800" b="1" spc="100">
                <a:solidFill>
                  <a:srgbClr val="002060"/>
                </a:solidFill>
                <a:latin typeface="Arial" panose="020B0604020202020204" pitchFamily="34" charset="0"/>
                <a:cs typeface="Arial" panose="020B0604020202020204" pitchFamily="34" charset="0"/>
                <a:sym typeface="Lato Light" charset="0"/>
              </a:rPr>
              <a:t>Thực hiện được phép trừ (không nhớ) trong phạm vi 1 000.</a:t>
            </a:r>
            <a:endParaRPr lang="en-US" spc="100" dirty="0">
              <a:solidFill>
                <a:srgbClr val="002060"/>
              </a:solidFill>
              <a:latin typeface="Arial" panose="020B0604020202020204" pitchFamily="34" charset="0"/>
              <a:cs typeface="Arial" panose="020B0604020202020204" pitchFamily="34" charset="0"/>
              <a:sym typeface="Lato Light" charset="0"/>
            </a:endParaRPr>
          </a:p>
        </p:txBody>
      </p:sp>
      <p:sp>
        <p:nvSpPr>
          <p:cNvPr id="18" name="Rectangle 7"/>
          <p:cNvSpPr>
            <a:spLocks/>
          </p:cNvSpPr>
          <p:nvPr/>
        </p:nvSpPr>
        <p:spPr bwMode="auto">
          <a:xfrm>
            <a:off x="1889267" y="3695584"/>
            <a:ext cx="6951752" cy="833349"/>
          </a:xfrm>
          <a:prstGeom prst="rect">
            <a:avLst/>
          </a:prstGeom>
          <a:noFill/>
          <a:ln>
            <a:noFill/>
          </a:ln>
        </p:spPr>
        <p:txBody>
          <a:bodyPr lIns="0" tIns="0" rIns="0" bIns="0" anchor="t"/>
          <a:lstStyle/>
          <a:p>
            <a:pPr fontAlgn="base">
              <a:spcBef>
                <a:spcPct val="0"/>
              </a:spcBef>
              <a:spcAft>
                <a:spcPct val="0"/>
              </a:spcAft>
            </a:pPr>
            <a:r>
              <a:rPr lang="en-US" altLang="zh-CN" sz="2800" b="1" spc="100">
                <a:solidFill>
                  <a:srgbClr val="002060"/>
                </a:solidFill>
                <a:latin typeface="Arial" panose="020B0604020202020204" pitchFamily="34" charset="0"/>
                <a:cs typeface="Arial" panose="020B0604020202020204" pitchFamily="34" charset="0"/>
                <a:sym typeface="Lato Light" charset="0"/>
              </a:rPr>
              <a:t>Thực hiện tính nhẩm các số tròn trăm trong phạm vi 1 000.</a:t>
            </a:r>
            <a:endParaRPr lang="en-US" spc="100" dirty="0">
              <a:solidFill>
                <a:srgbClr val="002060"/>
              </a:solidFill>
              <a:latin typeface="Arial" panose="020B0604020202020204" pitchFamily="34" charset="0"/>
              <a:cs typeface="Arial" panose="020B0604020202020204" pitchFamily="34" charset="0"/>
              <a:sym typeface="Lato Light" charset="0"/>
            </a:endParaRPr>
          </a:p>
        </p:txBody>
      </p:sp>
      <p:sp>
        <p:nvSpPr>
          <p:cNvPr id="19" name="Rectangle 7"/>
          <p:cNvSpPr>
            <a:spLocks/>
          </p:cNvSpPr>
          <p:nvPr/>
        </p:nvSpPr>
        <p:spPr bwMode="auto">
          <a:xfrm>
            <a:off x="1889267" y="5115300"/>
            <a:ext cx="6951752" cy="833349"/>
          </a:xfrm>
          <a:prstGeom prst="rect">
            <a:avLst/>
          </a:prstGeom>
          <a:noFill/>
          <a:ln>
            <a:noFill/>
          </a:ln>
        </p:spPr>
        <p:txBody>
          <a:bodyPr lIns="0" tIns="0" rIns="0" bIns="0" anchor="t"/>
          <a:lstStyle/>
          <a:p>
            <a:pPr fontAlgn="base">
              <a:spcBef>
                <a:spcPct val="0"/>
              </a:spcBef>
              <a:spcAft>
                <a:spcPct val="0"/>
              </a:spcAft>
            </a:pPr>
            <a:r>
              <a:rPr lang="en-US" altLang="zh-CN" sz="2800" b="1" spc="100">
                <a:solidFill>
                  <a:srgbClr val="002060"/>
                </a:solidFill>
                <a:latin typeface="Arial" panose="020B0604020202020204" pitchFamily="34" charset="0"/>
                <a:cs typeface="Arial" panose="020B0604020202020204" pitchFamily="34" charset="0"/>
                <a:sym typeface="Lato Light" charset="0"/>
              </a:rPr>
              <a:t>Giải được các bài toán thực tế liên quan đến phép trừ trong phạm vi đã học.</a:t>
            </a:r>
            <a:endParaRPr lang="en-US" spc="100" dirty="0">
              <a:solidFill>
                <a:srgbClr val="002060"/>
              </a:solidFill>
              <a:latin typeface="Arial" panose="020B0604020202020204" pitchFamily="34" charset="0"/>
              <a:cs typeface="Arial" panose="020B0604020202020204" pitchFamily="34" charset="0"/>
              <a:sym typeface="Lato Light" charset="0"/>
            </a:endParaRPr>
          </a:p>
        </p:txBody>
      </p:sp>
      <p:sp>
        <p:nvSpPr>
          <p:cNvPr id="20" name="MH_Other_7"/>
          <p:cNvSpPr>
            <a:spLocks noChangeArrowheads="1"/>
          </p:cNvSpPr>
          <p:nvPr>
            <p:custDataLst>
              <p:tags r:id="rId5"/>
            </p:custDataLst>
          </p:nvPr>
        </p:nvSpPr>
        <p:spPr bwMode="auto">
          <a:xfrm rot="1805303" flipH="1">
            <a:off x="1097575" y="5283421"/>
            <a:ext cx="849928" cy="666859"/>
          </a:xfrm>
          <a:prstGeom prst="triangle">
            <a:avLst>
              <a:gd name="adj" fmla="val 50000"/>
            </a:avLst>
          </a:prstGeom>
          <a:solidFill>
            <a:schemeClr val="accent4">
              <a:lumMod val="40000"/>
              <a:lumOff val="60000"/>
            </a:schemeClr>
          </a:solidFill>
          <a:ln>
            <a:noFill/>
          </a:ln>
        </p:spPr>
        <p:txBody>
          <a:bodyPr lIns="68573" tIns="34290" rIns="68573"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lnSpc>
                <a:spcPct val="130000"/>
              </a:lnSpc>
              <a:defRPr/>
            </a:pPr>
            <a:endParaRPr lang="zh-CN" altLang="en-US">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MH_Other_8"/>
          <p:cNvSpPr/>
          <p:nvPr>
            <p:custDataLst>
              <p:tags r:id="rId6"/>
            </p:custDataLst>
          </p:nvPr>
        </p:nvSpPr>
        <p:spPr bwMode="auto">
          <a:xfrm>
            <a:off x="525681" y="4876800"/>
            <a:ext cx="1130083" cy="1182472"/>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4"/>
          </a:solidFill>
          <a:ln w="19050">
            <a:noFill/>
            <a:miter lim="800000"/>
          </a:ln>
        </p:spPr>
        <p:txBody>
          <a:bodyPr lIns="68573" tIns="34290" rIns="323960"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800">
                <a:solidFill>
                  <a:srgbClr val="FFFFFF"/>
                </a:solidFill>
                <a:latin typeface="Arial" panose="020B0604020202020204" pitchFamily="34" charset="0"/>
                <a:ea typeface="幼圆" panose="02010509060101010101" pitchFamily="49" charset="-122"/>
                <a:cs typeface="Arial" panose="020B0604020202020204" pitchFamily="34" charset="0"/>
              </a:rPr>
              <a:t>3</a:t>
            </a:r>
            <a:endParaRPr lang="zh-CN" altLang="en-US" sz="2800" dirty="0">
              <a:solidFill>
                <a:srgbClr val="FFFFFF"/>
              </a:solidFill>
              <a:latin typeface="Arial" panose="020B0604020202020204" pitchFamily="34" charset="0"/>
              <a:ea typeface="幼圆" panose="02010509060101010101" pitchFamily="49" charset="-122"/>
              <a:cs typeface="Arial" panose="020B0604020202020204" pitchFamily="34" charset="0"/>
            </a:endParaRPr>
          </a:p>
        </p:txBody>
      </p:sp>
    </p:spTree>
    <p:extLst>
      <p:ext uri="{BB962C8B-B14F-4D97-AF65-F5344CB8AC3E}">
        <p14:creationId xmlns:p14="http://schemas.microsoft.com/office/powerpoint/2010/main" val="5493190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750"/>
                                        <p:tgtEl>
                                          <p:spTgt spid="65"/>
                                        </p:tgtEl>
                                      </p:cBhvr>
                                    </p:animEffect>
                                    <p:anim calcmode="lin" valueType="num">
                                      <p:cBhvr>
                                        <p:cTn id="12" dur="750" fill="hold"/>
                                        <p:tgtEl>
                                          <p:spTgt spid="65"/>
                                        </p:tgtEl>
                                        <p:attrNameLst>
                                          <p:attrName>ppt_x</p:attrName>
                                        </p:attrNameLst>
                                      </p:cBhvr>
                                      <p:tavLst>
                                        <p:tav tm="0">
                                          <p:val>
                                            <p:strVal val="#ppt_x"/>
                                          </p:val>
                                        </p:tav>
                                        <p:tav tm="100000">
                                          <p:val>
                                            <p:strVal val="#ppt_x"/>
                                          </p:val>
                                        </p:tav>
                                      </p:tavLst>
                                    </p:anim>
                                    <p:anim calcmode="lin" valueType="num">
                                      <p:cBhvr>
                                        <p:cTn id="13" dur="750" fill="hold"/>
                                        <p:tgtEl>
                                          <p:spTgt spid="65"/>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600"/>
                                        <p:tgtEl>
                                          <p:spTgt spid="64"/>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750"/>
                                        <p:tgtEl>
                                          <p:spTgt spid="62"/>
                                        </p:tgtEl>
                                      </p:cBhvr>
                                    </p:animEffect>
                                    <p:anim calcmode="lin" valueType="num">
                                      <p:cBhvr>
                                        <p:cTn id="20" dur="750" fill="hold"/>
                                        <p:tgtEl>
                                          <p:spTgt spid="62"/>
                                        </p:tgtEl>
                                        <p:attrNameLst>
                                          <p:attrName>ppt_x</p:attrName>
                                        </p:attrNameLst>
                                      </p:cBhvr>
                                      <p:tavLst>
                                        <p:tav tm="0">
                                          <p:val>
                                            <p:strVal val="#ppt_x"/>
                                          </p:val>
                                        </p:tav>
                                        <p:tav tm="100000">
                                          <p:val>
                                            <p:strVal val="#ppt_x"/>
                                          </p:val>
                                        </p:tav>
                                      </p:tavLst>
                                    </p:anim>
                                    <p:anim calcmode="lin" valueType="num">
                                      <p:cBhvr>
                                        <p:cTn id="21" dur="750" fill="hold"/>
                                        <p:tgtEl>
                                          <p:spTgt spid="62"/>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25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600"/>
                                        <p:tgtEl>
                                          <p:spTgt spid="61"/>
                                        </p:tgtEl>
                                      </p:cBhvr>
                                    </p:animEffect>
                                  </p:childTnLst>
                                </p:cTn>
                              </p:par>
                            </p:childTnLst>
                          </p:cTn>
                        </p:par>
                        <p:par>
                          <p:cTn id="25" fill="hold">
                            <p:stCondLst>
                              <p:cond delay="850"/>
                            </p:stCondLst>
                            <p:childTnLst>
                              <p:par>
                                <p:cTn id="26" presetID="10" presetClass="entr" presetSubtype="0" fill="hold"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750"/>
                                        <p:tgtEl>
                                          <p:spTgt spid="71"/>
                                        </p:tgtEl>
                                      </p:cBhvr>
                                    </p:animEffect>
                                  </p:childTnLst>
                                </p:cTn>
                              </p:par>
                            </p:childTnLst>
                          </p:cTn>
                        </p:par>
                        <p:par>
                          <p:cTn id="29" fill="hold">
                            <p:stCondLst>
                              <p:cond delay="1600"/>
                            </p:stCondLst>
                            <p:childTnLst>
                              <p:par>
                                <p:cTn id="30" presetID="5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par>
                          <p:cTn id="35" fill="hold">
                            <p:stCondLst>
                              <p:cond delay="2100"/>
                            </p:stCondLst>
                            <p:childTnLst>
                              <p:par>
                                <p:cTn id="36" presetID="2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childTnLst>
                          </p:cTn>
                        </p:par>
                        <p:par>
                          <p:cTn id="39" fill="hold">
                            <p:stCondLst>
                              <p:cond delay="2600"/>
                            </p:stCondLst>
                            <p:childTnLst>
                              <p:par>
                                <p:cTn id="40" presetID="22" presetClass="entr" presetSubtype="2"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right)">
                                      <p:cBhvr>
                                        <p:cTn id="42" dur="500"/>
                                        <p:tgtEl>
                                          <p:spTgt spid="18"/>
                                        </p:tgtEl>
                                      </p:cBhvr>
                                    </p:animEffect>
                                  </p:childTnLst>
                                </p:cTn>
                              </p:par>
                            </p:childTnLst>
                          </p:cTn>
                        </p:par>
                        <p:par>
                          <p:cTn id="43" fill="hold">
                            <p:stCondLst>
                              <p:cond delay="3100"/>
                            </p:stCondLst>
                            <p:childTnLst>
                              <p:par>
                                <p:cTn id="44" presetID="22" presetClass="entr" presetSubtype="2"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600"/>
                                        <p:tgtEl>
                                          <p:spTgt spid="2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750"/>
                                        <p:tgtEl>
                                          <p:spTgt spid="21"/>
                                        </p:tgtEl>
                                      </p:cBhvr>
                                    </p:animEffect>
                                    <p:anim calcmode="lin" valueType="num">
                                      <p:cBhvr>
                                        <p:cTn id="53" dur="750" fill="hold"/>
                                        <p:tgtEl>
                                          <p:spTgt spid="21"/>
                                        </p:tgtEl>
                                        <p:attrNameLst>
                                          <p:attrName>ppt_x</p:attrName>
                                        </p:attrNameLst>
                                      </p:cBhvr>
                                      <p:tavLst>
                                        <p:tav tm="0">
                                          <p:val>
                                            <p:strVal val="#ppt_x"/>
                                          </p:val>
                                        </p:tav>
                                        <p:tav tm="100000">
                                          <p:val>
                                            <p:strVal val="#ppt_x"/>
                                          </p:val>
                                        </p:tav>
                                      </p:tavLst>
                                    </p:anim>
                                    <p:anim calcmode="lin" valueType="num">
                                      <p:cBhvr>
                                        <p:cTn id="5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4" grpId="0" animBg="1"/>
      <p:bldP spid="65" grpId="0" animBg="1"/>
      <p:bldP spid="16" grpId="0"/>
      <p:bldP spid="17" grpId="0"/>
      <p:bldP spid="18" grpId="0"/>
      <p:bldP spid="19" grpId="0"/>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468" y="3481049"/>
            <a:ext cx="1953349" cy="33688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2" y="4513140"/>
            <a:ext cx="2963349" cy="2623837"/>
          </a:xfrm>
          <a:prstGeom prst="rect">
            <a:avLst/>
          </a:prstGeom>
        </p:spPr>
      </p:pic>
      <p:grpSp>
        <p:nvGrpSpPr>
          <p:cNvPr id="8" name="组合 7"/>
          <p:cNvGrpSpPr/>
          <p:nvPr/>
        </p:nvGrpSpPr>
        <p:grpSpPr>
          <a:xfrm>
            <a:off x="3810000" y="-52444"/>
            <a:ext cx="4203395" cy="3049000"/>
            <a:chOff x="3461080" y="-39334"/>
            <a:chExt cx="3152545" cy="2286751"/>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defTabSz="1218840">
                <a:buClrTx/>
              </a:pPr>
              <a:endParaRPr lang="zh-CN" altLang="en-US" sz="2400" kern="1200">
                <a:solidFill>
                  <a:srgbClr val="000000"/>
                </a:solidFill>
                <a:latin typeface="Arial" panose="020B0604020202020204" pitchFamily="34" charset="0"/>
                <a:cs typeface="Arial" panose="020B0604020202020204" pitchFamily="34" charset="0"/>
              </a:endParaRPr>
            </a:p>
          </p:txBody>
        </p:sp>
        <p:sp>
          <p:nvSpPr>
            <p:cNvPr id="4" name="矩形 3"/>
            <p:cNvSpPr/>
            <p:nvPr/>
          </p:nvSpPr>
          <p:spPr>
            <a:xfrm>
              <a:off x="3461080" y="1371600"/>
              <a:ext cx="3152545" cy="875817"/>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defTabSz="1218840">
                <a:lnSpc>
                  <a:spcPct val="130000"/>
                </a:lnSpc>
                <a:buClrTx/>
                <a:defRPr/>
              </a:pPr>
              <a:r>
                <a:rPr lang="en-US" altLang="zh-CN" sz="6000">
                  <a:solidFill>
                    <a:srgbClr val="FFFFFF"/>
                  </a:solidFill>
                  <a:latin typeface="Arial" panose="020B0604020202020204" pitchFamily="34" charset="0"/>
                  <a:ea typeface="华康方圆体W7(P)" pitchFamily="82" charset="-122"/>
                  <a:cs typeface="Arial" panose="020B0604020202020204" pitchFamily="34" charset="0"/>
                </a:rPr>
                <a:t>KHÁM PHÁ</a:t>
              </a:r>
              <a:endParaRPr lang="zh-CN" altLang="en-US" sz="6000" dirty="0">
                <a:solidFill>
                  <a:srgbClr val="FFFFFF"/>
                </a:solidFill>
                <a:latin typeface="Arial" panose="020B0604020202020204" pitchFamily="34" charset="0"/>
                <a:ea typeface="华康方圆体W7(P)" pitchFamily="82" charset="-122"/>
                <a:cs typeface="Arial" panose="020B0604020202020204" pitchFamily="34" charset="0"/>
              </a:endParaRPr>
            </a:p>
          </p:txBody>
        </p:sp>
        <p:sp>
          <p:nvSpPr>
            <p:cNvPr id="5"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latin typeface="Arial" panose="020B0604020202020204" pitchFamily="34" charset="0"/>
                <a:cs typeface="Arial" panose="020B0604020202020204" pitchFamily="34" charset="0"/>
              </a:endParaRPr>
            </a:p>
          </p:txBody>
        </p:sp>
        <p:sp>
          <p:nvSpPr>
            <p:cNvPr id="6"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latin typeface="Arial" panose="020B0604020202020204" pitchFamily="34" charset="0"/>
                <a:cs typeface="Arial" panose="020B0604020202020204" pitchFamily="34" charset="0"/>
              </a:endParaRPr>
            </a:p>
          </p:txBody>
        </p:sp>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350" y="4544675"/>
            <a:ext cx="2938049" cy="2560772"/>
          </a:xfrm>
          <a:prstGeom prst="rect">
            <a:avLst/>
          </a:prstGeom>
        </p:spPr>
      </p:pic>
    </p:spTree>
    <p:extLst>
      <p:ext uri="{BB962C8B-B14F-4D97-AF65-F5344CB8AC3E}">
        <p14:creationId xmlns:p14="http://schemas.microsoft.com/office/powerpoint/2010/main" val="322451961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 y="-712"/>
            <a:ext cx="12191999" cy="685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2" name="Google Shape;2612;p3"/>
          <p:cNvSpPr txBox="1"/>
          <p:nvPr/>
        </p:nvSpPr>
        <p:spPr>
          <a:xfrm>
            <a:off x="3529885" y="5486407"/>
            <a:ext cx="2886891" cy="584775"/>
          </a:xfrm>
          <a:prstGeom prst="rect">
            <a:avLst/>
          </a:prstGeom>
          <a:noFill/>
          <a:ln>
            <a:noFill/>
          </a:ln>
        </p:spPr>
        <p:txBody>
          <a:bodyPr spcFirstLastPara="1" wrap="square" lIns="91404" tIns="45698" rIns="91404" bIns="45698" anchor="t" anchorCtr="0">
            <a:spAutoFit/>
          </a:bodyPr>
          <a:lstStyle/>
          <a:p>
            <a:r>
              <a:rPr lang="en-US" sz="3200" b="1">
                <a:solidFill>
                  <a:srgbClr val="E36C09"/>
                </a:solidFill>
                <a:latin typeface="Arial" panose="020B0604020202020204" pitchFamily="34" charset="0"/>
                <a:cs typeface="Arial" panose="020B0604020202020204" pitchFamily="34" charset="0"/>
              </a:rPr>
              <a:t>586 – 254 = ?</a:t>
            </a:r>
            <a:endParaRPr sz="3200" b="1">
              <a:solidFill>
                <a:srgbClr val="E36C09"/>
              </a:solidFill>
              <a:latin typeface="Arial" panose="020B0604020202020204" pitchFamily="34" charset="0"/>
              <a:cs typeface="Arial" panose="020B0604020202020204" pitchFamily="34" charset="0"/>
            </a:endParaRPr>
          </a:p>
        </p:txBody>
      </p:sp>
      <p:sp>
        <p:nvSpPr>
          <p:cNvPr id="6" name="Oval Callout 3">
            <a:extLst>
              <a:ext uri="{FF2B5EF4-FFF2-40B4-BE49-F238E27FC236}">
                <a16:creationId xmlns:a16="http://schemas.microsoft.com/office/drawing/2014/main" id="{D12FD0DC-44AE-4D02-B762-1D299264C465}"/>
              </a:ext>
            </a:extLst>
          </p:cNvPr>
          <p:cNvSpPr/>
          <p:nvPr/>
        </p:nvSpPr>
        <p:spPr>
          <a:xfrm>
            <a:off x="228607" y="457200"/>
            <a:ext cx="4326447" cy="1429829"/>
          </a:xfrm>
          <a:prstGeom prst="wedgeEllipseCallout">
            <a:avLst>
              <a:gd name="adj1" fmla="val -4250"/>
              <a:gd name="adj2" fmla="val 6220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Arial" panose="020B0604020202020204" pitchFamily="34" charset="0"/>
                <a:cs typeface="Arial" panose="020B0604020202020204" pitchFamily="34" charset="0"/>
              </a:rPr>
              <a:t>Quê mình cách đây 254 ki – lô – mét.</a:t>
            </a:r>
            <a:endParaRPr lang="en-US" sz="2800" dirty="0">
              <a:solidFill>
                <a:schemeClr val="tx1"/>
              </a:solidFill>
              <a:latin typeface="Arial" panose="020B0604020202020204" pitchFamily="34" charset="0"/>
              <a:cs typeface="Arial" panose="020B0604020202020204" pitchFamily="34" charset="0"/>
            </a:endParaRPr>
          </a:p>
        </p:txBody>
      </p:sp>
      <p:pic>
        <p:nvPicPr>
          <p:cNvPr id="7" name="Google Shape;2613;p3" descr="Screen Clipping"/>
          <p:cNvPicPr preferRelativeResize="0"/>
          <p:nvPr/>
        </p:nvPicPr>
        <p:blipFill rotWithShape="1">
          <a:blip r:embed="rId4">
            <a:alphaModFix/>
          </a:blip>
          <a:srcRect l="61680" t="46830" r="24203" b="-1"/>
          <a:stretch/>
        </p:blipFill>
        <p:spPr>
          <a:xfrm>
            <a:off x="7462833" y="2438911"/>
            <a:ext cx="2438400" cy="2876067"/>
          </a:xfrm>
          <a:prstGeom prst="rect">
            <a:avLst/>
          </a:prstGeom>
          <a:noFill/>
          <a:ln>
            <a:noFill/>
          </a:ln>
        </p:spPr>
      </p:pic>
      <p:grpSp>
        <p:nvGrpSpPr>
          <p:cNvPr id="3" name="Group 2"/>
          <p:cNvGrpSpPr/>
          <p:nvPr/>
        </p:nvGrpSpPr>
        <p:grpSpPr>
          <a:xfrm>
            <a:off x="914400" y="2124616"/>
            <a:ext cx="2697288" cy="3029485"/>
            <a:chOff x="1417512" y="1733610"/>
            <a:chExt cx="2697288" cy="3029485"/>
          </a:xfrm>
        </p:grpSpPr>
        <p:pic>
          <p:nvPicPr>
            <p:cNvPr id="2613" name="Google Shape;2613;p3" descr="Screen Clipping"/>
            <p:cNvPicPr preferRelativeResize="0"/>
            <p:nvPr/>
          </p:nvPicPr>
          <p:blipFill rotWithShape="1">
            <a:blip r:embed="rId4">
              <a:alphaModFix/>
            </a:blip>
            <a:srcRect l="27310" t="50003" r="57463"/>
            <a:stretch/>
          </p:blipFill>
          <p:spPr>
            <a:xfrm>
              <a:off x="1417512" y="1733610"/>
              <a:ext cx="2697288" cy="3029485"/>
            </a:xfrm>
            <a:prstGeom prst="rect">
              <a:avLst/>
            </a:prstGeom>
            <a:noFill/>
            <a:ln>
              <a:noFill/>
            </a:ln>
          </p:spPr>
        </p:pic>
        <p:sp>
          <p:nvSpPr>
            <p:cNvPr id="2" name="Rectangle 1"/>
            <p:cNvSpPr/>
            <p:nvPr/>
          </p:nvSpPr>
          <p:spPr>
            <a:xfrm>
              <a:off x="1417512" y="1733610"/>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4" name="Group 3"/>
          <p:cNvGrpSpPr/>
          <p:nvPr/>
        </p:nvGrpSpPr>
        <p:grpSpPr>
          <a:xfrm>
            <a:off x="4694655" y="2484864"/>
            <a:ext cx="2209800" cy="2621757"/>
            <a:chOff x="4593055" y="1998805"/>
            <a:chExt cx="2209800" cy="2621757"/>
          </a:xfrm>
        </p:grpSpPr>
        <p:pic>
          <p:nvPicPr>
            <p:cNvPr id="8" name="Google Shape;2613;p3" descr="Screen Clipping"/>
            <p:cNvPicPr preferRelativeResize="0"/>
            <p:nvPr/>
          </p:nvPicPr>
          <p:blipFill rotWithShape="1">
            <a:blip r:embed="rId4">
              <a:alphaModFix/>
            </a:blip>
            <a:srcRect l="42263" t="53254" r="46034"/>
            <a:stretch/>
          </p:blipFill>
          <p:spPr>
            <a:xfrm>
              <a:off x="4593055" y="2029562"/>
              <a:ext cx="2209800" cy="2591000"/>
            </a:xfrm>
            <a:prstGeom prst="rect">
              <a:avLst/>
            </a:prstGeom>
            <a:noFill/>
            <a:ln>
              <a:noFill/>
            </a:ln>
          </p:spPr>
        </p:pic>
        <p:sp>
          <p:nvSpPr>
            <p:cNvPr id="11" name="Rectangle 10"/>
            <p:cNvSpPr/>
            <p:nvPr/>
          </p:nvSpPr>
          <p:spPr>
            <a:xfrm>
              <a:off x="6391567" y="1998805"/>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3" name="Oval Callout 3">
            <a:extLst>
              <a:ext uri="{FF2B5EF4-FFF2-40B4-BE49-F238E27FC236}">
                <a16:creationId xmlns:a16="http://schemas.microsoft.com/office/drawing/2014/main" id="{D12FD0DC-44AE-4D02-B762-1D299264C465}"/>
              </a:ext>
            </a:extLst>
          </p:cNvPr>
          <p:cNvSpPr/>
          <p:nvPr/>
        </p:nvSpPr>
        <p:spPr>
          <a:xfrm>
            <a:off x="4585365" y="270143"/>
            <a:ext cx="4326447" cy="2022136"/>
          </a:xfrm>
          <a:prstGeom prst="wedgeEllipseCallout">
            <a:avLst>
              <a:gd name="adj1" fmla="val -21188"/>
              <a:gd name="adj2" fmla="val 623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Arial" panose="020B0604020202020204" pitchFamily="34" charset="0"/>
                <a:cs typeface="Arial" panose="020B0604020202020204" pitchFamily="34" charset="0"/>
              </a:rPr>
              <a:t>Quê mình ở xa hơn, cách đây 586 ki – lô – mét. </a:t>
            </a:r>
            <a:endParaRPr lang="en-US" sz="2800" dirty="0">
              <a:solidFill>
                <a:schemeClr val="tx1"/>
              </a:solidFill>
              <a:latin typeface="Arial" panose="020B0604020202020204" pitchFamily="34" charset="0"/>
              <a:cs typeface="Arial" panose="020B0604020202020204" pitchFamily="34" charset="0"/>
            </a:endParaRPr>
          </a:p>
        </p:txBody>
      </p:sp>
      <p:sp>
        <p:nvSpPr>
          <p:cNvPr id="16" name="Oval Callout 3">
            <a:extLst>
              <a:ext uri="{FF2B5EF4-FFF2-40B4-BE49-F238E27FC236}">
                <a16:creationId xmlns:a16="http://schemas.microsoft.com/office/drawing/2014/main" id="{D12FD0DC-44AE-4D02-B762-1D299264C465}"/>
              </a:ext>
            </a:extLst>
          </p:cNvPr>
          <p:cNvSpPr/>
          <p:nvPr/>
        </p:nvSpPr>
        <p:spPr>
          <a:xfrm>
            <a:off x="8942123" y="462729"/>
            <a:ext cx="3173683" cy="1835651"/>
          </a:xfrm>
          <a:prstGeom prst="wedgeEllipseCallout">
            <a:avLst>
              <a:gd name="adj1" fmla="val -36923"/>
              <a:gd name="adj2" fmla="val 6139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Arial" panose="020B0604020202020204" pitchFamily="34" charset="0"/>
                <a:cs typeface="Arial" panose="020B0604020202020204" pitchFamily="34" charset="0"/>
              </a:rPr>
              <a:t>Xa hơn </a:t>
            </a:r>
          </a:p>
          <a:p>
            <a:pPr algn="ctr"/>
            <a:r>
              <a:rPr lang="en-US" sz="2800">
                <a:solidFill>
                  <a:schemeClr val="tx1"/>
                </a:solidFill>
                <a:latin typeface="Arial" panose="020B0604020202020204" pitchFamily="34" charset="0"/>
                <a:cs typeface="Arial" panose="020B0604020202020204" pitchFamily="34" charset="0"/>
              </a:rPr>
              <a:t>bao nhiêu </a:t>
            </a:r>
          </a:p>
          <a:p>
            <a:pPr algn="ctr"/>
            <a:r>
              <a:rPr lang="en-US" sz="2800">
                <a:solidFill>
                  <a:schemeClr val="tx1"/>
                </a:solidFill>
                <a:latin typeface="Arial" panose="020B0604020202020204" pitchFamily="34" charset="0"/>
                <a:cs typeface="Arial" panose="020B0604020202020204" pitchFamily="34" charset="0"/>
              </a:rPr>
              <a:t>ki – lô – mét nhỉ?</a:t>
            </a:r>
            <a:endParaRPr lang="en-US" sz="2800" dirty="0">
              <a:solidFill>
                <a:schemeClr val="tx1"/>
              </a:solidFill>
              <a:latin typeface="Arial" panose="020B0604020202020204" pitchFamily="34" charset="0"/>
              <a:cs typeface="Arial" panose="020B0604020202020204" pitchFamily="34" charset="0"/>
            </a:endParaRPr>
          </a:p>
        </p:txBody>
      </p:sp>
      <p:sp>
        <p:nvSpPr>
          <p:cNvPr id="17" name="Half Frame 13"/>
          <p:cNvSpPr/>
          <p:nvPr/>
        </p:nvSpPr>
        <p:spPr>
          <a:xfrm rot="8106864">
            <a:off x="8457147" y="5144797"/>
            <a:ext cx="832484" cy="789227"/>
          </a:xfrm>
          <a:prstGeom prst="halfFrame">
            <a:avLst/>
          </a:prstGeom>
          <a:solidFill>
            <a:schemeClr val="tx1">
              <a:lumMod val="65000"/>
              <a:lumOff val="35000"/>
            </a:schemeClr>
          </a:solidFill>
          <a:ln>
            <a:noFill/>
          </a:ln>
          <a:effectLst/>
        </p:spPr>
      </p:sp>
      <p:grpSp>
        <p:nvGrpSpPr>
          <p:cNvPr id="18" name="组合 28"/>
          <p:cNvGrpSpPr/>
          <p:nvPr/>
        </p:nvGrpSpPr>
        <p:grpSpPr>
          <a:xfrm>
            <a:off x="9525000" y="4103870"/>
            <a:ext cx="2590805" cy="2297119"/>
            <a:chOff x="6487690" y="1824135"/>
            <a:chExt cx="2176615" cy="2297119"/>
          </a:xfrm>
          <a:solidFill>
            <a:srgbClr val="FF7443"/>
          </a:solidFill>
          <a:effectLst/>
        </p:grpSpPr>
        <p:sp>
          <p:nvSpPr>
            <p:cNvPr id="19" name="Oval 2"/>
            <p:cNvSpPr>
              <a:spLocks noChangeAspect="1" noChangeArrowheads="1"/>
            </p:cNvSpPr>
            <p:nvPr/>
          </p:nvSpPr>
          <p:spPr bwMode="auto">
            <a:xfrm>
              <a:off x="6556157" y="1824135"/>
              <a:ext cx="1969627" cy="2297119"/>
            </a:xfrm>
            <a:prstGeom prst="ellipse">
              <a:avLst/>
            </a:prstGeom>
            <a:solidFill>
              <a:srgbClr val="E74C2E"/>
            </a:solidFill>
            <a:ln w="12700" cmpd="sng">
              <a:noFill/>
              <a:miter lim="800000"/>
            </a:ln>
          </p:spPr>
          <p:txBody>
            <a:bodyPr anchor="ctr"/>
            <a:lstStyle/>
            <a:p>
              <a:pPr algn="ctr" defTabSz="914286">
                <a:buClrTx/>
                <a:defRPr/>
              </a:pPr>
              <a:endParaRPr lang="fr-FR" altLang="zh-CN" dirty="0">
                <a:solidFill>
                  <a:sysClr val="windowText" lastClr="000000">
                    <a:lumMod val="85000"/>
                    <a:lumOff val="15000"/>
                  </a:sysClr>
                </a:solidFill>
                <a:latin typeface="Arial" panose="020B0604020202020204" pitchFamily="34" charset="0"/>
                <a:cs typeface="Arial" panose="020B0604020202020204" pitchFamily="34" charset="0"/>
              </a:endParaRPr>
            </a:p>
          </p:txBody>
        </p:sp>
        <p:sp>
          <p:nvSpPr>
            <p:cNvPr id="20" name="Text Box 29"/>
            <p:cNvSpPr txBox="1">
              <a:spLocks noChangeArrowheads="1"/>
            </p:cNvSpPr>
            <p:nvPr/>
          </p:nvSpPr>
          <p:spPr bwMode="gray">
            <a:xfrm>
              <a:off x="6487690" y="2444665"/>
              <a:ext cx="2176615" cy="891832"/>
            </a:xfrm>
            <a:prstGeom prst="rect">
              <a:avLst/>
            </a:prstGeom>
            <a:noFill/>
            <a:ln w="12700" cmpd="sng">
              <a:noFill/>
              <a:miter lim="800000"/>
            </a:ln>
          </p:spPr>
          <p:txBody>
            <a:bodyPr anchor="ctr"/>
            <a:lstStyle>
              <a:defPPr>
                <a:defRPr lang="zh-CN"/>
              </a:defPPr>
              <a:lvl1pPr algn="ctr">
                <a:defRPr sz="1400">
                  <a:solidFill>
                    <a:schemeClr val="tx1">
                      <a:lumMod val="85000"/>
                      <a:lumOff val="15000"/>
                    </a:schemeClr>
                  </a:solidFill>
                  <a:latin typeface="+mn-ea"/>
                </a:defRPr>
              </a:lvl1pPr>
            </a:lstStyle>
            <a:p>
              <a:pPr defTabSz="914286">
                <a:buClrTx/>
                <a:defRPr/>
              </a:pP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rPr>
                <a:t>Ta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rPr>
                <a:t>làm</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rPr>
                <a:t>thế</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en-US" altLang="zh-CN" sz="2800" b="1" dirty="0" err="1">
                  <a:solidFill>
                    <a:schemeClr val="bg1"/>
                  </a:solidFill>
                  <a:latin typeface="Arial" panose="020B0604020202020204" pitchFamily="34" charset="0"/>
                  <a:ea typeface="微软雅黑" panose="020B0503020204020204" pitchFamily="34" charset="-122"/>
                  <a:cs typeface="Arial" panose="020B0604020202020204" pitchFamily="34" charset="0"/>
                </a:rPr>
                <a:t>nào</a:t>
              </a:r>
              <a:r>
                <a:rPr lang="en-US" altLang="zh-CN" sz="2800"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sz="28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6" presetClass="entr" presetSubtype="32"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out)">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12"/>
                                        </p:tgtEl>
                                        <p:attrNameLst>
                                          <p:attrName>style.visibility</p:attrName>
                                        </p:attrNameLst>
                                      </p:cBhvr>
                                      <p:to>
                                        <p:strVal val="visible"/>
                                      </p:to>
                                    </p:set>
                                    <p:animEffect transition="in" filter="fade">
                                      <p:cBhvr>
                                        <p:cTn id="30"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pic>
        <p:nvPicPr>
          <p:cNvPr id="64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86" b="2857"/>
          <a:stretch/>
        </p:blipFill>
        <p:spPr bwMode="auto">
          <a:xfrm>
            <a:off x="7"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19" name="Google Shape;2619;p4"/>
          <p:cNvGraphicFramePr/>
          <p:nvPr>
            <p:extLst>
              <p:ext uri="{D42A27DB-BD31-4B8C-83A1-F6EECF244321}">
                <p14:modId xmlns:p14="http://schemas.microsoft.com/office/powerpoint/2010/main" val="1544845270"/>
              </p:ext>
            </p:extLst>
          </p:nvPr>
        </p:nvGraphicFramePr>
        <p:xfrm>
          <a:off x="685806" y="214749"/>
          <a:ext cx="4790553" cy="5957450"/>
        </p:xfrm>
        <a:graphic>
          <a:graphicData uri="http://schemas.openxmlformats.org/drawingml/2006/table">
            <a:tbl>
              <a:tblPr firstRow="1" bandRow="1">
                <a:noFill/>
                <a:tableStyleId>{1FE48C67-604F-4F1F-8C56-4D35BB55C2A9}</a:tableStyleId>
              </a:tblPr>
              <a:tblGrid>
                <a:gridCol w="1596851">
                  <a:extLst>
                    <a:ext uri="{9D8B030D-6E8A-4147-A177-3AD203B41FA5}">
                      <a16:colId xmlns:a16="http://schemas.microsoft.com/office/drawing/2014/main" val="20000"/>
                    </a:ext>
                  </a:extLst>
                </a:gridCol>
                <a:gridCol w="1596851">
                  <a:extLst>
                    <a:ext uri="{9D8B030D-6E8A-4147-A177-3AD203B41FA5}">
                      <a16:colId xmlns:a16="http://schemas.microsoft.com/office/drawing/2014/main" val="20001"/>
                    </a:ext>
                  </a:extLst>
                </a:gridCol>
                <a:gridCol w="1596851">
                  <a:extLst>
                    <a:ext uri="{9D8B030D-6E8A-4147-A177-3AD203B41FA5}">
                      <a16:colId xmlns:a16="http://schemas.microsoft.com/office/drawing/2014/main" val="20002"/>
                    </a:ext>
                  </a:extLst>
                </a:gridCol>
              </a:tblGrid>
              <a:tr h="616725">
                <a:tc>
                  <a:txBody>
                    <a:bodyPr/>
                    <a:lstStyle/>
                    <a:p>
                      <a:pPr marL="0" marR="0" lvl="0" indent="0" algn="ctr" rtl="0">
                        <a:spcBef>
                          <a:spcPts val="0"/>
                        </a:spcBef>
                        <a:spcAft>
                          <a:spcPts val="0"/>
                        </a:spcAft>
                        <a:buNone/>
                      </a:pPr>
                      <a:r>
                        <a:rPr lang="en-US" sz="2400" u="none" strike="noStrike" cap="none">
                          <a:latin typeface="Times New Roman" pitchFamily="18" charset="0"/>
                          <a:cs typeface="Times New Roman" pitchFamily="18" charset="0"/>
                        </a:rPr>
                        <a:t>Trăm </a:t>
                      </a:r>
                      <a:endParaRPr sz="2400" u="none" strike="noStrike" cap="none">
                        <a:latin typeface="Times New Roman" pitchFamily="18" charset="0"/>
                        <a:cs typeface="Times New Roman" pitchFamily="18" charset="0"/>
                      </a:endParaRPr>
                    </a:p>
                  </a:txBody>
                  <a:tcPr marL="91451" marR="91451" marT="45725" marB="45725" anchor="ctr"/>
                </a:tc>
                <a:tc>
                  <a:txBody>
                    <a:bodyPr/>
                    <a:lstStyle/>
                    <a:p>
                      <a:pPr marL="0" marR="0" lvl="0" indent="0" algn="ctr" rtl="0">
                        <a:spcBef>
                          <a:spcPts val="0"/>
                        </a:spcBef>
                        <a:spcAft>
                          <a:spcPts val="0"/>
                        </a:spcAft>
                        <a:buNone/>
                      </a:pPr>
                      <a:r>
                        <a:rPr lang="en-US" sz="2400" u="none" strike="noStrike" cap="none">
                          <a:latin typeface="Times New Roman" pitchFamily="18" charset="0"/>
                          <a:cs typeface="Times New Roman" pitchFamily="18" charset="0"/>
                        </a:rPr>
                        <a:t>Chục </a:t>
                      </a:r>
                      <a:endParaRPr sz="2400" u="none" strike="noStrike" cap="none">
                        <a:latin typeface="Times New Roman" pitchFamily="18" charset="0"/>
                        <a:cs typeface="Times New Roman" pitchFamily="18" charset="0"/>
                      </a:endParaRPr>
                    </a:p>
                  </a:txBody>
                  <a:tcPr marL="91451" marR="91451" marT="45725" marB="45725" anchor="ctr"/>
                </a:tc>
                <a:tc>
                  <a:txBody>
                    <a:bodyPr/>
                    <a:lstStyle/>
                    <a:p>
                      <a:pPr marL="0" marR="0" lvl="0" indent="0" algn="ctr" rtl="0">
                        <a:spcBef>
                          <a:spcPts val="0"/>
                        </a:spcBef>
                        <a:spcAft>
                          <a:spcPts val="0"/>
                        </a:spcAft>
                        <a:buNone/>
                      </a:pPr>
                      <a:r>
                        <a:rPr lang="en-US" sz="2400" u="none" strike="noStrike" cap="none">
                          <a:latin typeface="Times New Roman" pitchFamily="18" charset="0"/>
                          <a:cs typeface="Times New Roman" pitchFamily="18" charset="0"/>
                        </a:rPr>
                        <a:t>Đơn vị</a:t>
                      </a:r>
                      <a:endParaRPr sz="2400" u="none" strike="noStrike" cap="none">
                        <a:latin typeface="Times New Roman" pitchFamily="18" charset="0"/>
                        <a:cs typeface="Times New Roman" pitchFamily="18" charset="0"/>
                      </a:endParaRPr>
                    </a:p>
                  </a:txBody>
                  <a:tcPr marL="91451" marR="91451" marT="45725" marB="45725" anchor="ctr"/>
                </a:tc>
                <a:extLst>
                  <a:ext uri="{0D108BD9-81ED-4DB2-BD59-A6C34878D82A}">
                    <a16:rowId xmlns:a16="http://schemas.microsoft.com/office/drawing/2014/main" val="10000"/>
                  </a:ext>
                </a:extLst>
              </a:tr>
              <a:tr h="5340725">
                <a:tc>
                  <a:txBody>
                    <a:bodyPr/>
                    <a:lstStyle/>
                    <a:p>
                      <a:pPr marL="0" marR="0" lvl="0" indent="0" algn="l" rtl="0">
                        <a:spcBef>
                          <a:spcPts val="0"/>
                        </a:spcBef>
                        <a:spcAft>
                          <a:spcPts val="0"/>
                        </a:spcAft>
                        <a:buNone/>
                      </a:pPr>
                      <a:endParaRPr sz="1900">
                        <a:latin typeface="Times New Roman" pitchFamily="18" charset="0"/>
                        <a:cs typeface="Times New Roman" pitchFamily="18" charset="0"/>
                      </a:endParaRPr>
                    </a:p>
                  </a:txBody>
                  <a:tcPr marL="91451" marR="91451" marT="45725" marB="45725"/>
                </a:tc>
                <a:tc>
                  <a:txBody>
                    <a:bodyPr/>
                    <a:lstStyle/>
                    <a:p>
                      <a:pPr marL="0" marR="0" lvl="0" indent="0" algn="l" rtl="0">
                        <a:spcBef>
                          <a:spcPts val="0"/>
                        </a:spcBef>
                        <a:spcAft>
                          <a:spcPts val="0"/>
                        </a:spcAft>
                        <a:buNone/>
                      </a:pPr>
                      <a:endParaRPr sz="1900">
                        <a:latin typeface="Times New Roman" pitchFamily="18" charset="0"/>
                        <a:cs typeface="Times New Roman" pitchFamily="18" charset="0"/>
                      </a:endParaRPr>
                    </a:p>
                  </a:txBody>
                  <a:tcPr marL="91451" marR="91451" marT="45725" marB="45725"/>
                </a:tc>
                <a:tc>
                  <a:txBody>
                    <a:bodyPr/>
                    <a:lstStyle/>
                    <a:p>
                      <a:pPr marL="0" marR="0" lvl="0" indent="0" algn="l" rtl="0">
                        <a:spcBef>
                          <a:spcPts val="0"/>
                        </a:spcBef>
                        <a:spcAft>
                          <a:spcPts val="0"/>
                        </a:spcAft>
                        <a:buNone/>
                      </a:pPr>
                      <a:endParaRPr sz="1900">
                        <a:latin typeface="Times New Roman" pitchFamily="18" charset="0"/>
                        <a:cs typeface="Times New Roman" pitchFamily="18" charset="0"/>
                      </a:endParaRPr>
                    </a:p>
                  </a:txBody>
                  <a:tcPr marL="91451" marR="91451"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351681"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5</a:t>
            </a:r>
            <a:endParaRPr sz="4800" b="1">
              <a:solidFill>
                <a:srgbClr val="E36C09"/>
              </a:solidFill>
            </a:endParaRPr>
          </a:p>
        </p:txBody>
      </p:sp>
      <p:sp>
        <p:nvSpPr>
          <p:cNvPr id="2621" name="Google Shape;2621;p4"/>
          <p:cNvSpPr txBox="1"/>
          <p:nvPr/>
        </p:nvSpPr>
        <p:spPr>
          <a:xfrm>
            <a:off x="7741749"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8</a:t>
            </a:r>
            <a:endParaRPr sz="4800" b="1">
              <a:solidFill>
                <a:srgbClr val="E36C09"/>
              </a:solidFill>
            </a:endParaRPr>
          </a:p>
        </p:txBody>
      </p:sp>
      <p:sp>
        <p:nvSpPr>
          <p:cNvPr id="2622" name="Google Shape;2622;p4"/>
          <p:cNvSpPr txBox="1"/>
          <p:nvPr/>
        </p:nvSpPr>
        <p:spPr>
          <a:xfrm>
            <a:off x="8118397"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6</a:t>
            </a:r>
            <a:endParaRPr sz="4800" b="1">
              <a:solidFill>
                <a:srgbClr val="E36C09"/>
              </a:solidFill>
            </a:endParaRPr>
          </a:p>
        </p:txBody>
      </p:sp>
      <p:sp>
        <p:nvSpPr>
          <p:cNvPr id="2623" name="Google Shape;2623;p4"/>
          <p:cNvSpPr txBox="1"/>
          <p:nvPr/>
        </p:nvSpPr>
        <p:spPr>
          <a:xfrm>
            <a:off x="8620589"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a:t>
            </a:r>
            <a:endParaRPr sz="4800" b="1">
              <a:solidFill>
                <a:srgbClr val="E36C09"/>
              </a:solidFill>
            </a:endParaRPr>
          </a:p>
        </p:txBody>
      </p:sp>
      <p:sp>
        <p:nvSpPr>
          <p:cNvPr id="2624" name="Google Shape;2624;p4"/>
          <p:cNvSpPr txBox="1"/>
          <p:nvPr/>
        </p:nvSpPr>
        <p:spPr>
          <a:xfrm>
            <a:off x="8945449"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2</a:t>
            </a:r>
            <a:endParaRPr sz="4800" b="1">
              <a:solidFill>
                <a:srgbClr val="E36C09"/>
              </a:solidFill>
            </a:endParaRPr>
          </a:p>
        </p:txBody>
      </p:sp>
      <p:sp>
        <p:nvSpPr>
          <p:cNvPr id="2625" name="Google Shape;2625;p4"/>
          <p:cNvSpPr txBox="1"/>
          <p:nvPr/>
        </p:nvSpPr>
        <p:spPr>
          <a:xfrm>
            <a:off x="9323545"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5</a:t>
            </a:r>
            <a:endParaRPr sz="4800" b="1">
              <a:solidFill>
                <a:srgbClr val="E36C09"/>
              </a:solidFill>
            </a:endParaRPr>
          </a:p>
        </p:txBody>
      </p:sp>
      <p:sp>
        <p:nvSpPr>
          <p:cNvPr id="2626" name="Google Shape;2626;p4"/>
          <p:cNvSpPr txBox="1"/>
          <p:nvPr/>
        </p:nvSpPr>
        <p:spPr>
          <a:xfrm>
            <a:off x="9675153"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4</a:t>
            </a:r>
            <a:endParaRPr sz="4800" b="1">
              <a:solidFill>
                <a:srgbClr val="E36C09"/>
              </a:solidFill>
            </a:endParaRPr>
          </a:p>
        </p:txBody>
      </p:sp>
      <p:grpSp>
        <p:nvGrpSpPr>
          <p:cNvPr id="2627" name="Google Shape;2627;p4"/>
          <p:cNvGrpSpPr/>
          <p:nvPr/>
        </p:nvGrpSpPr>
        <p:grpSpPr>
          <a:xfrm>
            <a:off x="1019727" y="1050083"/>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2728" name="Google Shape;2728;p4"/>
          <p:cNvGrpSpPr/>
          <p:nvPr/>
        </p:nvGrpSpPr>
        <p:grpSpPr>
          <a:xfrm>
            <a:off x="1019727" y="2075319"/>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2829" name="Google Shape;2829;p4"/>
          <p:cNvGrpSpPr/>
          <p:nvPr/>
        </p:nvGrpSpPr>
        <p:grpSpPr>
          <a:xfrm>
            <a:off x="1019727" y="3086699"/>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2930" name="Google Shape;2930;p4"/>
          <p:cNvGrpSpPr/>
          <p:nvPr/>
        </p:nvGrpSpPr>
        <p:grpSpPr>
          <a:xfrm>
            <a:off x="1019727" y="4111935"/>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031" name="Google Shape;3031;p4"/>
          <p:cNvGrpSpPr/>
          <p:nvPr/>
        </p:nvGrpSpPr>
        <p:grpSpPr>
          <a:xfrm>
            <a:off x="1019727" y="5124687"/>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32" name="Google Shape;3132;p4"/>
          <p:cNvGrpSpPr/>
          <p:nvPr/>
        </p:nvGrpSpPr>
        <p:grpSpPr>
          <a:xfrm>
            <a:off x="2721784" y="4111935"/>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grpSp>
        <p:nvGrpSpPr>
          <p:cNvPr id="3187" name="Google Shape;3187;p4"/>
          <p:cNvGrpSpPr/>
          <p:nvPr/>
        </p:nvGrpSpPr>
        <p:grpSpPr>
          <a:xfrm>
            <a:off x="2724513" y="5140539"/>
            <a:ext cx="396067"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grpSp>
        <p:nvGrpSpPr>
          <p:cNvPr id="3221" name="Google Shape;3221;p4"/>
          <p:cNvGrpSpPr/>
          <p:nvPr/>
        </p:nvGrpSpPr>
        <p:grpSpPr>
          <a:xfrm>
            <a:off x="4680333" y="5310989"/>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cxnSp>
        <p:nvCxnSpPr>
          <p:cNvPr id="3233" name="Google Shape;3233;p4"/>
          <p:cNvCxnSpPr/>
          <p:nvPr/>
        </p:nvCxnSpPr>
        <p:spPr>
          <a:xfrm flipH="1">
            <a:off x="4635256" y="5263812"/>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4" name="Google Shape;3234;p4"/>
          <p:cNvCxnSpPr/>
          <p:nvPr/>
        </p:nvCxnSpPr>
        <p:spPr>
          <a:xfrm flipH="1">
            <a:off x="4635256" y="5402764"/>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5" name="Google Shape;3235;p4"/>
          <p:cNvCxnSpPr/>
          <p:nvPr/>
        </p:nvCxnSpPr>
        <p:spPr>
          <a:xfrm flipH="1">
            <a:off x="4635256" y="5529616"/>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6" name="Google Shape;3236;p4"/>
          <p:cNvCxnSpPr/>
          <p:nvPr/>
        </p:nvCxnSpPr>
        <p:spPr>
          <a:xfrm flipH="1">
            <a:off x="4635256" y="5649632"/>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7" name="Google Shape;3237;p4"/>
          <p:cNvCxnSpPr/>
          <p:nvPr/>
        </p:nvCxnSpPr>
        <p:spPr>
          <a:xfrm flipH="1">
            <a:off x="2566178" y="4085308"/>
            <a:ext cx="991703" cy="991701"/>
          </a:xfrm>
          <a:prstGeom prst="straightConnector1">
            <a:avLst/>
          </a:prstGeom>
          <a:noFill/>
          <a:ln w="38100" cap="flat" cmpd="sng">
            <a:solidFill>
              <a:srgbClr val="FF0000"/>
            </a:solidFill>
            <a:prstDash val="solid"/>
            <a:miter lim="800000"/>
            <a:headEnd type="none" w="sm" len="sm"/>
            <a:tailEnd type="none" w="sm" len="sm"/>
          </a:ln>
        </p:spPr>
      </p:cxnSp>
      <p:cxnSp>
        <p:nvCxnSpPr>
          <p:cNvPr id="3239" name="Google Shape;3239;p4"/>
          <p:cNvCxnSpPr/>
          <p:nvPr/>
        </p:nvCxnSpPr>
        <p:spPr>
          <a:xfrm flipH="1">
            <a:off x="974662" y="1013228"/>
            <a:ext cx="991703" cy="991701"/>
          </a:xfrm>
          <a:prstGeom prst="straightConnector1">
            <a:avLst/>
          </a:prstGeom>
          <a:noFill/>
          <a:ln w="38100" cap="flat" cmpd="sng">
            <a:solidFill>
              <a:srgbClr val="FF0000"/>
            </a:solidFill>
            <a:prstDash val="solid"/>
            <a:miter lim="800000"/>
            <a:headEnd type="none" w="sm" len="sm"/>
            <a:tailEnd type="none" w="sm" len="sm"/>
          </a:ln>
        </p:spPr>
      </p:cxnSp>
      <p:cxnSp>
        <p:nvCxnSpPr>
          <p:cNvPr id="3240" name="Google Shape;3240;p4"/>
          <p:cNvCxnSpPr/>
          <p:nvPr/>
        </p:nvCxnSpPr>
        <p:spPr>
          <a:xfrm flipH="1">
            <a:off x="974662" y="2030240"/>
            <a:ext cx="991703" cy="991701"/>
          </a:xfrm>
          <a:prstGeom prst="straightConnector1">
            <a:avLst/>
          </a:prstGeom>
          <a:noFill/>
          <a:ln w="38100" cap="flat" cmpd="sng">
            <a:solidFill>
              <a:srgbClr val="FF0000"/>
            </a:solidFill>
            <a:prstDash val="solid"/>
            <a:miter lim="800000"/>
            <a:headEnd type="none" w="sm" len="sm"/>
            <a:tailEnd type="none" w="sm" len="sm"/>
          </a:ln>
        </p:spPr>
      </p:cxnSp>
      <p:grpSp>
        <p:nvGrpSpPr>
          <p:cNvPr id="3242" name="Google Shape;3242;p4"/>
          <p:cNvGrpSpPr/>
          <p:nvPr/>
        </p:nvGrpSpPr>
        <p:grpSpPr>
          <a:xfrm>
            <a:off x="6723977" y="5354392"/>
            <a:ext cx="3900931" cy="954053"/>
            <a:chOff x="6881370" y="4098709"/>
            <a:chExt cx="3900930" cy="954053"/>
          </a:xfrm>
        </p:grpSpPr>
        <p:sp>
          <p:nvSpPr>
            <p:cNvPr id="3243" name="Google Shape;3243;p4"/>
            <p:cNvSpPr txBox="1"/>
            <p:nvPr/>
          </p:nvSpPr>
          <p:spPr>
            <a:xfrm>
              <a:off x="7021029" y="4098709"/>
              <a:ext cx="3748571" cy="954053"/>
            </a:xfrm>
            <a:prstGeom prst="rect">
              <a:avLst/>
            </a:prstGeom>
            <a:noFill/>
            <a:ln>
              <a:noFill/>
            </a:ln>
          </p:spPr>
          <p:txBody>
            <a:bodyPr spcFirstLastPara="1" wrap="square" lIns="91425" tIns="45700" rIns="91425" bIns="45700" anchor="t" anchorCtr="0">
              <a:spAutoFit/>
            </a:bodyPr>
            <a:lstStyle/>
            <a:p>
              <a:pPr>
                <a:lnSpc>
                  <a:spcPct val="150000"/>
                </a:lnSpc>
              </a:pPr>
              <a:r>
                <a:rPr lang="en-US" sz="3600" b="1">
                  <a:solidFill>
                    <a:srgbClr val="31859B"/>
                  </a:solidFill>
                  <a:latin typeface="Times New Roman" pitchFamily="18" charset="0"/>
                  <a:cs typeface="Times New Roman" pitchFamily="18" charset="0"/>
                </a:rPr>
                <a:t>586 – 254 = 332</a:t>
              </a:r>
              <a:endParaRPr sz="3600" b="1">
                <a:solidFill>
                  <a:srgbClr val="31859B"/>
                </a:solidFill>
                <a:latin typeface="Times New Roman" pitchFamily="18" charset="0"/>
                <a:cs typeface="Times New Roman" pitchFamily="18" charset="0"/>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latin typeface="Times New Roman" pitchFamily="18" charset="0"/>
                <a:cs typeface="Times New Roman" pitchFamily="18" charset="0"/>
              </a:endParaRPr>
            </a:p>
          </p:txBody>
        </p:sp>
      </p:grpSp>
      <p:sp>
        <p:nvSpPr>
          <p:cNvPr id="630" name="Down Arrow 629"/>
          <p:cNvSpPr/>
          <p:nvPr/>
        </p:nvSpPr>
        <p:spPr>
          <a:xfrm>
            <a:off x="4506127" y="5965887"/>
            <a:ext cx="129132" cy="28251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31" name="Rounded Rectangle 630"/>
          <p:cNvSpPr/>
          <p:nvPr/>
        </p:nvSpPr>
        <p:spPr>
          <a:xfrm>
            <a:off x="3930708" y="6308451"/>
            <a:ext cx="1527485" cy="500831"/>
          </a:xfrm>
          <a:prstGeom prst="roundRect">
            <a:avLst/>
          </a:prstGeom>
          <a:solidFill>
            <a:schemeClr val="accent4">
              <a:lumMod val="40000"/>
              <a:lumOff val="6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lIns="91430" tIns="45718" rIns="91430" bIns="45718" rtlCol="0" anchor="ctr"/>
          <a:lstStyle/>
          <a:p>
            <a:pPr algn="ctr"/>
            <a:r>
              <a:rPr lang="en-US" sz="2800" b="1">
                <a:solidFill>
                  <a:srgbClr val="0070C0"/>
                </a:solidFill>
                <a:latin typeface="Times New Roman" pitchFamily="18" charset="0"/>
                <a:cs typeface="Times New Roman" pitchFamily="18" charset="0"/>
              </a:rPr>
              <a:t>2 đơn vị</a:t>
            </a:r>
            <a:endParaRPr lang="en-US" sz="2800" b="1" dirty="0">
              <a:solidFill>
                <a:srgbClr val="0070C0"/>
              </a:solidFill>
              <a:latin typeface="Times New Roman" pitchFamily="18" charset="0"/>
              <a:cs typeface="Times New Roman" pitchFamily="18" charset="0"/>
            </a:endParaRPr>
          </a:p>
        </p:txBody>
      </p:sp>
      <p:sp>
        <p:nvSpPr>
          <p:cNvPr id="632" name="Down Arrow 631"/>
          <p:cNvSpPr/>
          <p:nvPr/>
        </p:nvSpPr>
        <p:spPr>
          <a:xfrm>
            <a:off x="3148483" y="5947863"/>
            <a:ext cx="129132" cy="28251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33" name="Rounded Rectangle 632"/>
          <p:cNvSpPr/>
          <p:nvPr/>
        </p:nvSpPr>
        <p:spPr>
          <a:xfrm>
            <a:off x="2311760" y="6290427"/>
            <a:ext cx="1527485" cy="500831"/>
          </a:xfrm>
          <a:prstGeom prst="roundRect">
            <a:avLst/>
          </a:prstGeom>
          <a:solidFill>
            <a:schemeClr val="accent4">
              <a:lumMod val="40000"/>
              <a:lumOff val="6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lIns="91430" tIns="45718" rIns="91430" bIns="45718" rtlCol="0" anchor="ctr"/>
          <a:lstStyle/>
          <a:p>
            <a:pPr algn="ctr"/>
            <a:r>
              <a:rPr lang="en-US" sz="2800" b="1">
                <a:solidFill>
                  <a:srgbClr val="0070C0"/>
                </a:solidFill>
                <a:latin typeface="Times New Roman" pitchFamily="18" charset="0"/>
                <a:cs typeface="Times New Roman" pitchFamily="18" charset="0"/>
              </a:rPr>
              <a:t>3 chục</a:t>
            </a:r>
            <a:endParaRPr lang="en-US" sz="2800" b="1" dirty="0">
              <a:solidFill>
                <a:srgbClr val="0070C0"/>
              </a:solidFill>
              <a:latin typeface="Times New Roman" pitchFamily="18" charset="0"/>
              <a:cs typeface="Times New Roman" pitchFamily="18" charset="0"/>
            </a:endParaRPr>
          </a:p>
        </p:txBody>
      </p:sp>
      <p:sp>
        <p:nvSpPr>
          <p:cNvPr id="634" name="Down Arrow 633"/>
          <p:cNvSpPr/>
          <p:nvPr/>
        </p:nvSpPr>
        <p:spPr>
          <a:xfrm>
            <a:off x="1408251" y="5943603"/>
            <a:ext cx="129132" cy="28251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35" name="Rounded Rectangle 634"/>
          <p:cNvSpPr/>
          <p:nvPr/>
        </p:nvSpPr>
        <p:spPr>
          <a:xfrm>
            <a:off x="571527" y="6286167"/>
            <a:ext cx="1527485" cy="500831"/>
          </a:xfrm>
          <a:prstGeom prst="roundRect">
            <a:avLst/>
          </a:prstGeom>
          <a:solidFill>
            <a:schemeClr val="accent4">
              <a:lumMod val="40000"/>
              <a:lumOff val="6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lIns="91430" tIns="45718" rIns="91430" bIns="45718" rtlCol="0" anchor="ctr"/>
          <a:lstStyle/>
          <a:p>
            <a:pPr algn="ctr"/>
            <a:r>
              <a:rPr lang="en-US" sz="2800" b="1">
                <a:solidFill>
                  <a:srgbClr val="0070C0"/>
                </a:solidFill>
                <a:latin typeface="Times New Roman" pitchFamily="18" charset="0"/>
                <a:cs typeface="Times New Roman" pitchFamily="18" charset="0"/>
              </a:rPr>
              <a:t>3 trăm</a:t>
            </a:r>
            <a:endParaRPr lang="en-US" sz="2800" b="1" dirty="0">
              <a:solidFill>
                <a:srgbClr val="0070C0"/>
              </a:solidFill>
              <a:latin typeface="Times New Roman" pitchFamily="18" charset="0"/>
              <a:cs typeface="Times New Roman" pitchFamily="18" charset="0"/>
            </a:endParaRPr>
          </a:p>
        </p:txBody>
      </p:sp>
      <p:sp>
        <p:nvSpPr>
          <p:cNvPr id="636" name="TextBox 635">
            <a:extLst>
              <a:ext uri="{FF2B5EF4-FFF2-40B4-BE49-F238E27FC236}">
                <a16:creationId xmlns:a16="http://schemas.microsoft.com/office/drawing/2014/main" id="{C60D5E7B-B85A-43DF-8829-6358A1422397}"/>
              </a:ext>
            </a:extLst>
          </p:cNvPr>
          <p:cNvSpPr txBox="1"/>
          <p:nvPr/>
        </p:nvSpPr>
        <p:spPr>
          <a:xfrm>
            <a:off x="7767876" y="1805104"/>
            <a:ext cx="4775045" cy="2031325"/>
          </a:xfrm>
          <a:prstGeom prst="rect">
            <a:avLst/>
          </a:prstGeom>
          <a:noFill/>
        </p:spPr>
        <p:txBody>
          <a:bodyPr wrap="square" lIns="91430" tIns="45718" rIns="91430" bIns="45718" rtlCol="0">
            <a:spAutoFit/>
          </a:bodyPr>
          <a:lstStyle/>
          <a:p>
            <a:pPr marL="285717" indent="-285717">
              <a:lnSpc>
                <a:spcPct val="150000"/>
              </a:lnSpc>
              <a:buFont typeface="Arial" panose="020B0604020202020204" pitchFamily="34" charset="0"/>
              <a:buChar char="•"/>
            </a:pPr>
            <a:r>
              <a:rPr lang="en-US" sz="2800">
                <a:latin typeface="Times New Roman" pitchFamily="18" charset="0"/>
                <a:cs typeface="Times New Roman" pitchFamily="18" charset="0"/>
              </a:rPr>
              <a:t>6 trừ 4 bằng 2, viết 2.</a:t>
            </a:r>
            <a:endParaRPr lang="en-US" sz="2800" dirty="0">
              <a:latin typeface="Times New Roman" pitchFamily="18" charset="0"/>
              <a:cs typeface="Times New Roman" pitchFamily="18" charset="0"/>
            </a:endParaRPr>
          </a:p>
          <a:p>
            <a:pPr marL="285717" indent="-285717">
              <a:lnSpc>
                <a:spcPct val="150000"/>
              </a:lnSpc>
              <a:buFont typeface="Arial" panose="020B0604020202020204" pitchFamily="34" charset="0"/>
              <a:buChar char="•"/>
            </a:pPr>
            <a:r>
              <a:rPr lang="en-US" sz="2800">
                <a:latin typeface="Times New Roman" pitchFamily="18" charset="0"/>
                <a:cs typeface="Times New Roman" pitchFamily="18" charset="0"/>
              </a:rPr>
              <a:t>8 trừ 5 bằng 3, viết 3.</a:t>
            </a:r>
            <a:endParaRPr lang="en-US" sz="2800" dirty="0">
              <a:latin typeface="Times New Roman" pitchFamily="18" charset="0"/>
              <a:cs typeface="Times New Roman" pitchFamily="18" charset="0"/>
            </a:endParaRPr>
          </a:p>
          <a:p>
            <a:pPr marL="285717" indent="-285717">
              <a:lnSpc>
                <a:spcPct val="150000"/>
              </a:lnSpc>
              <a:buFont typeface="Arial" panose="020B0604020202020204" pitchFamily="34" charset="0"/>
              <a:buChar char="•"/>
            </a:pPr>
            <a:r>
              <a:rPr lang="en-US" sz="2800">
                <a:latin typeface="Times New Roman" pitchFamily="18" charset="0"/>
                <a:cs typeface="Times New Roman" pitchFamily="18" charset="0"/>
              </a:rPr>
              <a:t>5 trừ 2 bằng 3, viết 3.</a:t>
            </a:r>
            <a:endParaRPr lang="en-US" sz="2800" dirty="0">
              <a:latin typeface="Times New Roman" pitchFamily="18" charset="0"/>
              <a:cs typeface="Times New Roman" pitchFamily="18" charset="0"/>
            </a:endParaRPr>
          </a:p>
        </p:txBody>
      </p:sp>
      <p:pic>
        <p:nvPicPr>
          <p:cNvPr id="637" name="Picture 636"/>
          <p:cNvPicPr>
            <a:picLocks noChangeAspect="1"/>
          </p:cNvPicPr>
          <p:nvPr/>
        </p:nvPicPr>
        <p:blipFill rotWithShape="1">
          <a:blip r:embed="rId4">
            <a:extLst>
              <a:ext uri="{28A0092B-C50C-407E-A947-70E740481C1C}">
                <a14:useLocalDpi xmlns:a14="http://schemas.microsoft.com/office/drawing/2010/main" val="0"/>
              </a:ext>
            </a:extLst>
          </a:blip>
          <a:srcRect l="81683" t="34375" r="5795"/>
          <a:stretch/>
        </p:blipFill>
        <p:spPr>
          <a:xfrm>
            <a:off x="5690042" y="1557028"/>
            <a:ext cx="1816355" cy="3515705"/>
          </a:xfrm>
          <a:prstGeom prst="rect">
            <a:avLst/>
          </a:prstGeom>
        </p:spPr>
      </p:pic>
      <p:sp>
        <p:nvSpPr>
          <p:cNvPr id="638" name="TextBox 637">
            <a:extLst>
              <a:ext uri="{FF2B5EF4-FFF2-40B4-BE49-F238E27FC236}">
                <a16:creationId xmlns:a16="http://schemas.microsoft.com/office/drawing/2014/main" id="{E3EF8A0F-AA65-41D7-B6C4-A63B739A8F71}"/>
              </a:ext>
            </a:extLst>
          </p:cNvPr>
          <p:cNvSpPr txBox="1"/>
          <p:nvPr/>
        </p:nvSpPr>
        <p:spPr>
          <a:xfrm>
            <a:off x="6128023" y="1916482"/>
            <a:ext cx="1323968" cy="1354217"/>
          </a:xfrm>
          <a:prstGeom prst="rect">
            <a:avLst/>
          </a:prstGeom>
          <a:noFill/>
        </p:spPr>
        <p:txBody>
          <a:bodyPr wrap="square" lIns="91430" tIns="45718" rIns="91430" bIns="45718" rtlCol="0">
            <a:spAutoFit/>
          </a:bodyPr>
          <a:lstStyle/>
          <a:p>
            <a:pPr>
              <a:lnSpc>
                <a:spcPct val="150000"/>
              </a:lnSpc>
            </a:pPr>
            <a:r>
              <a:rPr lang="en-US" sz="5500" b="1">
                <a:latin typeface="Times New Roman" pitchFamily="18" charset="0"/>
                <a:cs typeface="Times New Roman" pitchFamily="18" charset="0"/>
              </a:rPr>
              <a:t>586</a:t>
            </a:r>
            <a:endParaRPr lang="en-US" sz="5500" b="1" dirty="0">
              <a:latin typeface="Times New Roman" pitchFamily="18" charset="0"/>
              <a:cs typeface="Times New Roman" pitchFamily="18" charset="0"/>
            </a:endParaRPr>
          </a:p>
        </p:txBody>
      </p:sp>
      <p:sp>
        <p:nvSpPr>
          <p:cNvPr id="639" name="TextBox 638">
            <a:extLst>
              <a:ext uri="{FF2B5EF4-FFF2-40B4-BE49-F238E27FC236}">
                <a16:creationId xmlns:a16="http://schemas.microsoft.com/office/drawing/2014/main" id="{BB4A6C76-970F-4F89-94A1-9B6D69F685C7}"/>
              </a:ext>
            </a:extLst>
          </p:cNvPr>
          <p:cNvSpPr txBox="1"/>
          <p:nvPr/>
        </p:nvSpPr>
        <p:spPr>
          <a:xfrm>
            <a:off x="5953589" y="2667006"/>
            <a:ext cx="447211" cy="769441"/>
          </a:xfrm>
          <a:prstGeom prst="rect">
            <a:avLst/>
          </a:prstGeom>
          <a:noFill/>
        </p:spPr>
        <p:txBody>
          <a:bodyPr wrap="square" lIns="91430" tIns="45718" rIns="91430" bIns="45718" rtlCol="0">
            <a:spAutoFit/>
          </a:bodyPr>
          <a:lstStyle/>
          <a:p>
            <a:r>
              <a:rPr lang="en-US" sz="4400" b="1">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cxnSp>
        <p:nvCxnSpPr>
          <p:cNvPr id="640" name="Straight Connector 639">
            <a:extLst>
              <a:ext uri="{FF2B5EF4-FFF2-40B4-BE49-F238E27FC236}">
                <a16:creationId xmlns:a16="http://schemas.microsoft.com/office/drawing/2014/main" id="{ECBAFE36-42E1-4EEA-AA88-F7E744EC8C06}"/>
              </a:ext>
            </a:extLst>
          </p:cNvPr>
          <p:cNvCxnSpPr/>
          <p:nvPr/>
        </p:nvCxnSpPr>
        <p:spPr>
          <a:xfrm>
            <a:off x="6254693" y="4181207"/>
            <a:ext cx="958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1" name="TextBox 640">
            <a:extLst>
              <a:ext uri="{FF2B5EF4-FFF2-40B4-BE49-F238E27FC236}">
                <a16:creationId xmlns:a16="http://schemas.microsoft.com/office/drawing/2014/main" id="{A3B686A5-D57B-4C51-8162-6050859D4F11}"/>
              </a:ext>
            </a:extLst>
          </p:cNvPr>
          <p:cNvSpPr txBox="1"/>
          <p:nvPr/>
        </p:nvSpPr>
        <p:spPr>
          <a:xfrm>
            <a:off x="6114805" y="4265700"/>
            <a:ext cx="447211" cy="933589"/>
          </a:xfrm>
          <a:prstGeom prst="rect">
            <a:avLst/>
          </a:prstGeom>
          <a:noFill/>
        </p:spPr>
        <p:txBody>
          <a:bodyPr wrap="square" lIns="91430" tIns="45718" rIns="91430" bIns="45718" rtlCol="0">
            <a:spAutoFit/>
          </a:bodyPr>
          <a:lstStyle/>
          <a:p>
            <a:r>
              <a:rPr lang="en-US" sz="5500" b="1">
                <a:solidFill>
                  <a:srgbClr val="FF0000"/>
                </a:solidFill>
                <a:latin typeface="Times New Roman" pitchFamily="18" charset="0"/>
                <a:cs typeface="Times New Roman" pitchFamily="18" charset="0"/>
              </a:rPr>
              <a:t>3</a:t>
            </a:r>
            <a:endParaRPr lang="en-US" sz="5500" b="1" dirty="0">
              <a:solidFill>
                <a:srgbClr val="FF0000"/>
              </a:solidFill>
              <a:latin typeface="Times New Roman" pitchFamily="18" charset="0"/>
              <a:cs typeface="Times New Roman" pitchFamily="18" charset="0"/>
            </a:endParaRPr>
          </a:p>
        </p:txBody>
      </p:sp>
      <p:sp>
        <p:nvSpPr>
          <p:cNvPr id="642" name="TextBox 641">
            <a:extLst>
              <a:ext uri="{FF2B5EF4-FFF2-40B4-BE49-F238E27FC236}">
                <a16:creationId xmlns:a16="http://schemas.microsoft.com/office/drawing/2014/main" id="{4030CC6C-3ACB-4C4F-8CCA-2075B5C8DD53}"/>
              </a:ext>
            </a:extLst>
          </p:cNvPr>
          <p:cNvSpPr txBox="1"/>
          <p:nvPr/>
        </p:nvSpPr>
        <p:spPr>
          <a:xfrm>
            <a:off x="6495780" y="4268096"/>
            <a:ext cx="447211" cy="933589"/>
          </a:xfrm>
          <a:prstGeom prst="rect">
            <a:avLst/>
          </a:prstGeom>
          <a:noFill/>
        </p:spPr>
        <p:txBody>
          <a:bodyPr wrap="square" lIns="91430" tIns="45718" rIns="91430" bIns="45718" rtlCol="0">
            <a:spAutoFit/>
          </a:bodyPr>
          <a:lstStyle/>
          <a:p>
            <a:r>
              <a:rPr lang="en-US" sz="5500" b="1">
                <a:solidFill>
                  <a:srgbClr val="FF0000"/>
                </a:solidFill>
                <a:latin typeface="Times New Roman" pitchFamily="18" charset="0"/>
                <a:cs typeface="Times New Roman" pitchFamily="18" charset="0"/>
              </a:rPr>
              <a:t>3</a:t>
            </a:r>
            <a:endParaRPr lang="en-US" sz="5500" b="1" dirty="0">
              <a:solidFill>
                <a:srgbClr val="FF0000"/>
              </a:solidFill>
              <a:latin typeface="Times New Roman" pitchFamily="18" charset="0"/>
              <a:cs typeface="Times New Roman" pitchFamily="18" charset="0"/>
            </a:endParaRPr>
          </a:p>
        </p:txBody>
      </p:sp>
      <p:sp>
        <p:nvSpPr>
          <p:cNvPr id="643" name="TextBox 642">
            <a:extLst>
              <a:ext uri="{FF2B5EF4-FFF2-40B4-BE49-F238E27FC236}">
                <a16:creationId xmlns:a16="http://schemas.microsoft.com/office/drawing/2014/main" id="{355F7020-4079-40CE-8962-F0D22F3CC954}"/>
              </a:ext>
            </a:extLst>
          </p:cNvPr>
          <p:cNvSpPr txBox="1"/>
          <p:nvPr/>
        </p:nvSpPr>
        <p:spPr>
          <a:xfrm>
            <a:off x="6865841" y="4267988"/>
            <a:ext cx="447211" cy="933589"/>
          </a:xfrm>
          <a:prstGeom prst="rect">
            <a:avLst/>
          </a:prstGeom>
          <a:noFill/>
        </p:spPr>
        <p:txBody>
          <a:bodyPr wrap="square" lIns="91430" tIns="45718" rIns="91430" bIns="45718" rtlCol="0">
            <a:spAutoFit/>
          </a:bodyPr>
          <a:lstStyle/>
          <a:p>
            <a:r>
              <a:rPr lang="en-US" sz="5500" b="1">
                <a:solidFill>
                  <a:srgbClr val="FF0000"/>
                </a:solidFill>
                <a:latin typeface="Times New Roman" pitchFamily="18" charset="0"/>
                <a:cs typeface="Times New Roman" pitchFamily="18" charset="0"/>
              </a:rPr>
              <a:t>2</a:t>
            </a:r>
            <a:endParaRPr lang="en-US" sz="5500" b="1" dirty="0">
              <a:solidFill>
                <a:srgbClr val="FF0000"/>
              </a:solidFill>
              <a:latin typeface="Times New Roman" pitchFamily="18" charset="0"/>
              <a:cs typeface="Times New Roman" pitchFamily="18" charset="0"/>
            </a:endParaRPr>
          </a:p>
        </p:txBody>
      </p:sp>
      <p:sp>
        <p:nvSpPr>
          <p:cNvPr id="644" name="TextBox 643">
            <a:extLst>
              <a:ext uri="{FF2B5EF4-FFF2-40B4-BE49-F238E27FC236}">
                <a16:creationId xmlns:a16="http://schemas.microsoft.com/office/drawing/2014/main" id="{E3EF8A0F-AA65-41D7-B6C4-A63B739A8F71}"/>
              </a:ext>
            </a:extLst>
          </p:cNvPr>
          <p:cNvSpPr txBox="1"/>
          <p:nvPr/>
        </p:nvSpPr>
        <p:spPr>
          <a:xfrm>
            <a:off x="6136559" y="2953440"/>
            <a:ext cx="1323968" cy="1354217"/>
          </a:xfrm>
          <a:prstGeom prst="rect">
            <a:avLst/>
          </a:prstGeom>
          <a:noFill/>
        </p:spPr>
        <p:txBody>
          <a:bodyPr wrap="square" lIns="91430" tIns="45718" rIns="91430" bIns="45718" rtlCol="0">
            <a:spAutoFit/>
          </a:bodyPr>
          <a:lstStyle/>
          <a:p>
            <a:pPr>
              <a:lnSpc>
                <a:spcPct val="150000"/>
              </a:lnSpc>
            </a:pPr>
            <a:r>
              <a:rPr lang="en-US" sz="5500" b="1">
                <a:latin typeface="Times New Roman" pitchFamily="18" charset="0"/>
                <a:cs typeface="Times New Roman" pitchFamily="18" charset="0"/>
              </a:rPr>
              <a:t>254</a:t>
            </a:r>
            <a:endParaRPr lang="en-US" sz="5500" b="1" dirty="0">
              <a:latin typeface="Times New Roman" pitchFamily="18" charset="0"/>
              <a:cs typeface="Times New Roman" pitchFamily="18" charset="0"/>
            </a:endParaRPr>
          </a:p>
        </p:txBody>
      </p:sp>
      <p:sp>
        <p:nvSpPr>
          <p:cNvPr id="645" name="Down Arrow 644"/>
          <p:cNvSpPr/>
          <p:nvPr/>
        </p:nvSpPr>
        <p:spPr>
          <a:xfrm rot="5400000">
            <a:off x="6571127" y="1281654"/>
            <a:ext cx="433719" cy="928423"/>
          </a:xfrm>
          <a:prstGeom prst="downArrow">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46" name="Rectangle 645"/>
          <p:cNvSpPr/>
          <p:nvPr/>
        </p:nvSpPr>
        <p:spPr>
          <a:xfrm>
            <a:off x="6920819" y="2410892"/>
            <a:ext cx="331372" cy="266183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3600">
              <a:latin typeface="Times New Roman" pitchFamily="18" charset="0"/>
              <a:cs typeface="Times New Roman" pitchFamily="18" charset="0"/>
            </a:endParaRPr>
          </a:p>
        </p:txBody>
      </p:sp>
      <p:sp>
        <p:nvSpPr>
          <p:cNvPr id="647" name="Rectangle 646"/>
          <p:cNvSpPr/>
          <p:nvPr/>
        </p:nvSpPr>
        <p:spPr>
          <a:xfrm>
            <a:off x="6598219" y="2398857"/>
            <a:ext cx="331372" cy="266183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3600">
              <a:latin typeface="Times New Roman" pitchFamily="18" charset="0"/>
              <a:cs typeface="Times New Roman" pitchFamily="18" charset="0"/>
            </a:endParaRPr>
          </a:p>
        </p:txBody>
      </p:sp>
      <p:sp>
        <p:nvSpPr>
          <p:cNvPr id="648" name="Rectangle 647"/>
          <p:cNvSpPr/>
          <p:nvPr/>
        </p:nvSpPr>
        <p:spPr>
          <a:xfrm>
            <a:off x="6221831" y="2386864"/>
            <a:ext cx="331372" cy="266183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3600">
              <a:latin typeface="Times New Roman" pitchFamily="18" charset="0"/>
              <a:cs typeface="Times New Roman" pitchFamily="18" charset="0"/>
            </a:endParaRPr>
          </a:p>
        </p:txBody>
      </p:sp>
      <p:sp>
        <p:nvSpPr>
          <p:cNvPr id="650" name="Oval Callout 649"/>
          <p:cNvSpPr/>
          <p:nvPr/>
        </p:nvSpPr>
        <p:spPr>
          <a:xfrm>
            <a:off x="-37134" y="5791597"/>
            <a:ext cx="12190067" cy="961475"/>
          </a:xfrm>
          <a:prstGeom prst="wedgeEllipseCallout">
            <a:avLst>
              <a:gd name="adj1" fmla="val 8940"/>
              <a:gd name="adj2" fmla="val -113653"/>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400" b="1" err="1">
                <a:solidFill>
                  <a:schemeClr val="tx1"/>
                </a:solidFill>
                <a:latin typeface="Times New Roman" pitchFamily="18" charset="0"/>
                <a:cs typeface="Times New Roman" pitchFamily="18" charset="0"/>
              </a:rPr>
              <a:t>Phép</a:t>
            </a:r>
            <a:r>
              <a:rPr lang="en-US" sz="2400" b="1">
                <a:solidFill>
                  <a:schemeClr val="tx1"/>
                </a:solidFill>
                <a:latin typeface="Times New Roman" pitchFamily="18" charset="0"/>
                <a:cs typeface="Times New Roman" pitchFamily="18" charset="0"/>
              </a:rPr>
              <a:t> trừ (không </a:t>
            </a:r>
            <a:r>
              <a:rPr lang="en-US" sz="2400" b="1" dirty="0" err="1">
                <a:solidFill>
                  <a:schemeClr val="tx1"/>
                </a:solidFill>
                <a:latin typeface="Times New Roman" pitchFamily="18" charset="0"/>
                <a:cs typeface="Times New Roman" pitchFamily="18" charset="0"/>
              </a:rPr>
              <a:t>nhớ</a:t>
            </a:r>
            <a:r>
              <a:rPr lang="en-US" sz="2400" b="1">
                <a:solidFill>
                  <a:schemeClr val="tx1"/>
                </a:solidFill>
                <a:latin typeface="Times New Roman" pitchFamily="18" charset="0"/>
                <a:cs typeface="Times New Roman" pitchFamily="18" charset="0"/>
              </a:rPr>
              <a:t>) trong phạm vi 1000.</a:t>
            </a:r>
            <a:endParaRPr lang="en-US" sz="2400" b="1"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par>
                                <p:cTn id="27" presetID="10" presetClass="entr" presetSubtype="0" fill="hold" nodeType="withEffect">
                                  <p:stCondLst>
                                    <p:cond delay="0"/>
                                  </p:stCondLst>
                                  <p:childTnLst>
                                    <p:set>
                                      <p:cBhvr>
                                        <p:cTn id="28" dur="1" fill="hold">
                                          <p:stCondLst>
                                            <p:cond delay="0"/>
                                          </p:stCondLst>
                                        </p:cTn>
                                        <p:tgtEl>
                                          <p:spTgt spid="3221"/>
                                        </p:tgtEl>
                                        <p:attrNameLst>
                                          <p:attrName>style.visibility</p:attrName>
                                        </p:attrNameLst>
                                      </p:cBhvr>
                                      <p:to>
                                        <p:strVal val="visible"/>
                                      </p:to>
                                    </p:set>
                                    <p:animEffect transition="in" filter="fade">
                                      <p:cBhvr>
                                        <p:cTn id="29" dur="500"/>
                                        <p:tgtEl>
                                          <p:spTgt spid="3221"/>
                                        </p:tgtEl>
                                      </p:cBhvr>
                                    </p:animEffect>
                                  </p:childTnLst>
                                </p:cTn>
                              </p:par>
                              <p:par>
                                <p:cTn id="30" presetID="21" presetClass="emph" presetSubtype="0" fill="hold" grpId="0" nodeType="withEffect">
                                  <p:stCondLst>
                                    <p:cond delay="0"/>
                                  </p:stCondLst>
                                  <p:childTnLst>
                                    <p:animClr clrSpc="hsl" dir="cw">
                                      <p:cBhvr override="childStyle">
                                        <p:cTn id="31" dur="500" fill="hold"/>
                                        <p:tgtEl>
                                          <p:spTgt spid="2620"/>
                                        </p:tgtEl>
                                        <p:attrNameLst>
                                          <p:attrName>style.color</p:attrName>
                                        </p:attrNameLst>
                                      </p:cBhvr>
                                      <p:by>
                                        <p:hsl h="7200000" s="0" l="0"/>
                                      </p:by>
                                    </p:animClr>
                                    <p:animClr clrSpc="hsl" dir="cw">
                                      <p:cBhvr>
                                        <p:cTn id="32" dur="500" fill="hold"/>
                                        <p:tgtEl>
                                          <p:spTgt spid="2620"/>
                                        </p:tgtEl>
                                        <p:attrNameLst>
                                          <p:attrName>fillcolor</p:attrName>
                                        </p:attrNameLst>
                                      </p:cBhvr>
                                      <p:by>
                                        <p:hsl h="7200000" s="0" l="0"/>
                                      </p:by>
                                    </p:animClr>
                                    <p:animClr clrSpc="hsl" dir="cw">
                                      <p:cBhvr>
                                        <p:cTn id="33" dur="500" fill="hold"/>
                                        <p:tgtEl>
                                          <p:spTgt spid="2620"/>
                                        </p:tgtEl>
                                        <p:attrNameLst>
                                          <p:attrName>stroke.color</p:attrName>
                                        </p:attrNameLst>
                                      </p:cBhvr>
                                      <p:by>
                                        <p:hsl h="7200000" s="0" l="0"/>
                                      </p:by>
                                    </p:animClr>
                                    <p:set>
                                      <p:cBhvr>
                                        <p:cTn id="34" dur="500" fill="hold"/>
                                        <p:tgtEl>
                                          <p:spTgt spid="2620"/>
                                        </p:tgtEl>
                                        <p:attrNameLst>
                                          <p:attrName>fill.type</p:attrName>
                                        </p:attrNameLst>
                                      </p:cBhvr>
                                      <p:to>
                                        <p:strVal val="solid"/>
                                      </p:to>
                                    </p:set>
                                  </p:childTnLst>
                                </p:cTn>
                              </p:par>
                              <p:par>
                                <p:cTn id="35" presetID="21" presetClass="emph" presetSubtype="0" fill="hold" grpId="0" nodeType="withEffect">
                                  <p:stCondLst>
                                    <p:cond delay="0"/>
                                  </p:stCondLst>
                                  <p:childTnLst>
                                    <p:animClr clrSpc="hsl" dir="cw">
                                      <p:cBhvr override="childStyle">
                                        <p:cTn id="36" dur="500" fill="hold"/>
                                        <p:tgtEl>
                                          <p:spTgt spid="2621"/>
                                        </p:tgtEl>
                                        <p:attrNameLst>
                                          <p:attrName>style.color</p:attrName>
                                        </p:attrNameLst>
                                      </p:cBhvr>
                                      <p:by>
                                        <p:hsl h="7200000" s="0" l="0"/>
                                      </p:by>
                                    </p:animClr>
                                    <p:animClr clrSpc="hsl" dir="cw">
                                      <p:cBhvr>
                                        <p:cTn id="37" dur="500" fill="hold"/>
                                        <p:tgtEl>
                                          <p:spTgt spid="2621"/>
                                        </p:tgtEl>
                                        <p:attrNameLst>
                                          <p:attrName>fillcolor</p:attrName>
                                        </p:attrNameLst>
                                      </p:cBhvr>
                                      <p:by>
                                        <p:hsl h="7200000" s="0" l="0"/>
                                      </p:by>
                                    </p:animClr>
                                    <p:animClr clrSpc="hsl" dir="cw">
                                      <p:cBhvr>
                                        <p:cTn id="38" dur="500" fill="hold"/>
                                        <p:tgtEl>
                                          <p:spTgt spid="2621"/>
                                        </p:tgtEl>
                                        <p:attrNameLst>
                                          <p:attrName>stroke.color</p:attrName>
                                        </p:attrNameLst>
                                      </p:cBhvr>
                                      <p:by>
                                        <p:hsl h="7200000" s="0" l="0"/>
                                      </p:by>
                                    </p:animClr>
                                    <p:set>
                                      <p:cBhvr>
                                        <p:cTn id="39" dur="500" fill="hold"/>
                                        <p:tgtEl>
                                          <p:spTgt spid="2621"/>
                                        </p:tgtEl>
                                        <p:attrNameLst>
                                          <p:attrName>fill.type</p:attrName>
                                        </p:attrNameLst>
                                      </p:cBhvr>
                                      <p:to>
                                        <p:strVal val="solid"/>
                                      </p:to>
                                    </p:set>
                                  </p:childTnLst>
                                </p:cTn>
                              </p:par>
                              <p:par>
                                <p:cTn id="40" presetID="21" presetClass="emph" presetSubtype="0" fill="hold" grpId="0" nodeType="withEffect">
                                  <p:stCondLst>
                                    <p:cond delay="0"/>
                                  </p:stCondLst>
                                  <p:childTnLst>
                                    <p:animClr clrSpc="hsl" dir="cw">
                                      <p:cBhvr override="childStyle">
                                        <p:cTn id="41" dur="500" fill="hold"/>
                                        <p:tgtEl>
                                          <p:spTgt spid="2622"/>
                                        </p:tgtEl>
                                        <p:attrNameLst>
                                          <p:attrName>style.color</p:attrName>
                                        </p:attrNameLst>
                                      </p:cBhvr>
                                      <p:by>
                                        <p:hsl h="7200000" s="0" l="0"/>
                                      </p:by>
                                    </p:animClr>
                                    <p:animClr clrSpc="hsl" dir="cw">
                                      <p:cBhvr>
                                        <p:cTn id="42" dur="500" fill="hold"/>
                                        <p:tgtEl>
                                          <p:spTgt spid="2622"/>
                                        </p:tgtEl>
                                        <p:attrNameLst>
                                          <p:attrName>fillcolor</p:attrName>
                                        </p:attrNameLst>
                                      </p:cBhvr>
                                      <p:by>
                                        <p:hsl h="7200000" s="0" l="0"/>
                                      </p:by>
                                    </p:animClr>
                                    <p:animClr clrSpc="hsl" dir="cw">
                                      <p:cBhvr>
                                        <p:cTn id="43" dur="500" fill="hold"/>
                                        <p:tgtEl>
                                          <p:spTgt spid="2622"/>
                                        </p:tgtEl>
                                        <p:attrNameLst>
                                          <p:attrName>stroke.color</p:attrName>
                                        </p:attrNameLst>
                                      </p:cBhvr>
                                      <p:by>
                                        <p:hsl h="7200000" s="0" l="0"/>
                                      </p:by>
                                    </p:animClr>
                                    <p:set>
                                      <p:cBhvr>
                                        <p:cTn id="44" dur="500" fill="hold"/>
                                        <p:tgtEl>
                                          <p:spTgt spid="2622"/>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2623">
                                            <p:txEl>
                                              <p:pRg st="0" end="0"/>
                                            </p:txEl>
                                          </p:spTgt>
                                        </p:tgtEl>
                                        <p:attrNameLst>
                                          <p:attrName>style.visibility</p:attrName>
                                        </p:attrNameLst>
                                      </p:cBhvr>
                                      <p:to>
                                        <p:strVal val="visible"/>
                                      </p:to>
                                    </p:set>
                                    <p:animEffect transition="in" filter="fade">
                                      <p:cBhvr>
                                        <p:cTn id="49" dur="500"/>
                                        <p:tgtEl>
                                          <p:spTgt spid="2623">
                                            <p:txEl>
                                              <p:pRg st="0" end="0"/>
                                            </p:txEl>
                                          </p:spTgt>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2624">
                                            <p:txEl>
                                              <p:pRg st="0" end="0"/>
                                            </p:txEl>
                                          </p:spTgt>
                                        </p:tgtEl>
                                        <p:attrNameLst>
                                          <p:attrName>style.visibility</p:attrName>
                                        </p:attrNameLst>
                                      </p:cBhvr>
                                      <p:to>
                                        <p:strVal val="visible"/>
                                      </p:to>
                                    </p:set>
                                    <p:animEffect transition="in" filter="fade">
                                      <p:cBhvr>
                                        <p:cTn id="52" dur="500"/>
                                        <p:tgtEl>
                                          <p:spTgt spid="2624">
                                            <p:txEl>
                                              <p:pRg st="0" end="0"/>
                                            </p:txEl>
                                          </p:spTgt>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2626">
                                            <p:txEl>
                                              <p:pRg st="0" end="0"/>
                                            </p:txEl>
                                          </p:spTgt>
                                        </p:tgtEl>
                                        <p:attrNameLst>
                                          <p:attrName>style.visibility</p:attrName>
                                        </p:attrNameLst>
                                      </p:cBhvr>
                                      <p:to>
                                        <p:strVal val="visible"/>
                                      </p:to>
                                    </p:set>
                                    <p:animEffect transition="in" filter="fade">
                                      <p:cBhvr>
                                        <p:cTn id="55" dur="500"/>
                                        <p:tgtEl>
                                          <p:spTgt spid="2626">
                                            <p:txEl>
                                              <p:pRg st="0" end="0"/>
                                            </p:txEl>
                                          </p:spTgt>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2625">
                                            <p:txEl>
                                              <p:pRg st="0" end="0"/>
                                            </p:txEl>
                                          </p:spTgt>
                                        </p:tgtEl>
                                        <p:attrNameLst>
                                          <p:attrName>style.visibility</p:attrName>
                                        </p:attrNameLst>
                                      </p:cBhvr>
                                      <p:to>
                                        <p:strVal val="visible"/>
                                      </p:to>
                                    </p:set>
                                    <p:animEffect transition="in" filter="fade">
                                      <p:cBhvr>
                                        <p:cTn id="58" dur="500"/>
                                        <p:tgtEl>
                                          <p:spTgt spid="2625">
                                            <p:txEl>
                                              <p:pRg st="0" end="0"/>
                                            </p:txEl>
                                          </p:spTgt>
                                        </p:tgtEl>
                                      </p:cBhvr>
                                    </p:animEffect>
                                  </p:childTnLst>
                                </p:cTn>
                              </p:par>
                              <p:par>
                                <p:cTn id="59" presetID="21" presetClass="emph" presetSubtype="0" fill="hold" grpId="0" nodeType="withEffect">
                                  <p:stCondLst>
                                    <p:cond delay="0"/>
                                  </p:stCondLst>
                                  <p:childTnLst>
                                    <p:animClr clrSpc="hsl" dir="cw">
                                      <p:cBhvr override="childStyle">
                                        <p:cTn id="60" dur="500" fill="hold"/>
                                        <p:tgtEl>
                                          <p:spTgt spid="2623">
                                            <p:txEl>
                                              <p:pRg st="0" end="0"/>
                                            </p:txEl>
                                          </p:spTgt>
                                        </p:tgtEl>
                                        <p:attrNameLst>
                                          <p:attrName>style.color</p:attrName>
                                        </p:attrNameLst>
                                      </p:cBhvr>
                                      <p:by>
                                        <p:hsl h="7200000" s="0" l="0"/>
                                      </p:by>
                                    </p:animClr>
                                    <p:animClr clrSpc="hsl" dir="cw">
                                      <p:cBhvr>
                                        <p:cTn id="61" dur="500" fill="hold"/>
                                        <p:tgtEl>
                                          <p:spTgt spid="2623">
                                            <p:txEl>
                                              <p:pRg st="0" end="0"/>
                                            </p:txEl>
                                          </p:spTgt>
                                        </p:tgtEl>
                                        <p:attrNameLst>
                                          <p:attrName>fillcolor</p:attrName>
                                        </p:attrNameLst>
                                      </p:cBhvr>
                                      <p:by>
                                        <p:hsl h="7200000" s="0" l="0"/>
                                      </p:by>
                                    </p:animClr>
                                    <p:animClr clrSpc="hsl" dir="cw">
                                      <p:cBhvr>
                                        <p:cTn id="62" dur="500" fill="hold"/>
                                        <p:tgtEl>
                                          <p:spTgt spid="2623">
                                            <p:txEl>
                                              <p:pRg st="0" end="0"/>
                                            </p:txEl>
                                          </p:spTgt>
                                        </p:tgtEl>
                                        <p:attrNameLst>
                                          <p:attrName>stroke.color</p:attrName>
                                        </p:attrNameLst>
                                      </p:cBhvr>
                                      <p:by>
                                        <p:hsl h="7200000" s="0" l="0"/>
                                      </p:by>
                                    </p:animClr>
                                    <p:set>
                                      <p:cBhvr>
                                        <p:cTn id="63" dur="500" fill="hold"/>
                                        <p:tgtEl>
                                          <p:spTgt spid="2623">
                                            <p:txEl>
                                              <p:pRg st="0" end="0"/>
                                            </p:txEl>
                                          </p:spTgt>
                                        </p:tgtEl>
                                        <p:attrNameLst>
                                          <p:attrName>fill.type</p:attrName>
                                        </p:attrNameLst>
                                      </p:cBhvr>
                                      <p:to>
                                        <p:strVal val="solid"/>
                                      </p:to>
                                    </p:set>
                                  </p:childTnLst>
                                </p:cTn>
                              </p:par>
                              <p:par>
                                <p:cTn id="64" presetID="21" presetClass="emph" presetSubtype="0" fill="hold" grpId="0" nodeType="withEffect">
                                  <p:stCondLst>
                                    <p:cond delay="0"/>
                                  </p:stCondLst>
                                  <p:childTnLst>
                                    <p:animClr clrSpc="hsl" dir="cw">
                                      <p:cBhvr override="childStyle">
                                        <p:cTn id="65" dur="500" fill="hold"/>
                                        <p:tgtEl>
                                          <p:spTgt spid="2624">
                                            <p:txEl>
                                              <p:pRg st="0" end="0"/>
                                            </p:txEl>
                                          </p:spTgt>
                                        </p:tgtEl>
                                        <p:attrNameLst>
                                          <p:attrName>style.color</p:attrName>
                                        </p:attrNameLst>
                                      </p:cBhvr>
                                      <p:by>
                                        <p:hsl h="7200000" s="0" l="0"/>
                                      </p:by>
                                    </p:animClr>
                                    <p:animClr clrSpc="hsl" dir="cw">
                                      <p:cBhvr>
                                        <p:cTn id="66" dur="500" fill="hold"/>
                                        <p:tgtEl>
                                          <p:spTgt spid="2624">
                                            <p:txEl>
                                              <p:pRg st="0" end="0"/>
                                            </p:txEl>
                                          </p:spTgt>
                                        </p:tgtEl>
                                        <p:attrNameLst>
                                          <p:attrName>fillcolor</p:attrName>
                                        </p:attrNameLst>
                                      </p:cBhvr>
                                      <p:by>
                                        <p:hsl h="7200000" s="0" l="0"/>
                                      </p:by>
                                    </p:animClr>
                                    <p:animClr clrSpc="hsl" dir="cw">
                                      <p:cBhvr>
                                        <p:cTn id="67" dur="500" fill="hold"/>
                                        <p:tgtEl>
                                          <p:spTgt spid="2624">
                                            <p:txEl>
                                              <p:pRg st="0" end="0"/>
                                            </p:txEl>
                                          </p:spTgt>
                                        </p:tgtEl>
                                        <p:attrNameLst>
                                          <p:attrName>stroke.color</p:attrName>
                                        </p:attrNameLst>
                                      </p:cBhvr>
                                      <p:by>
                                        <p:hsl h="7200000" s="0" l="0"/>
                                      </p:by>
                                    </p:animClr>
                                    <p:set>
                                      <p:cBhvr>
                                        <p:cTn id="68" dur="500" fill="hold"/>
                                        <p:tgtEl>
                                          <p:spTgt spid="2624">
                                            <p:txEl>
                                              <p:pRg st="0" end="0"/>
                                            </p:txEl>
                                          </p:spTgt>
                                        </p:tgtEl>
                                        <p:attrNameLst>
                                          <p:attrName>fill.type</p:attrName>
                                        </p:attrNameLst>
                                      </p:cBhvr>
                                      <p:to>
                                        <p:strVal val="solid"/>
                                      </p:to>
                                    </p:set>
                                  </p:childTnLst>
                                </p:cTn>
                              </p:par>
                              <p:par>
                                <p:cTn id="69" presetID="21" presetClass="emph" presetSubtype="0" fill="hold" grpId="0" nodeType="withEffect">
                                  <p:stCondLst>
                                    <p:cond delay="0"/>
                                  </p:stCondLst>
                                  <p:childTnLst>
                                    <p:animClr clrSpc="hsl" dir="cw">
                                      <p:cBhvr override="childStyle">
                                        <p:cTn id="70" dur="500" fill="hold"/>
                                        <p:tgtEl>
                                          <p:spTgt spid="2626">
                                            <p:txEl>
                                              <p:pRg st="0" end="0"/>
                                            </p:txEl>
                                          </p:spTgt>
                                        </p:tgtEl>
                                        <p:attrNameLst>
                                          <p:attrName>style.color</p:attrName>
                                        </p:attrNameLst>
                                      </p:cBhvr>
                                      <p:by>
                                        <p:hsl h="7200000" s="0" l="0"/>
                                      </p:by>
                                    </p:animClr>
                                    <p:animClr clrSpc="hsl" dir="cw">
                                      <p:cBhvr>
                                        <p:cTn id="71" dur="500" fill="hold"/>
                                        <p:tgtEl>
                                          <p:spTgt spid="2626">
                                            <p:txEl>
                                              <p:pRg st="0" end="0"/>
                                            </p:txEl>
                                          </p:spTgt>
                                        </p:tgtEl>
                                        <p:attrNameLst>
                                          <p:attrName>fillcolor</p:attrName>
                                        </p:attrNameLst>
                                      </p:cBhvr>
                                      <p:by>
                                        <p:hsl h="7200000" s="0" l="0"/>
                                      </p:by>
                                    </p:animClr>
                                    <p:animClr clrSpc="hsl" dir="cw">
                                      <p:cBhvr>
                                        <p:cTn id="72" dur="500" fill="hold"/>
                                        <p:tgtEl>
                                          <p:spTgt spid="2626">
                                            <p:txEl>
                                              <p:pRg st="0" end="0"/>
                                            </p:txEl>
                                          </p:spTgt>
                                        </p:tgtEl>
                                        <p:attrNameLst>
                                          <p:attrName>stroke.color</p:attrName>
                                        </p:attrNameLst>
                                      </p:cBhvr>
                                      <p:by>
                                        <p:hsl h="7200000" s="0" l="0"/>
                                      </p:by>
                                    </p:animClr>
                                    <p:set>
                                      <p:cBhvr>
                                        <p:cTn id="73" dur="500" fill="hold"/>
                                        <p:tgtEl>
                                          <p:spTgt spid="2626">
                                            <p:txEl>
                                              <p:pRg st="0" end="0"/>
                                            </p:txEl>
                                          </p:spTgt>
                                        </p:tgtEl>
                                        <p:attrNameLst>
                                          <p:attrName>fill.type</p:attrName>
                                        </p:attrNameLst>
                                      </p:cBhvr>
                                      <p:to>
                                        <p:strVal val="solid"/>
                                      </p:to>
                                    </p:set>
                                  </p:childTnLst>
                                </p:cTn>
                              </p:par>
                              <p:par>
                                <p:cTn id="74" presetID="21" presetClass="emph" presetSubtype="0" fill="hold" grpId="0" nodeType="withEffect">
                                  <p:stCondLst>
                                    <p:cond delay="0"/>
                                  </p:stCondLst>
                                  <p:childTnLst>
                                    <p:animClr clrSpc="hsl" dir="cw">
                                      <p:cBhvr override="childStyle">
                                        <p:cTn id="75" dur="500" fill="hold"/>
                                        <p:tgtEl>
                                          <p:spTgt spid="2625">
                                            <p:txEl>
                                              <p:pRg st="0" end="0"/>
                                            </p:txEl>
                                          </p:spTgt>
                                        </p:tgtEl>
                                        <p:attrNameLst>
                                          <p:attrName>style.color</p:attrName>
                                        </p:attrNameLst>
                                      </p:cBhvr>
                                      <p:by>
                                        <p:hsl h="7200000" s="0" l="0"/>
                                      </p:by>
                                    </p:animClr>
                                    <p:animClr clrSpc="hsl" dir="cw">
                                      <p:cBhvr>
                                        <p:cTn id="76" dur="500" fill="hold"/>
                                        <p:tgtEl>
                                          <p:spTgt spid="2625">
                                            <p:txEl>
                                              <p:pRg st="0" end="0"/>
                                            </p:txEl>
                                          </p:spTgt>
                                        </p:tgtEl>
                                        <p:attrNameLst>
                                          <p:attrName>fillcolor</p:attrName>
                                        </p:attrNameLst>
                                      </p:cBhvr>
                                      <p:by>
                                        <p:hsl h="7200000" s="0" l="0"/>
                                      </p:by>
                                    </p:animClr>
                                    <p:animClr clrSpc="hsl" dir="cw">
                                      <p:cBhvr>
                                        <p:cTn id="77" dur="500" fill="hold"/>
                                        <p:tgtEl>
                                          <p:spTgt spid="2625">
                                            <p:txEl>
                                              <p:pRg st="0" end="0"/>
                                            </p:txEl>
                                          </p:spTgt>
                                        </p:tgtEl>
                                        <p:attrNameLst>
                                          <p:attrName>stroke.color</p:attrName>
                                        </p:attrNameLst>
                                      </p:cBhvr>
                                      <p:by>
                                        <p:hsl h="7200000" s="0" l="0"/>
                                      </p:by>
                                    </p:animClr>
                                    <p:set>
                                      <p:cBhvr>
                                        <p:cTn id="78" dur="500" fill="hold"/>
                                        <p:tgtEl>
                                          <p:spTgt spid="2625">
                                            <p:txEl>
                                              <p:pRg st="0" end="0"/>
                                            </p:txEl>
                                          </p:spTgt>
                                        </p:tgtEl>
                                        <p:attrNameLst>
                                          <p:attrName>fill.type</p:attrName>
                                        </p:attrNameLst>
                                      </p:cBhvr>
                                      <p:to>
                                        <p:strVal val="solid"/>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233"/>
                                        </p:tgtEl>
                                        <p:attrNameLst>
                                          <p:attrName>style.visibility</p:attrName>
                                        </p:attrNameLst>
                                      </p:cBhvr>
                                      <p:to>
                                        <p:strVal val="visible"/>
                                      </p:to>
                                    </p:set>
                                    <p:animEffect transition="in" filter="fade">
                                      <p:cBhvr>
                                        <p:cTn id="83" dur="250"/>
                                        <p:tgtEl>
                                          <p:spTgt spid="3233"/>
                                        </p:tgtEl>
                                      </p:cBhvr>
                                    </p:animEffect>
                                  </p:childTnLst>
                                </p:cTn>
                              </p:par>
                            </p:childTnLst>
                          </p:cTn>
                        </p:par>
                        <p:par>
                          <p:cTn id="84" fill="hold">
                            <p:stCondLst>
                              <p:cond delay="250"/>
                            </p:stCondLst>
                            <p:childTnLst>
                              <p:par>
                                <p:cTn id="85" presetID="10" presetClass="entr" presetSubtype="0" fill="hold" nodeType="afterEffect">
                                  <p:stCondLst>
                                    <p:cond delay="0"/>
                                  </p:stCondLst>
                                  <p:childTnLst>
                                    <p:set>
                                      <p:cBhvr>
                                        <p:cTn id="86" dur="1" fill="hold">
                                          <p:stCondLst>
                                            <p:cond delay="0"/>
                                          </p:stCondLst>
                                        </p:cTn>
                                        <p:tgtEl>
                                          <p:spTgt spid="3234"/>
                                        </p:tgtEl>
                                        <p:attrNameLst>
                                          <p:attrName>style.visibility</p:attrName>
                                        </p:attrNameLst>
                                      </p:cBhvr>
                                      <p:to>
                                        <p:strVal val="visible"/>
                                      </p:to>
                                    </p:set>
                                    <p:animEffect transition="in" filter="fade">
                                      <p:cBhvr>
                                        <p:cTn id="87" dur="250"/>
                                        <p:tgtEl>
                                          <p:spTgt spid="3234"/>
                                        </p:tgtEl>
                                      </p:cBhvr>
                                    </p:animEffec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3235"/>
                                        </p:tgtEl>
                                        <p:attrNameLst>
                                          <p:attrName>style.visibility</p:attrName>
                                        </p:attrNameLst>
                                      </p:cBhvr>
                                      <p:to>
                                        <p:strVal val="visible"/>
                                      </p:to>
                                    </p:set>
                                    <p:animEffect transition="in" filter="fade">
                                      <p:cBhvr>
                                        <p:cTn id="91" dur="250"/>
                                        <p:tgtEl>
                                          <p:spTgt spid="3235"/>
                                        </p:tgtEl>
                                      </p:cBhvr>
                                    </p:animEffect>
                                  </p:childTnLst>
                                </p:cTn>
                              </p:par>
                            </p:childTnLst>
                          </p:cTn>
                        </p:par>
                        <p:par>
                          <p:cTn id="92" fill="hold">
                            <p:stCondLst>
                              <p:cond delay="750"/>
                            </p:stCondLst>
                            <p:childTnLst>
                              <p:par>
                                <p:cTn id="93" presetID="10" presetClass="entr" presetSubtype="0" fill="hold" nodeType="afterEffect">
                                  <p:stCondLst>
                                    <p:cond delay="0"/>
                                  </p:stCondLst>
                                  <p:childTnLst>
                                    <p:set>
                                      <p:cBhvr>
                                        <p:cTn id="94" dur="1" fill="hold">
                                          <p:stCondLst>
                                            <p:cond delay="0"/>
                                          </p:stCondLst>
                                        </p:cTn>
                                        <p:tgtEl>
                                          <p:spTgt spid="3236"/>
                                        </p:tgtEl>
                                        <p:attrNameLst>
                                          <p:attrName>style.visibility</p:attrName>
                                        </p:attrNameLst>
                                      </p:cBhvr>
                                      <p:to>
                                        <p:strVal val="visible"/>
                                      </p:to>
                                    </p:set>
                                    <p:animEffect transition="in" filter="fade">
                                      <p:cBhvr>
                                        <p:cTn id="95" dur="250"/>
                                        <p:tgtEl>
                                          <p:spTgt spid="323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630"/>
                                        </p:tgtEl>
                                        <p:attrNameLst>
                                          <p:attrName>style.visibility</p:attrName>
                                        </p:attrNameLst>
                                      </p:cBhvr>
                                      <p:to>
                                        <p:strVal val="visible"/>
                                      </p:to>
                                    </p:set>
                                    <p:animEffect transition="in" filter="wipe(down)">
                                      <p:cBhvr>
                                        <p:cTn id="100" dur="500"/>
                                        <p:tgtEl>
                                          <p:spTgt spid="630"/>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631"/>
                                        </p:tgtEl>
                                        <p:attrNameLst>
                                          <p:attrName>style.visibility</p:attrName>
                                        </p:attrNameLst>
                                      </p:cBhvr>
                                      <p:to>
                                        <p:strVal val="visible"/>
                                      </p:to>
                                    </p:set>
                                    <p:animEffect transition="in" filter="barn(inVertical)">
                                      <p:cBhvr>
                                        <p:cTn id="103" dur="500"/>
                                        <p:tgtEl>
                                          <p:spTgt spid="63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237"/>
                                        </p:tgtEl>
                                        <p:attrNameLst>
                                          <p:attrName>style.visibility</p:attrName>
                                        </p:attrNameLst>
                                      </p:cBhvr>
                                      <p:to>
                                        <p:strVal val="visible"/>
                                      </p:to>
                                    </p:set>
                                    <p:animEffect transition="in" filter="fade">
                                      <p:cBhvr>
                                        <p:cTn id="108" dur="250"/>
                                        <p:tgtEl>
                                          <p:spTgt spid="323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632"/>
                                        </p:tgtEl>
                                        <p:attrNameLst>
                                          <p:attrName>style.visibility</p:attrName>
                                        </p:attrNameLst>
                                      </p:cBhvr>
                                      <p:to>
                                        <p:strVal val="visible"/>
                                      </p:to>
                                    </p:set>
                                    <p:animEffect transition="in" filter="wipe(down)">
                                      <p:cBhvr>
                                        <p:cTn id="113" dur="500"/>
                                        <p:tgtEl>
                                          <p:spTgt spid="632"/>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633"/>
                                        </p:tgtEl>
                                        <p:attrNameLst>
                                          <p:attrName>style.visibility</p:attrName>
                                        </p:attrNameLst>
                                      </p:cBhvr>
                                      <p:to>
                                        <p:strVal val="visible"/>
                                      </p:to>
                                    </p:set>
                                    <p:animEffect transition="in" filter="barn(inVertical)">
                                      <p:cBhvr>
                                        <p:cTn id="116" dur="500"/>
                                        <p:tgtEl>
                                          <p:spTgt spid="63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239"/>
                                        </p:tgtEl>
                                        <p:attrNameLst>
                                          <p:attrName>style.visibility</p:attrName>
                                        </p:attrNameLst>
                                      </p:cBhvr>
                                      <p:to>
                                        <p:strVal val="visible"/>
                                      </p:to>
                                    </p:set>
                                    <p:animEffect transition="in" filter="fade">
                                      <p:cBhvr>
                                        <p:cTn id="121" dur="250"/>
                                        <p:tgtEl>
                                          <p:spTgt spid="3239"/>
                                        </p:tgtEl>
                                      </p:cBhvr>
                                    </p:animEffect>
                                  </p:childTnLst>
                                </p:cTn>
                              </p:par>
                            </p:childTnLst>
                          </p:cTn>
                        </p:par>
                        <p:par>
                          <p:cTn id="122" fill="hold">
                            <p:stCondLst>
                              <p:cond delay="250"/>
                            </p:stCondLst>
                            <p:childTnLst>
                              <p:par>
                                <p:cTn id="123" presetID="10" presetClass="entr" presetSubtype="0" fill="hold" nodeType="afterEffect">
                                  <p:stCondLst>
                                    <p:cond delay="0"/>
                                  </p:stCondLst>
                                  <p:childTnLst>
                                    <p:set>
                                      <p:cBhvr>
                                        <p:cTn id="124" dur="1" fill="hold">
                                          <p:stCondLst>
                                            <p:cond delay="0"/>
                                          </p:stCondLst>
                                        </p:cTn>
                                        <p:tgtEl>
                                          <p:spTgt spid="3240"/>
                                        </p:tgtEl>
                                        <p:attrNameLst>
                                          <p:attrName>style.visibility</p:attrName>
                                        </p:attrNameLst>
                                      </p:cBhvr>
                                      <p:to>
                                        <p:strVal val="visible"/>
                                      </p:to>
                                    </p:set>
                                    <p:animEffect transition="in" filter="fade">
                                      <p:cBhvr>
                                        <p:cTn id="125" dur="250"/>
                                        <p:tgtEl>
                                          <p:spTgt spid="3240"/>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634"/>
                                        </p:tgtEl>
                                        <p:attrNameLst>
                                          <p:attrName>style.visibility</p:attrName>
                                        </p:attrNameLst>
                                      </p:cBhvr>
                                      <p:to>
                                        <p:strVal val="visible"/>
                                      </p:to>
                                    </p:set>
                                    <p:animEffect transition="in" filter="wipe(down)">
                                      <p:cBhvr>
                                        <p:cTn id="130" dur="500"/>
                                        <p:tgtEl>
                                          <p:spTgt spid="634"/>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635"/>
                                        </p:tgtEl>
                                        <p:attrNameLst>
                                          <p:attrName>style.visibility</p:attrName>
                                        </p:attrNameLst>
                                      </p:cBhvr>
                                      <p:to>
                                        <p:strVal val="visible"/>
                                      </p:to>
                                    </p:set>
                                    <p:animEffect transition="in" filter="barn(inVertical)">
                                      <p:cBhvr>
                                        <p:cTn id="133" dur="500"/>
                                        <p:tgtEl>
                                          <p:spTgt spid="635"/>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637"/>
                                        </p:tgtEl>
                                        <p:attrNameLst>
                                          <p:attrName>style.visibility</p:attrName>
                                        </p:attrNameLst>
                                      </p:cBhvr>
                                      <p:to>
                                        <p:strVal val="visible"/>
                                      </p:to>
                                    </p:set>
                                    <p:animEffect transition="in" filter="fade">
                                      <p:cBhvr>
                                        <p:cTn id="138" dur="500"/>
                                        <p:tgtEl>
                                          <p:spTgt spid="637"/>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638"/>
                                        </p:tgtEl>
                                        <p:attrNameLst>
                                          <p:attrName>style.visibility</p:attrName>
                                        </p:attrNameLst>
                                      </p:cBhvr>
                                      <p:to>
                                        <p:strVal val="visible"/>
                                      </p:to>
                                    </p:set>
                                    <p:animEffect transition="in" filter="fade">
                                      <p:cBhvr>
                                        <p:cTn id="143" dur="500"/>
                                        <p:tgtEl>
                                          <p:spTgt spid="638"/>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644"/>
                                        </p:tgtEl>
                                        <p:attrNameLst>
                                          <p:attrName>style.visibility</p:attrName>
                                        </p:attrNameLst>
                                      </p:cBhvr>
                                      <p:to>
                                        <p:strVal val="visible"/>
                                      </p:to>
                                    </p:set>
                                    <p:animEffect transition="in" filter="fade">
                                      <p:cBhvr>
                                        <p:cTn id="148" dur="500"/>
                                        <p:tgtEl>
                                          <p:spTgt spid="64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639"/>
                                        </p:tgtEl>
                                        <p:attrNameLst>
                                          <p:attrName>style.visibility</p:attrName>
                                        </p:attrNameLst>
                                      </p:cBhvr>
                                      <p:to>
                                        <p:strVal val="visible"/>
                                      </p:to>
                                    </p:set>
                                    <p:animEffect transition="in" filter="fade">
                                      <p:cBhvr>
                                        <p:cTn id="153" dur="500"/>
                                        <p:tgtEl>
                                          <p:spTgt spid="639"/>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nodeType="clickEffect">
                                  <p:stCondLst>
                                    <p:cond delay="0"/>
                                  </p:stCondLst>
                                  <p:childTnLst>
                                    <p:set>
                                      <p:cBhvr>
                                        <p:cTn id="157" dur="1" fill="hold">
                                          <p:stCondLst>
                                            <p:cond delay="0"/>
                                          </p:stCondLst>
                                        </p:cTn>
                                        <p:tgtEl>
                                          <p:spTgt spid="640"/>
                                        </p:tgtEl>
                                        <p:attrNameLst>
                                          <p:attrName>style.visibility</p:attrName>
                                        </p:attrNameLst>
                                      </p:cBhvr>
                                      <p:to>
                                        <p:strVal val="visible"/>
                                      </p:to>
                                    </p:set>
                                    <p:animEffect transition="in" filter="wipe(left)">
                                      <p:cBhvr>
                                        <p:cTn id="158" dur="500"/>
                                        <p:tgtEl>
                                          <p:spTgt spid="640"/>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2" fill="hold" grpId="0" nodeType="clickEffect">
                                  <p:stCondLst>
                                    <p:cond delay="0"/>
                                  </p:stCondLst>
                                  <p:childTnLst>
                                    <p:set>
                                      <p:cBhvr>
                                        <p:cTn id="162" dur="1" fill="hold">
                                          <p:stCondLst>
                                            <p:cond delay="0"/>
                                          </p:stCondLst>
                                        </p:cTn>
                                        <p:tgtEl>
                                          <p:spTgt spid="645"/>
                                        </p:tgtEl>
                                        <p:attrNameLst>
                                          <p:attrName>style.visibility</p:attrName>
                                        </p:attrNameLst>
                                      </p:cBhvr>
                                      <p:to>
                                        <p:strVal val="visible"/>
                                      </p:to>
                                    </p:set>
                                    <p:animEffect transition="in" filter="wipe(right)">
                                      <p:cBhvr>
                                        <p:cTn id="163" dur="500"/>
                                        <p:tgtEl>
                                          <p:spTgt spid="645"/>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1" fill="hold" grpId="0" nodeType="clickEffect">
                                  <p:stCondLst>
                                    <p:cond delay="0"/>
                                  </p:stCondLst>
                                  <p:childTnLst>
                                    <p:set>
                                      <p:cBhvr>
                                        <p:cTn id="167" dur="1" fill="hold">
                                          <p:stCondLst>
                                            <p:cond delay="0"/>
                                          </p:stCondLst>
                                        </p:cTn>
                                        <p:tgtEl>
                                          <p:spTgt spid="646"/>
                                        </p:tgtEl>
                                        <p:attrNameLst>
                                          <p:attrName>style.visibility</p:attrName>
                                        </p:attrNameLst>
                                      </p:cBhvr>
                                      <p:to>
                                        <p:strVal val="visible"/>
                                      </p:to>
                                    </p:set>
                                    <p:animEffect transition="in" filter="wipe(up)">
                                      <p:cBhvr>
                                        <p:cTn id="168" dur="500"/>
                                        <p:tgtEl>
                                          <p:spTgt spid="646"/>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grpId="1" nodeType="clickEffect">
                                  <p:stCondLst>
                                    <p:cond delay="0"/>
                                  </p:stCondLst>
                                  <p:childTnLst>
                                    <p:animEffect transition="out" filter="fade">
                                      <p:cBhvr>
                                        <p:cTn id="172" dur="500"/>
                                        <p:tgtEl>
                                          <p:spTgt spid="646"/>
                                        </p:tgtEl>
                                      </p:cBhvr>
                                    </p:animEffect>
                                    <p:set>
                                      <p:cBhvr>
                                        <p:cTn id="173" dur="1" fill="hold">
                                          <p:stCondLst>
                                            <p:cond delay="499"/>
                                          </p:stCondLst>
                                        </p:cTn>
                                        <p:tgtEl>
                                          <p:spTgt spid="646"/>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636">
                                            <p:txEl>
                                              <p:pRg st="0" end="0"/>
                                            </p:txEl>
                                          </p:spTgt>
                                        </p:tgtEl>
                                        <p:attrNameLst>
                                          <p:attrName>style.visibility</p:attrName>
                                        </p:attrNameLst>
                                      </p:cBhvr>
                                      <p:to>
                                        <p:strVal val="visible"/>
                                      </p:to>
                                    </p:set>
                                    <p:animEffect transition="in" filter="fade">
                                      <p:cBhvr>
                                        <p:cTn id="176" dur="500"/>
                                        <p:tgtEl>
                                          <p:spTgt spid="636">
                                            <p:txEl>
                                              <p:pRg st="0" end="0"/>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47" presetClass="entr" presetSubtype="0" fill="hold" grpId="0" nodeType="clickEffect">
                                  <p:stCondLst>
                                    <p:cond delay="0"/>
                                  </p:stCondLst>
                                  <p:childTnLst>
                                    <p:set>
                                      <p:cBhvr>
                                        <p:cTn id="180" dur="1" fill="hold">
                                          <p:stCondLst>
                                            <p:cond delay="0"/>
                                          </p:stCondLst>
                                        </p:cTn>
                                        <p:tgtEl>
                                          <p:spTgt spid="643"/>
                                        </p:tgtEl>
                                        <p:attrNameLst>
                                          <p:attrName>style.visibility</p:attrName>
                                        </p:attrNameLst>
                                      </p:cBhvr>
                                      <p:to>
                                        <p:strVal val="visible"/>
                                      </p:to>
                                    </p:set>
                                    <p:animEffect transition="in" filter="fade">
                                      <p:cBhvr>
                                        <p:cTn id="181" dur="1000"/>
                                        <p:tgtEl>
                                          <p:spTgt spid="643"/>
                                        </p:tgtEl>
                                      </p:cBhvr>
                                    </p:animEffect>
                                    <p:anim calcmode="lin" valueType="num">
                                      <p:cBhvr>
                                        <p:cTn id="182" dur="1000" fill="hold"/>
                                        <p:tgtEl>
                                          <p:spTgt spid="643"/>
                                        </p:tgtEl>
                                        <p:attrNameLst>
                                          <p:attrName>ppt_x</p:attrName>
                                        </p:attrNameLst>
                                      </p:cBhvr>
                                      <p:tavLst>
                                        <p:tav tm="0">
                                          <p:val>
                                            <p:strVal val="#ppt_x"/>
                                          </p:val>
                                        </p:tav>
                                        <p:tav tm="100000">
                                          <p:val>
                                            <p:strVal val="#ppt_x"/>
                                          </p:val>
                                        </p:tav>
                                      </p:tavLst>
                                    </p:anim>
                                    <p:anim calcmode="lin" valueType="num">
                                      <p:cBhvr>
                                        <p:cTn id="183" dur="1000" fill="hold"/>
                                        <p:tgtEl>
                                          <p:spTgt spid="643"/>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2" presetClass="entr" presetSubtype="1" fill="hold" grpId="0" nodeType="clickEffect">
                                  <p:stCondLst>
                                    <p:cond delay="0"/>
                                  </p:stCondLst>
                                  <p:childTnLst>
                                    <p:set>
                                      <p:cBhvr>
                                        <p:cTn id="187" dur="1" fill="hold">
                                          <p:stCondLst>
                                            <p:cond delay="0"/>
                                          </p:stCondLst>
                                        </p:cTn>
                                        <p:tgtEl>
                                          <p:spTgt spid="647"/>
                                        </p:tgtEl>
                                        <p:attrNameLst>
                                          <p:attrName>style.visibility</p:attrName>
                                        </p:attrNameLst>
                                      </p:cBhvr>
                                      <p:to>
                                        <p:strVal val="visible"/>
                                      </p:to>
                                    </p:set>
                                    <p:animEffect transition="in" filter="wipe(up)">
                                      <p:cBhvr>
                                        <p:cTn id="188" dur="500"/>
                                        <p:tgtEl>
                                          <p:spTgt spid="647"/>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500"/>
                                        <p:tgtEl>
                                          <p:spTgt spid="647"/>
                                        </p:tgtEl>
                                      </p:cBhvr>
                                    </p:animEffect>
                                    <p:set>
                                      <p:cBhvr>
                                        <p:cTn id="193" dur="1" fill="hold">
                                          <p:stCondLst>
                                            <p:cond delay="499"/>
                                          </p:stCondLst>
                                        </p:cTn>
                                        <p:tgtEl>
                                          <p:spTgt spid="647"/>
                                        </p:tgtEl>
                                        <p:attrNameLst>
                                          <p:attrName>style.visibility</p:attrName>
                                        </p:attrNameLst>
                                      </p:cBhvr>
                                      <p:to>
                                        <p:strVal val="hidden"/>
                                      </p:to>
                                    </p:set>
                                  </p:childTnLst>
                                </p:cTn>
                              </p:par>
                              <p:par>
                                <p:cTn id="194" presetID="10" presetClass="entr" presetSubtype="0" fill="hold" grpId="0" nodeType="withEffect">
                                  <p:stCondLst>
                                    <p:cond delay="0"/>
                                  </p:stCondLst>
                                  <p:childTnLst>
                                    <p:set>
                                      <p:cBhvr>
                                        <p:cTn id="195" dur="1" fill="hold">
                                          <p:stCondLst>
                                            <p:cond delay="0"/>
                                          </p:stCondLst>
                                        </p:cTn>
                                        <p:tgtEl>
                                          <p:spTgt spid="636">
                                            <p:txEl>
                                              <p:pRg st="1" end="1"/>
                                            </p:txEl>
                                          </p:spTgt>
                                        </p:tgtEl>
                                        <p:attrNameLst>
                                          <p:attrName>style.visibility</p:attrName>
                                        </p:attrNameLst>
                                      </p:cBhvr>
                                      <p:to>
                                        <p:strVal val="visible"/>
                                      </p:to>
                                    </p:set>
                                    <p:animEffect transition="in" filter="fade">
                                      <p:cBhvr>
                                        <p:cTn id="196" dur="500"/>
                                        <p:tgtEl>
                                          <p:spTgt spid="636">
                                            <p:txEl>
                                              <p:pRg st="1" end="1"/>
                                            </p:txEl>
                                          </p:spTgt>
                                        </p:tgtEl>
                                      </p:cBhvr>
                                    </p:animEffect>
                                  </p:childTnLst>
                                </p:cTn>
                              </p:par>
                            </p:childTnLst>
                          </p:cTn>
                        </p:par>
                      </p:childTnLst>
                    </p:cTn>
                  </p:par>
                  <p:par>
                    <p:cTn id="197" fill="hold">
                      <p:stCondLst>
                        <p:cond delay="indefinite"/>
                      </p:stCondLst>
                      <p:childTnLst>
                        <p:par>
                          <p:cTn id="198" fill="hold">
                            <p:stCondLst>
                              <p:cond delay="0"/>
                            </p:stCondLst>
                            <p:childTnLst>
                              <p:par>
                                <p:cTn id="199" presetID="47" presetClass="entr" presetSubtype="0" fill="hold" grpId="0" nodeType="clickEffect">
                                  <p:stCondLst>
                                    <p:cond delay="0"/>
                                  </p:stCondLst>
                                  <p:childTnLst>
                                    <p:set>
                                      <p:cBhvr>
                                        <p:cTn id="200" dur="1" fill="hold">
                                          <p:stCondLst>
                                            <p:cond delay="0"/>
                                          </p:stCondLst>
                                        </p:cTn>
                                        <p:tgtEl>
                                          <p:spTgt spid="642"/>
                                        </p:tgtEl>
                                        <p:attrNameLst>
                                          <p:attrName>style.visibility</p:attrName>
                                        </p:attrNameLst>
                                      </p:cBhvr>
                                      <p:to>
                                        <p:strVal val="visible"/>
                                      </p:to>
                                    </p:set>
                                    <p:animEffect transition="in" filter="fade">
                                      <p:cBhvr>
                                        <p:cTn id="201" dur="1000"/>
                                        <p:tgtEl>
                                          <p:spTgt spid="642"/>
                                        </p:tgtEl>
                                      </p:cBhvr>
                                    </p:animEffect>
                                    <p:anim calcmode="lin" valueType="num">
                                      <p:cBhvr>
                                        <p:cTn id="202" dur="1000" fill="hold"/>
                                        <p:tgtEl>
                                          <p:spTgt spid="642"/>
                                        </p:tgtEl>
                                        <p:attrNameLst>
                                          <p:attrName>ppt_x</p:attrName>
                                        </p:attrNameLst>
                                      </p:cBhvr>
                                      <p:tavLst>
                                        <p:tav tm="0">
                                          <p:val>
                                            <p:strVal val="#ppt_x"/>
                                          </p:val>
                                        </p:tav>
                                        <p:tav tm="100000">
                                          <p:val>
                                            <p:strVal val="#ppt_x"/>
                                          </p:val>
                                        </p:tav>
                                      </p:tavLst>
                                    </p:anim>
                                    <p:anim calcmode="lin" valueType="num">
                                      <p:cBhvr>
                                        <p:cTn id="203" dur="1000" fill="hold"/>
                                        <p:tgtEl>
                                          <p:spTgt spid="642"/>
                                        </p:tgtEl>
                                        <p:attrNameLst>
                                          <p:attrName>ppt_y</p:attrName>
                                        </p:attrNameLst>
                                      </p:cBhvr>
                                      <p:tavLst>
                                        <p:tav tm="0">
                                          <p:val>
                                            <p:strVal val="#ppt_y-.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22" presetClass="entr" presetSubtype="1" fill="hold" grpId="0" nodeType="clickEffect">
                                  <p:stCondLst>
                                    <p:cond delay="0"/>
                                  </p:stCondLst>
                                  <p:childTnLst>
                                    <p:set>
                                      <p:cBhvr>
                                        <p:cTn id="207" dur="1" fill="hold">
                                          <p:stCondLst>
                                            <p:cond delay="0"/>
                                          </p:stCondLst>
                                        </p:cTn>
                                        <p:tgtEl>
                                          <p:spTgt spid="648"/>
                                        </p:tgtEl>
                                        <p:attrNameLst>
                                          <p:attrName>style.visibility</p:attrName>
                                        </p:attrNameLst>
                                      </p:cBhvr>
                                      <p:to>
                                        <p:strVal val="visible"/>
                                      </p:to>
                                    </p:set>
                                    <p:animEffect transition="in" filter="wipe(up)">
                                      <p:cBhvr>
                                        <p:cTn id="208" dur="500"/>
                                        <p:tgtEl>
                                          <p:spTgt spid="648"/>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48"/>
                                        </p:tgtEl>
                                      </p:cBhvr>
                                    </p:animEffect>
                                    <p:set>
                                      <p:cBhvr>
                                        <p:cTn id="213" dur="1" fill="hold">
                                          <p:stCondLst>
                                            <p:cond delay="499"/>
                                          </p:stCondLst>
                                        </p:cTn>
                                        <p:tgtEl>
                                          <p:spTgt spid="648"/>
                                        </p:tgtEl>
                                        <p:attrNameLst>
                                          <p:attrName>style.visibility</p:attrName>
                                        </p:attrNameLst>
                                      </p:cBhvr>
                                      <p:to>
                                        <p:strVal val="hidden"/>
                                      </p:to>
                                    </p:set>
                                  </p:childTnLst>
                                </p:cTn>
                              </p:par>
                              <p:par>
                                <p:cTn id="214" presetID="10" presetClass="entr" presetSubtype="0" fill="hold" grpId="0" nodeType="withEffect">
                                  <p:stCondLst>
                                    <p:cond delay="0"/>
                                  </p:stCondLst>
                                  <p:childTnLst>
                                    <p:set>
                                      <p:cBhvr>
                                        <p:cTn id="215" dur="1" fill="hold">
                                          <p:stCondLst>
                                            <p:cond delay="0"/>
                                          </p:stCondLst>
                                        </p:cTn>
                                        <p:tgtEl>
                                          <p:spTgt spid="636">
                                            <p:txEl>
                                              <p:pRg st="2" end="2"/>
                                            </p:txEl>
                                          </p:spTgt>
                                        </p:tgtEl>
                                        <p:attrNameLst>
                                          <p:attrName>style.visibility</p:attrName>
                                        </p:attrNameLst>
                                      </p:cBhvr>
                                      <p:to>
                                        <p:strVal val="visible"/>
                                      </p:to>
                                    </p:set>
                                    <p:animEffect transition="in" filter="fade">
                                      <p:cBhvr>
                                        <p:cTn id="216" dur="500"/>
                                        <p:tgtEl>
                                          <p:spTgt spid="636">
                                            <p:txEl>
                                              <p:pRg st="2" end="2"/>
                                            </p:txEl>
                                          </p:spTgt>
                                        </p:tgtEl>
                                      </p:cBhvr>
                                    </p:animEffect>
                                  </p:childTnLst>
                                </p:cTn>
                              </p:par>
                            </p:childTnLst>
                          </p:cTn>
                        </p:par>
                      </p:childTnLst>
                    </p:cTn>
                  </p:par>
                  <p:par>
                    <p:cTn id="217" fill="hold">
                      <p:stCondLst>
                        <p:cond delay="indefinite"/>
                      </p:stCondLst>
                      <p:childTnLst>
                        <p:par>
                          <p:cTn id="218" fill="hold">
                            <p:stCondLst>
                              <p:cond delay="0"/>
                            </p:stCondLst>
                            <p:childTnLst>
                              <p:par>
                                <p:cTn id="219" presetID="47" presetClass="entr" presetSubtype="0" fill="hold" grpId="0" nodeType="clickEffect">
                                  <p:stCondLst>
                                    <p:cond delay="0"/>
                                  </p:stCondLst>
                                  <p:childTnLst>
                                    <p:set>
                                      <p:cBhvr>
                                        <p:cTn id="220" dur="1" fill="hold">
                                          <p:stCondLst>
                                            <p:cond delay="0"/>
                                          </p:stCondLst>
                                        </p:cTn>
                                        <p:tgtEl>
                                          <p:spTgt spid="641"/>
                                        </p:tgtEl>
                                        <p:attrNameLst>
                                          <p:attrName>style.visibility</p:attrName>
                                        </p:attrNameLst>
                                      </p:cBhvr>
                                      <p:to>
                                        <p:strVal val="visible"/>
                                      </p:to>
                                    </p:set>
                                    <p:animEffect transition="in" filter="fade">
                                      <p:cBhvr>
                                        <p:cTn id="221" dur="1000"/>
                                        <p:tgtEl>
                                          <p:spTgt spid="641"/>
                                        </p:tgtEl>
                                      </p:cBhvr>
                                    </p:animEffect>
                                    <p:anim calcmode="lin" valueType="num">
                                      <p:cBhvr>
                                        <p:cTn id="222" dur="1000" fill="hold"/>
                                        <p:tgtEl>
                                          <p:spTgt spid="641"/>
                                        </p:tgtEl>
                                        <p:attrNameLst>
                                          <p:attrName>ppt_x</p:attrName>
                                        </p:attrNameLst>
                                      </p:cBhvr>
                                      <p:tavLst>
                                        <p:tav tm="0">
                                          <p:val>
                                            <p:strVal val="#ppt_x"/>
                                          </p:val>
                                        </p:tav>
                                        <p:tav tm="100000">
                                          <p:val>
                                            <p:strVal val="#ppt_x"/>
                                          </p:val>
                                        </p:tav>
                                      </p:tavLst>
                                    </p:anim>
                                    <p:anim calcmode="lin" valueType="num">
                                      <p:cBhvr>
                                        <p:cTn id="223" dur="1000" fill="hold"/>
                                        <p:tgtEl>
                                          <p:spTgt spid="641"/>
                                        </p:tgtEl>
                                        <p:attrNameLst>
                                          <p:attrName>ppt_y</p:attrName>
                                        </p:attrNameLst>
                                      </p:cBhvr>
                                      <p:tavLst>
                                        <p:tav tm="0">
                                          <p:val>
                                            <p:strVal val="#ppt_y-.1"/>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nodeType="clickEffect">
                                  <p:stCondLst>
                                    <p:cond delay="0"/>
                                  </p:stCondLst>
                                  <p:childTnLst>
                                    <p:set>
                                      <p:cBhvr>
                                        <p:cTn id="227" dur="1" fill="hold">
                                          <p:stCondLst>
                                            <p:cond delay="0"/>
                                          </p:stCondLst>
                                        </p:cTn>
                                        <p:tgtEl>
                                          <p:spTgt spid="3242"/>
                                        </p:tgtEl>
                                        <p:attrNameLst>
                                          <p:attrName>style.visibility</p:attrName>
                                        </p:attrNameLst>
                                      </p:cBhvr>
                                      <p:to>
                                        <p:strVal val="visible"/>
                                      </p:to>
                                    </p:set>
                                    <p:animEffect transition="in" filter="fade">
                                      <p:cBhvr>
                                        <p:cTn id="228" dur="500"/>
                                        <p:tgtEl>
                                          <p:spTgt spid="3242"/>
                                        </p:tgtEl>
                                      </p:cBhvr>
                                    </p:animEffect>
                                  </p:childTnLst>
                                </p:cTn>
                              </p:par>
                            </p:childTnLst>
                          </p:cTn>
                        </p:par>
                      </p:childTnLst>
                    </p:cTn>
                  </p:par>
                  <p:par>
                    <p:cTn id="229" fill="hold">
                      <p:stCondLst>
                        <p:cond delay="indefinite"/>
                      </p:stCondLst>
                      <p:childTnLst>
                        <p:par>
                          <p:cTn id="230" fill="hold">
                            <p:stCondLst>
                              <p:cond delay="0"/>
                            </p:stCondLst>
                            <p:childTnLst>
                              <p:par>
                                <p:cTn id="231" presetID="14" presetClass="entr" presetSubtype="10" fill="hold" grpId="0" nodeType="clickEffect">
                                  <p:stCondLst>
                                    <p:cond delay="0"/>
                                  </p:stCondLst>
                                  <p:childTnLst>
                                    <p:set>
                                      <p:cBhvr>
                                        <p:cTn id="232" dur="1" fill="hold">
                                          <p:stCondLst>
                                            <p:cond delay="0"/>
                                          </p:stCondLst>
                                        </p:cTn>
                                        <p:tgtEl>
                                          <p:spTgt spid="650"/>
                                        </p:tgtEl>
                                        <p:attrNameLst>
                                          <p:attrName>style.visibility</p:attrName>
                                        </p:attrNameLst>
                                      </p:cBhvr>
                                      <p:to>
                                        <p:strVal val="visible"/>
                                      </p:to>
                                    </p:set>
                                    <p:animEffect transition="in" filter="randombar(horizontal)">
                                      <p:cBhvr>
                                        <p:cTn id="233" dur="500"/>
                                        <p:tgtEl>
                                          <p:spTgt spid="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0" grpId="0"/>
      <p:bldP spid="2621" grpId="0"/>
      <p:bldP spid="2622" grpId="0"/>
      <p:bldP spid="2623" grpId="0" build="p"/>
      <p:bldP spid="2623" grpId="1" build="allAtOnce"/>
      <p:bldP spid="2624" grpId="0" build="p"/>
      <p:bldP spid="2624" grpId="1" build="allAtOnce"/>
      <p:bldP spid="2625" grpId="0" build="p"/>
      <p:bldP spid="2625" grpId="1" build="allAtOnce"/>
      <p:bldP spid="2626" grpId="0" build="p"/>
      <p:bldP spid="2626" grpId="1" build="allAtOnce"/>
      <p:bldP spid="630" grpId="0" animBg="1"/>
      <p:bldP spid="631" grpId="0" animBg="1"/>
      <p:bldP spid="632" grpId="0" animBg="1"/>
      <p:bldP spid="633" grpId="0" animBg="1"/>
      <p:bldP spid="634" grpId="0" animBg="1"/>
      <p:bldP spid="635" grpId="0" animBg="1"/>
      <p:bldP spid="636" grpId="0" build="p"/>
      <p:bldP spid="638" grpId="0"/>
      <p:bldP spid="639" grpId="0"/>
      <p:bldP spid="641" grpId="0"/>
      <p:bldP spid="642" grpId="0"/>
      <p:bldP spid="643" grpId="0"/>
      <p:bldP spid="644" grpId="0"/>
      <p:bldP spid="645" grpId="0" animBg="1"/>
      <p:bldP spid="646" grpId="0" animBg="1"/>
      <p:bldP spid="646" grpId="1" animBg="1"/>
      <p:bldP spid="647" grpId="0" animBg="1"/>
      <p:bldP spid="647" grpId="1" animBg="1"/>
      <p:bldP spid="648" grpId="0" animBg="1"/>
      <p:bldP spid="648" grpId="1" animBg="1"/>
      <p:bldP spid="6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 y="-712"/>
            <a:ext cx="12191999" cy="685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2" name="Google Shape;2612;p3"/>
          <p:cNvSpPr txBox="1"/>
          <p:nvPr/>
        </p:nvSpPr>
        <p:spPr>
          <a:xfrm>
            <a:off x="3495609" y="5565953"/>
            <a:ext cx="5995115" cy="584731"/>
          </a:xfrm>
          <a:prstGeom prst="rect">
            <a:avLst/>
          </a:prstGeom>
          <a:noFill/>
          <a:ln>
            <a:noFill/>
          </a:ln>
        </p:spPr>
        <p:txBody>
          <a:bodyPr spcFirstLastPara="1" wrap="square" lIns="91404" tIns="45698" rIns="91404" bIns="45698" anchor="t" anchorCtr="0">
            <a:spAutoFit/>
          </a:bodyPr>
          <a:lstStyle/>
          <a:p>
            <a:r>
              <a:rPr lang="en-US" sz="3200" b="1">
                <a:solidFill>
                  <a:srgbClr val="E36C09"/>
                </a:solidFill>
                <a:latin typeface="Arial" panose="020B0604020202020204" pitchFamily="34" charset="0"/>
                <a:cs typeface="Arial" panose="020B0604020202020204" pitchFamily="34" charset="0"/>
              </a:rPr>
              <a:t>586 – 254 = 332</a:t>
            </a:r>
            <a:endParaRPr sz="3200" b="1">
              <a:solidFill>
                <a:srgbClr val="E36C09"/>
              </a:solidFill>
              <a:latin typeface="Arial" panose="020B0604020202020204" pitchFamily="34" charset="0"/>
              <a:cs typeface="Arial" panose="020B0604020202020204" pitchFamily="34" charset="0"/>
            </a:endParaRPr>
          </a:p>
        </p:txBody>
      </p:sp>
      <p:sp>
        <p:nvSpPr>
          <p:cNvPr id="27" name="Oval Callout 3">
            <a:extLst>
              <a:ext uri="{FF2B5EF4-FFF2-40B4-BE49-F238E27FC236}">
                <a16:creationId xmlns:a16="http://schemas.microsoft.com/office/drawing/2014/main" id="{416FDE5E-B853-4645-9796-126D3905EC15}"/>
              </a:ext>
            </a:extLst>
          </p:cNvPr>
          <p:cNvSpPr/>
          <p:nvPr/>
        </p:nvSpPr>
        <p:spPr>
          <a:xfrm>
            <a:off x="228607" y="457200"/>
            <a:ext cx="4326447" cy="1429829"/>
          </a:xfrm>
          <a:prstGeom prst="wedgeEllipseCallout">
            <a:avLst>
              <a:gd name="adj1" fmla="val -4250"/>
              <a:gd name="adj2" fmla="val 6220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Arial" panose="020B0604020202020204" pitchFamily="34" charset="0"/>
                <a:cs typeface="Arial" panose="020B0604020202020204" pitchFamily="34" charset="0"/>
              </a:rPr>
              <a:t>Quê mình cách đây 254 ki – lô – mét.</a:t>
            </a:r>
            <a:endParaRPr lang="en-US" sz="2800" dirty="0">
              <a:solidFill>
                <a:schemeClr val="tx1"/>
              </a:solidFill>
              <a:latin typeface="Arial" panose="020B0604020202020204" pitchFamily="34" charset="0"/>
              <a:cs typeface="Arial" panose="020B0604020202020204" pitchFamily="34" charset="0"/>
            </a:endParaRPr>
          </a:p>
        </p:txBody>
      </p:sp>
      <p:pic>
        <p:nvPicPr>
          <p:cNvPr id="28" name="Google Shape;2613;p3" descr="Screen Clipping">
            <a:extLst>
              <a:ext uri="{FF2B5EF4-FFF2-40B4-BE49-F238E27FC236}">
                <a16:creationId xmlns:a16="http://schemas.microsoft.com/office/drawing/2014/main" id="{1EF7FE58-F106-42E6-A18C-874ACCF527C9}"/>
              </a:ext>
            </a:extLst>
          </p:cNvPr>
          <p:cNvPicPr preferRelativeResize="0"/>
          <p:nvPr/>
        </p:nvPicPr>
        <p:blipFill rotWithShape="1">
          <a:blip r:embed="rId4">
            <a:alphaModFix/>
          </a:blip>
          <a:srcRect l="61680" t="46830" r="24203" b="-1"/>
          <a:stretch/>
        </p:blipFill>
        <p:spPr>
          <a:xfrm>
            <a:off x="7462833" y="2438911"/>
            <a:ext cx="2438400" cy="2876067"/>
          </a:xfrm>
          <a:prstGeom prst="rect">
            <a:avLst/>
          </a:prstGeom>
          <a:noFill/>
          <a:ln>
            <a:noFill/>
          </a:ln>
        </p:spPr>
      </p:pic>
      <p:grpSp>
        <p:nvGrpSpPr>
          <p:cNvPr id="29" name="Group 28">
            <a:extLst>
              <a:ext uri="{FF2B5EF4-FFF2-40B4-BE49-F238E27FC236}">
                <a16:creationId xmlns:a16="http://schemas.microsoft.com/office/drawing/2014/main" id="{ADCED90D-91B1-4415-BE97-DDD10ACD495E}"/>
              </a:ext>
            </a:extLst>
          </p:cNvPr>
          <p:cNvGrpSpPr/>
          <p:nvPr/>
        </p:nvGrpSpPr>
        <p:grpSpPr>
          <a:xfrm>
            <a:off x="914400" y="2124616"/>
            <a:ext cx="2581209" cy="3029485"/>
            <a:chOff x="1417512" y="1733610"/>
            <a:chExt cx="2581209" cy="3029485"/>
          </a:xfrm>
        </p:grpSpPr>
        <p:pic>
          <p:nvPicPr>
            <p:cNvPr id="30" name="Google Shape;2613;p3" descr="Screen Clipping">
              <a:extLst>
                <a:ext uri="{FF2B5EF4-FFF2-40B4-BE49-F238E27FC236}">
                  <a16:creationId xmlns:a16="http://schemas.microsoft.com/office/drawing/2014/main" id="{6D3C3CE4-8827-40DB-9A04-EDFD5A6B770F}"/>
                </a:ext>
              </a:extLst>
            </p:cNvPr>
            <p:cNvPicPr preferRelativeResize="0"/>
            <p:nvPr/>
          </p:nvPicPr>
          <p:blipFill rotWithShape="1">
            <a:blip r:embed="rId4">
              <a:alphaModFix/>
            </a:blip>
            <a:srcRect l="27310" t="50003" r="58118"/>
            <a:stretch/>
          </p:blipFill>
          <p:spPr>
            <a:xfrm>
              <a:off x="1417512" y="1733610"/>
              <a:ext cx="2581209" cy="3029485"/>
            </a:xfrm>
            <a:prstGeom prst="rect">
              <a:avLst/>
            </a:prstGeom>
            <a:noFill/>
            <a:ln>
              <a:noFill/>
            </a:ln>
          </p:spPr>
        </p:pic>
        <p:sp>
          <p:nvSpPr>
            <p:cNvPr id="31" name="Rectangle 30">
              <a:extLst>
                <a:ext uri="{FF2B5EF4-FFF2-40B4-BE49-F238E27FC236}">
                  <a16:creationId xmlns:a16="http://schemas.microsoft.com/office/drawing/2014/main" id="{F3E797B5-0D6E-4784-9912-77A0748E8933}"/>
                </a:ext>
              </a:extLst>
            </p:cNvPr>
            <p:cNvSpPr/>
            <p:nvPr/>
          </p:nvSpPr>
          <p:spPr>
            <a:xfrm>
              <a:off x="1417512" y="1733610"/>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2C536CBE-69E6-4199-B69F-9AEBF83B4581}"/>
              </a:ext>
            </a:extLst>
          </p:cNvPr>
          <p:cNvGrpSpPr/>
          <p:nvPr/>
        </p:nvGrpSpPr>
        <p:grpSpPr>
          <a:xfrm>
            <a:off x="4694655" y="2484864"/>
            <a:ext cx="2209800" cy="2621757"/>
            <a:chOff x="4593055" y="1998805"/>
            <a:chExt cx="2209800" cy="2621757"/>
          </a:xfrm>
        </p:grpSpPr>
        <p:pic>
          <p:nvPicPr>
            <p:cNvPr id="33" name="Google Shape;2613;p3" descr="Screen Clipping">
              <a:extLst>
                <a:ext uri="{FF2B5EF4-FFF2-40B4-BE49-F238E27FC236}">
                  <a16:creationId xmlns:a16="http://schemas.microsoft.com/office/drawing/2014/main" id="{B7452A71-3C0D-4488-BF40-4DC19B2799C6}"/>
                </a:ext>
              </a:extLst>
            </p:cNvPr>
            <p:cNvPicPr preferRelativeResize="0"/>
            <p:nvPr/>
          </p:nvPicPr>
          <p:blipFill rotWithShape="1">
            <a:blip r:embed="rId4">
              <a:alphaModFix/>
            </a:blip>
            <a:srcRect l="42263" t="53254" r="46034"/>
            <a:stretch/>
          </p:blipFill>
          <p:spPr>
            <a:xfrm>
              <a:off x="4593055" y="2029562"/>
              <a:ext cx="2209800" cy="2591000"/>
            </a:xfrm>
            <a:prstGeom prst="rect">
              <a:avLst/>
            </a:prstGeom>
            <a:noFill/>
            <a:ln>
              <a:noFill/>
            </a:ln>
          </p:spPr>
        </p:pic>
        <p:sp>
          <p:nvSpPr>
            <p:cNvPr id="34" name="Rectangle 33">
              <a:extLst>
                <a:ext uri="{FF2B5EF4-FFF2-40B4-BE49-F238E27FC236}">
                  <a16:creationId xmlns:a16="http://schemas.microsoft.com/office/drawing/2014/main" id="{709C62EA-64AD-4DB4-ACAC-32F8BE95D1D0}"/>
                </a:ext>
              </a:extLst>
            </p:cNvPr>
            <p:cNvSpPr/>
            <p:nvPr/>
          </p:nvSpPr>
          <p:spPr>
            <a:xfrm>
              <a:off x="6391567" y="1998805"/>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5" name="Oval Callout 3">
            <a:extLst>
              <a:ext uri="{FF2B5EF4-FFF2-40B4-BE49-F238E27FC236}">
                <a16:creationId xmlns:a16="http://schemas.microsoft.com/office/drawing/2014/main" id="{50ACF33E-2130-4997-A047-05272346822A}"/>
              </a:ext>
            </a:extLst>
          </p:cNvPr>
          <p:cNvSpPr/>
          <p:nvPr/>
        </p:nvSpPr>
        <p:spPr>
          <a:xfrm>
            <a:off x="4585365" y="270143"/>
            <a:ext cx="4326447" cy="2022136"/>
          </a:xfrm>
          <a:prstGeom prst="wedgeEllipseCallout">
            <a:avLst>
              <a:gd name="adj1" fmla="val -21188"/>
              <a:gd name="adj2" fmla="val 623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Arial" panose="020B0604020202020204" pitchFamily="34" charset="0"/>
                <a:cs typeface="Arial" panose="020B0604020202020204" pitchFamily="34" charset="0"/>
              </a:rPr>
              <a:t>Quê mình ở xa hơn, cách đây 586 ki – lô – mét. </a:t>
            </a:r>
            <a:endParaRPr lang="en-US" sz="2800" dirty="0">
              <a:solidFill>
                <a:schemeClr val="tx1"/>
              </a:solidFill>
              <a:latin typeface="Arial" panose="020B0604020202020204" pitchFamily="34" charset="0"/>
              <a:cs typeface="Arial" panose="020B0604020202020204" pitchFamily="34" charset="0"/>
            </a:endParaRPr>
          </a:p>
        </p:txBody>
      </p:sp>
      <p:sp>
        <p:nvSpPr>
          <p:cNvPr id="36" name="Oval Callout 3">
            <a:extLst>
              <a:ext uri="{FF2B5EF4-FFF2-40B4-BE49-F238E27FC236}">
                <a16:creationId xmlns:a16="http://schemas.microsoft.com/office/drawing/2014/main" id="{BCDDAE24-EB06-446A-AA6C-12F154A0FE80}"/>
              </a:ext>
            </a:extLst>
          </p:cNvPr>
          <p:cNvSpPr/>
          <p:nvPr/>
        </p:nvSpPr>
        <p:spPr>
          <a:xfrm>
            <a:off x="8942123" y="462729"/>
            <a:ext cx="3173683" cy="1835651"/>
          </a:xfrm>
          <a:prstGeom prst="wedgeEllipseCallout">
            <a:avLst>
              <a:gd name="adj1" fmla="val -36923"/>
              <a:gd name="adj2" fmla="val 6139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Arial" panose="020B0604020202020204" pitchFamily="34" charset="0"/>
                <a:cs typeface="Arial" panose="020B0604020202020204" pitchFamily="34" charset="0"/>
              </a:rPr>
              <a:t>Xa hơn </a:t>
            </a:r>
          </a:p>
          <a:p>
            <a:pPr algn="ctr"/>
            <a:r>
              <a:rPr lang="en-US" sz="2800">
                <a:solidFill>
                  <a:schemeClr val="tx1"/>
                </a:solidFill>
                <a:latin typeface="Arial" panose="020B0604020202020204" pitchFamily="34" charset="0"/>
                <a:cs typeface="Arial" panose="020B0604020202020204" pitchFamily="34" charset="0"/>
              </a:rPr>
              <a:t>bao nhiêu </a:t>
            </a:r>
          </a:p>
          <a:p>
            <a:pPr algn="ctr"/>
            <a:r>
              <a:rPr lang="en-US" sz="2800">
                <a:solidFill>
                  <a:schemeClr val="tx1"/>
                </a:solidFill>
                <a:latin typeface="Arial" panose="020B0604020202020204" pitchFamily="34" charset="0"/>
                <a:cs typeface="Arial" panose="020B0604020202020204" pitchFamily="34" charset="0"/>
              </a:rPr>
              <a:t>ki – lô – mét nhỉ?</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43423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 y="-712"/>
            <a:ext cx="12191999" cy="685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858899" y="1397335"/>
            <a:ext cx="3886200" cy="4689145"/>
            <a:chOff x="1544563" y="1205019"/>
            <a:chExt cx="3886200" cy="5042850"/>
          </a:xfrm>
        </p:grpSpPr>
        <p:sp>
          <p:nvSpPr>
            <p:cNvPr id="16" name="圆角矩形 3"/>
            <p:cNvSpPr/>
            <p:nvPr/>
          </p:nvSpPr>
          <p:spPr>
            <a:xfrm>
              <a:off x="1544564" y="1205019"/>
              <a:ext cx="3886199" cy="2003535"/>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Arial" panose="020B0604020202020204" pitchFamily="34" charset="0"/>
                <a:cs typeface="Arial" panose="020B0604020202020204" pitchFamily="34" charset="0"/>
              </a:endParaRPr>
            </a:p>
          </p:txBody>
        </p:sp>
        <p:sp>
          <p:nvSpPr>
            <p:cNvPr id="17" name="任意多边形 4"/>
            <p:cNvSpPr/>
            <p:nvPr/>
          </p:nvSpPr>
          <p:spPr>
            <a:xfrm>
              <a:off x="1544563" y="2416959"/>
              <a:ext cx="3886200" cy="383091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latin typeface="Arial" panose="020B0604020202020204" pitchFamily="34" charset="0"/>
                <a:cs typeface="Arial" panose="020B0604020202020204" pitchFamily="34" charset="0"/>
              </a:endParaRPr>
            </a:p>
          </p:txBody>
        </p:sp>
        <p:sp>
          <p:nvSpPr>
            <p:cNvPr id="18" name="椭圆 5"/>
            <p:cNvSpPr/>
            <p:nvPr/>
          </p:nvSpPr>
          <p:spPr>
            <a:xfrm>
              <a:off x="3046264" y="2016908"/>
              <a:ext cx="800100" cy="800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Arial" panose="020B0604020202020204" pitchFamily="34" charset="0"/>
                <a:cs typeface="Arial" panose="020B0604020202020204" pitchFamily="34" charset="0"/>
              </a:endParaRPr>
            </a:p>
          </p:txBody>
        </p:sp>
        <p:sp>
          <p:nvSpPr>
            <p:cNvPr id="19" name="文本框 11"/>
            <p:cNvSpPr txBox="1"/>
            <p:nvPr/>
          </p:nvSpPr>
          <p:spPr>
            <a:xfrm>
              <a:off x="1871652" y="1450343"/>
              <a:ext cx="2912495" cy="761282"/>
            </a:xfrm>
            <a:prstGeom prst="rect">
              <a:avLst/>
            </a:prstGeom>
            <a:noFill/>
          </p:spPr>
          <p:txBody>
            <a:bodyPr wrap="square" lIns="91440" tIns="45720" rIns="91440" bIns="45720" rtlCol="0">
              <a:spAutoFit/>
            </a:bodyPr>
            <a:lstStyle/>
            <a:p>
              <a:pPr algn="ctr"/>
              <a:r>
                <a:rPr lang="en-US" altLang="zh-HK" sz="4000">
                  <a:solidFill>
                    <a:schemeClr val="bg1"/>
                  </a:solidFill>
                  <a:latin typeface="Arial" panose="020B0604020202020204" pitchFamily="34" charset="0"/>
                  <a:ea typeface="张海山锐谐体2.0-授权联系：Samtype@QQ.com" panose="02000000000000000000" pitchFamily="2" charset="-122"/>
                  <a:cs typeface="Arial" panose="020B0604020202020204" pitchFamily="34" charset="0"/>
                </a:rPr>
                <a:t>1. Đặt tính</a:t>
              </a:r>
              <a:endParaRPr lang="zh-HK" altLang="en-US" sz="4000" dirty="0">
                <a:solidFill>
                  <a:schemeClr val="bg1"/>
                </a:solidFill>
                <a:latin typeface="Arial" panose="020B0604020202020204" pitchFamily="34" charset="0"/>
                <a:ea typeface="张海山锐谐体2.0-授权联系：Samtype@QQ.com" panose="02000000000000000000" pitchFamily="2" charset="-122"/>
                <a:cs typeface="Arial" panose="020B0604020202020204" pitchFamily="34" charset="0"/>
              </a:endParaRPr>
            </a:p>
          </p:txBody>
        </p:sp>
      </p:grpSp>
      <p:grpSp>
        <p:nvGrpSpPr>
          <p:cNvPr id="3" name="Group 2"/>
          <p:cNvGrpSpPr/>
          <p:nvPr/>
        </p:nvGrpSpPr>
        <p:grpSpPr>
          <a:xfrm>
            <a:off x="6386438" y="1397335"/>
            <a:ext cx="4129087" cy="4689145"/>
            <a:chOff x="6386431" y="1205019"/>
            <a:chExt cx="4129087" cy="5042848"/>
          </a:xfrm>
        </p:grpSpPr>
        <p:sp>
          <p:nvSpPr>
            <p:cNvPr id="23" name="圆角矩形 10"/>
            <p:cNvSpPr/>
            <p:nvPr/>
          </p:nvSpPr>
          <p:spPr>
            <a:xfrm>
              <a:off x="6386431" y="1205019"/>
              <a:ext cx="4129087" cy="2003535"/>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Arial" panose="020B0604020202020204" pitchFamily="34" charset="0"/>
                <a:cs typeface="Arial" panose="020B0604020202020204" pitchFamily="34" charset="0"/>
              </a:endParaRPr>
            </a:p>
          </p:txBody>
        </p:sp>
        <p:sp>
          <p:nvSpPr>
            <p:cNvPr id="24" name="任意多边形 11"/>
            <p:cNvSpPr/>
            <p:nvPr/>
          </p:nvSpPr>
          <p:spPr>
            <a:xfrm>
              <a:off x="6386431" y="2416956"/>
              <a:ext cx="4129087" cy="383091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latin typeface="Arial" panose="020B0604020202020204" pitchFamily="34" charset="0"/>
                <a:cs typeface="Arial" panose="020B0604020202020204" pitchFamily="34" charset="0"/>
              </a:endParaRPr>
            </a:p>
          </p:txBody>
        </p:sp>
        <p:sp>
          <p:nvSpPr>
            <p:cNvPr id="25" name="椭圆 12"/>
            <p:cNvSpPr/>
            <p:nvPr/>
          </p:nvSpPr>
          <p:spPr>
            <a:xfrm>
              <a:off x="8079418" y="2016908"/>
              <a:ext cx="800100" cy="800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Arial" panose="020B0604020202020204" pitchFamily="34" charset="0"/>
                <a:cs typeface="Arial" panose="020B0604020202020204" pitchFamily="34" charset="0"/>
              </a:endParaRPr>
            </a:p>
          </p:txBody>
        </p:sp>
        <p:sp>
          <p:nvSpPr>
            <p:cNvPr id="26" name="文本框 48"/>
            <p:cNvSpPr txBox="1"/>
            <p:nvPr/>
          </p:nvSpPr>
          <p:spPr>
            <a:xfrm>
              <a:off x="7143750" y="1450343"/>
              <a:ext cx="2571750" cy="761282"/>
            </a:xfrm>
            <a:prstGeom prst="rect">
              <a:avLst/>
            </a:prstGeom>
            <a:noFill/>
          </p:spPr>
          <p:txBody>
            <a:bodyPr wrap="square" lIns="91440" tIns="45720" rIns="91440" bIns="45720" rtlCol="0">
              <a:spAutoFit/>
            </a:bodyPr>
            <a:lstStyle/>
            <a:p>
              <a:pPr algn="ctr"/>
              <a:r>
                <a:rPr lang="en-US" altLang="zh-HK" sz="4000">
                  <a:solidFill>
                    <a:schemeClr val="bg1"/>
                  </a:solidFill>
                  <a:latin typeface="Arial" panose="020B0604020202020204" pitchFamily="34" charset="0"/>
                  <a:ea typeface="张海山锐谐体2.0-授权联系：Samtype@QQ.com" panose="02000000000000000000" pitchFamily="2" charset="-122"/>
                  <a:cs typeface="Arial" panose="020B0604020202020204" pitchFamily="34" charset="0"/>
                </a:rPr>
                <a:t>2. Tính</a:t>
              </a:r>
              <a:endParaRPr lang="zh-HK" altLang="en-US" sz="4000" dirty="0">
                <a:solidFill>
                  <a:schemeClr val="bg1"/>
                </a:solidFill>
                <a:latin typeface="Arial" panose="020B0604020202020204" pitchFamily="34" charset="0"/>
                <a:ea typeface="张海山锐谐体2.0-授权联系：Samtype@QQ.com" panose="02000000000000000000" pitchFamily="2" charset="-122"/>
                <a:cs typeface="Arial" panose="020B0604020202020204" pitchFamily="34" charset="0"/>
              </a:endParaRPr>
            </a:p>
          </p:txBody>
        </p:sp>
      </p:grpSp>
      <p:sp>
        <p:nvSpPr>
          <p:cNvPr id="9" name="Rectangle 8"/>
          <p:cNvSpPr/>
          <p:nvPr/>
        </p:nvSpPr>
        <p:spPr>
          <a:xfrm>
            <a:off x="2391188" y="508135"/>
            <a:ext cx="8260575" cy="584771"/>
          </a:xfrm>
          <a:prstGeom prst="rect">
            <a:avLst/>
          </a:prstGeom>
          <a:solidFill>
            <a:schemeClr val="accent4">
              <a:lumMod val="40000"/>
              <a:lumOff val="60000"/>
            </a:schemeClr>
          </a:solidFill>
        </p:spPr>
        <p:txBody>
          <a:bodyPr wrap="none" lIns="91430" tIns="45718" rIns="91430" bIns="45718">
            <a:spAutoFit/>
          </a:bodyPr>
          <a:lstStyle/>
          <a:p>
            <a:r>
              <a:rPr lang="en-US" sz="3200" b="1">
                <a:latin typeface="Arial" panose="020B0604020202020204" pitchFamily="34" charset="0"/>
                <a:cs typeface="Arial" panose="020B0604020202020204" pitchFamily="34" charset="0"/>
              </a:rPr>
              <a:t>Phép trừ (không nhớ) trong phạm vi 1000</a:t>
            </a:r>
            <a:endParaRPr lang="en-US" sz="3200">
              <a:latin typeface="Arial" panose="020B0604020202020204" pitchFamily="34" charset="0"/>
              <a:cs typeface="Arial" panose="020B0604020202020204" pitchFamily="34" charset="0"/>
            </a:endParaRPr>
          </a:p>
        </p:txBody>
      </p:sp>
      <p:pic>
        <p:nvPicPr>
          <p:cNvPr id="32" name="Picture 2" descr="E:\0000000我图PPT\00001PNG素材\儿童卡通\NJM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39" y="800522"/>
            <a:ext cx="2391188" cy="199572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858899" y="2796249"/>
            <a:ext cx="3964022" cy="841577"/>
            <a:chOff x="1858899" y="2796242"/>
            <a:chExt cx="3964022" cy="841577"/>
          </a:xfrm>
        </p:grpSpPr>
        <p:sp>
          <p:nvSpPr>
            <p:cNvPr id="20" name="文本框 64"/>
            <p:cNvSpPr txBox="1"/>
            <p:nvPr/>
          </p:nvSpPr>
          <p:spPr>
            <a:xfrm>
              <a:off x="2108172" y="3131670"/>
              <a:ext cx="3714749" cy="46166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Viết các số thẳng cột.</a:t>
              </a:r>
              <a:endParaRPr lang="zh-HK" altLang="en-US" sz="24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2050"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8899" y="2796242"/>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1900265" y="3666398"/>
            <a:ext cx="3922657" cy="1139319"/>
            <a:chOff x="1900259" y="3637819"/>
            <a:chExt cx="3922656" cy="1139319"/>
          </a:xfrm>
        </p:grpSpPr>
        <p:sp>
          <p:nvSpPr>
            <p:cNvPr id="29" name="文本框 64"/>
            <p:cNvSpPr txBox="1"/>
            <p:nvPr/>
          </p:nvSpPr>
          <p:spPr>
            <a:xfrm>
              <a:off x="2108166" y="3915363"/>
              <a:ext cx="3714749" cy="86177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Viết dấu trừ bên trái, </a:t>
              </a:r>
            </a:p>
            <a:p>
              <a:pPr algn="ctr"/>
              <a:r>
                <a:rPr lang="en-US" altLang="zh-CN" sz="2400" b="1">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giữa hai số.</a:t>
              </a:r>
              <a:endParaRPr lang="zh-HK" altLang="en-US" sz="24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34"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0259" y="3637819"/>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1852593" y="4828489"/>
            <a:ext cx="3749633" cy="1243193"/>
            <a:chOff x="1852586" y="4828482"/>
            <a:chExt cx="3749633" cy="1243192"/>
          </a:xfrm>
        </p:grpSpPr>
        <p:sp>
          <p:nvSpPr>
            <p:cNvPr id="30" name="文本框 64"/>
            <p:cNvSpPr txBox="1"/>
            <p:nvPr/>
          </p:nvSpPr>
          <p:spPr>
            <a:xfrm>
              <a:off x="2403997" y="4871346"/>
              <a:ext cx="3198222" cy="1200328"/>
            </a:xfrm>
            <a:prstGeom prst="rect">
              <a:avLst/>
            </a:prstGeom>
            <a:noFill/>
          </p:spPr>
          <p:txBody>
            <a:bodyPr wrap="square" lIns="91440" tIns="45720" rIns="91440" bIns="45720" rtlCol="0">
              <a:spAutoFit/>
            </a:bodyPr>
            <a:lstStyle/>
            <a:p>
              <a:pPr algn="ctr"/>
              <a:r>
                <a:rPr lang="en-US" altLang="zh-HK" sz="2400" b="1">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Kẻ đường gạch ngang thay cho dấu bằng.</a:t>
              </a:r>
              <a:endParaRPr lang="zh-HK" altLang="en-US" sz="24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36"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2586" y="4828482"/>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a:off x="6386432" y="3046723"/>
            <a:ext cx="4107045" cy="938036"/>
            <a:chOff x="6386431" y="3046719"/>
            <a:chExt cx="4107045" cy="938036"/>
          </a:xfrm>
        </p:grpSpPr>
        <p:sp>
          <p:nvSpPr>
            <p:cNvPr id="27" name="文本框 66"/>
            <p:cNvSpPr txBox="1"/>
            <p:nvPr/>
          </p:nvSpPr>
          <p:spPr>
            <a:xfrm>
              <a:off x="6850082" y="3122980"/>
              <a:ext cx="3643394" cy="86177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Thực hiện theo thứ tự từ phải qua trái.</a:t>
              </a:r>
              <a:endParaRPr lang="zh-HK" altLang="en-US" sz="24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38"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6431" y="3046719"/>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6367520" y="4445271"/>
            <a:ext cx="4049981" cy="927508"/>
            <a:chOff x="6367518" y="4445267"/>
            <a:chExt cx="4049981" cy="927508"/>
          </a:xfrm>
        </p:grpSpPr>
        <p:sp>
          <p:nvSpPr>
            <p:cNvPr id="31" name="文本框 66"/>
            <p:cNvSpPr txBox="1"/>
            <p:nvPr/>
          </p:nvSpPr>
          <p:spPr>
            <a:xfrm>
              <a:off x="6874035" y="4511000"/>
              <a:ext cx="3543464" cy="86177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Kết quả tính ở mỗi lượt viết thẳng cột.</a:t>
              </a:r>
              <a:endParaRPr lang="zh-HK" altLang="en-US" sz="24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40"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7518" y="4445267"/>
              <a:ext cx="841577" cy="8415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017421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468" y="3481049"/>
            <a:ext cx="1953349" cy="33688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2" y="4513140"/>
            <a:ext cx="2963349" cy="2623837"/>
          </a:xfrm>
          <a:prstGeom prst="rect">
            <a:avLst/>
          </a:prstGeom>
        </p:spPr>
      </p:pic>
      <p:grpSp>
        <p:nvGrpSpPr>
          <p:cNvPr id="8" name="组合 7"/>
          <p:cNvGrpSpPr/>
          <p:nvPr/>
        </p:nvGrpSpPr>
        <p:grpSpPr>
          <a:xfrm>
            <a:off x="3810000" y="-52444"/>
            <a:ext cx="4842992" cy="3049000"/>
            <a:chOff x="3461080" y="-39334"/>
            <a:chExt cx="3632242" cy="2286751"/>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defTabSz="1218840">
                <a:buClrTx/>
              </a:pPr>
              <a:endParaRPr lang="zh-CN" altLang="en-US" sz="2400" kern="1200">
                <a:solidFill>
                  <a:srgbClr val="000000"/>
                </a:solidFill>
                <a:latin typeface="Arial" panose="020B0604020202020204" pitchFamily="34" charset="0"/>
                <a:cs typeface="Arial" panose="020B0604020202020204" pitchFamily="34" charset="0"/>
              </a:endParaRPr>
            </a:p>
          </p:txBody>
        </p:sp>
        <p:sp>
          <p:nvSpPr>
            <p:cNvPr id="4" name="矩形 3"/>
            <p:cNvSpPr/>
            <p:nvPr/>
          </p:nvSpPr>
          <p:spPr>
            <a:xfrm>
              <a:off x="3461080" y="1371600"/>
              <a:ext cx="3632242" cy="875817"/>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defTabSz="1218840">
                <a:lnSpc>
                  <a:spcPct val="130000"/>
                </a:lnSpc>
                <a:buClrTx/>
                <a:defRPr/>
              </a:pPr>
              <a:r>
                <a:rPr lang="en-US" altLang="zh-CN" sz="6000">
                  <a:solidFill>
                    <a:srgbClr val="FFFFFF"/>
                  </a:solidFill>
                  <a:latin typeface="Arial" panose="020B0604020202020204" pitchFamily="34" charset="0"/>
                  <a:ea typeface="华康方圆体W7(P)" pitchFamily="82" charset="-122"/>
                  <a:cs typeface="Arial" panose="020B0604020202020204" pitchFamily="34" charset="0"/>
                </a:rPr>
                <a:t>HOẠT ĐỘNG</a:t>
              </a:r>
              <a:endParaRPr lang="zh-CN" altLang="en-US" sz="6000" dirty="0">
                <a:solidFill>
                  <a:srgbClr val="FFFFFF"/>
                </a:solidFill>
                <a:latin typeface="Arial" panose="020B0604020202020204" pitchFamily="34" charset="0"/>
                <a:ea typeface="华康方圆体W7(P)" pitchFamily="82" charset="-122"/>
                <a:cs typeface="Arial" panose="020B0604020202020204" pitchFamily="34" charset="0"/>
              </a:endParaRPr>
            </a:p>
          </p:txBody>
        </p:sp>
        <p:sp>
          <p:nvSpPr>
            <p:cNvPr id="5"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latin typeface="Arial" panose="020B0604020202020204" pitchFamily="34" charset="0"/>
                <a:cs typeface="Arial" panose="020B0604020202020204" pitchFamily="34" charset="0"/>
              </a:endParaRPr>
            </a:p>
          </p:txBody>
        </p:sp>
        <p:sp>
          <p:nvSpPr>
            <p:cNvPr id="6"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latin typeface="Arial" panose="020B0604020202020204" pitchFamily="34" charset="0"/>
                <a:cs typeface="Arial" panose="020B0604020202020204" pitchFamily="34" charset="0"/>
              </a:endParaRPr>
            </a:p>
          </p:txBody>
        </p:sp>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350" y="4544675"/>
            <a:ext cx="2938049" cy="2560772"/>
          </a:xfrm>
          <a:prstGeom prst="rect">
            <a:avLst/>
          </a:prstGeom>
        </p:spPr>
      </p:pic>
    </p:spTree>
    <p:extLst>
      <p:ext uri="{BB962C8B-B14F-4D97-AF65-F5344CB8AC3E}">
        <p14:creationId xmlns:p14="http://schemas.microsoft.com/office/powerpoint/2010/main" val="1939420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3"/>
</p:tagLst>
</file>

<file path=ppt/tags/tag10.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6"/>
</p:tagLst>
</file>

<file path=ppt/tags/tag11.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8"/>
</p:tagLst>
</file>

<file path=ppt/tags/tag2.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5"/>
</p:tagLst>
</file>

<file path=ppt/tags/tag4.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5"/>
</p:tagLst>
</file>

<file path=ppt/theme/theme1.xml><?xml version="1.0" encoding="utf-8"?>
<a:theme xmlns:a="http://schemas.openxmlformats.org/drawingml/2006/main" name="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1879</TotalTime>
  <Words>651</Words>
  <Application>Microsoft Office PowerPoint</Application>
  <PresentationFormat>Widescreen</PresentationFormat>
  <Paragraphs>155</Paragraphs>
  <Slides>15</Slides>
  <Notes>12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15</vt:i4>
      </vt:variant>
    </vt:vector>
  </HeadingPairs>
  <TitlesOfParts>
    <vt:vector size="26" baseType="lpstr">
      <vt:lpstr>Arial</vt:lpstr>
      <vt:lpstr>Calibri</vt:lpstr>
      <vt:lpstr>Arial-Rounded</vt:lpstr>
      <vt:lpstr>HP001 4 hàng</vt:lpstr>
      <vt:lpstr>Times New Roman</vt:lpstr>
      <vt:lpstr>等线</vt:lpstr>
      <vt:lpstr>更多模版请关注:尚佳素材公社shop64427429.taobao.com</vt:lpstr>
      <vt:lpstr>1_更多模版请关注:尚佳素材公社shop64427429.taobao.com</vt:lpstr>
      <vt:lpstr>2_更多模版请关注:尚佳素材公社shop64427429.taobao.com</vt:lpstr>
      <vt:lpstr>3_更多模版请关注:尚佳素材公社shop64427429.taobao.com</vt:lpstr>
      <vt:lpstr>5_更多模版请关注:尚佳素材公社shop64427429.taobao.com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Ms Quyen</cp:lastModifiedBy>
  <cp:revision>56</cp:revision>
  <dcterms:created xsi:type="dcterms:W3CDTF">2021-06-02T01:34:28Z</dcterms:created>
  <dcterms:modified xsi:type="dcterms:W3CDTF">2022-04-03T03:56:59Z</dcterms:modified>
</cp:coreProperties>
</file>