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5" r:id="rId4"/>
    <p:sldId id="2007577095" r:id="rId5"/>
    <p:sldId id="278" r:id="rId6"/>
    <p:sldId id="2007577092" r:id="rId7"/>
    <p:sldId id="2007577126" r:id="rId8"/>
    <p:sldId id="2007577127" r:id="rId9"/>
    <p:sldId id="304" r:id="rId10"/>
    <p:sldId id="305" r:id="rId11"/>
    <p:sldId id="307" r:id="rId12"/>
    <p:sldId id="306" r:id="rId13"/>
    <p:sldId id="308" r:id="rId14"/>
    <p:sldId id="28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3823-1BB2-465F-B2E3-8EA6F699E31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AD25-FFE2-4DDD-9CA6-4C041895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Trả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lời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xong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bấm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trở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về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đến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đến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với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tiếp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theo</a:t>
            </a: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ab98393b64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ab98393b64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570E-CCA6-44ED-9F8C-6190DF852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3A9F2-BAE3-4872-93BE-0F2CB231D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EDA6-D015-4DF1-AC0F-1B31F790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100AF-1385-45A7-910D-F7A0AC2A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4EDF-17CA-4C43-A646-1476A63B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9F53-1625-477B-BD7E-55CEBD26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28A0F-BDA4-4B25-8B97-F08AC5ECF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74B5-87CE-4FEB-9866-A2A430A7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F5FB-3BCE-4282-9082-6F621035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59C4-FABA-4A92-A11A-FE4DA482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B05E2-34A3-45FB-A0EA-7CF3E1B52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57708-EB59-41F3-9207-12E5FABCE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3528-070F-40E0-ACE4-7CA1F569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2299-A8F4-450A-9729-8D1A57A1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A895-1A88-4D63-983A-C9DDDDDB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1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4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1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9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3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2" y="104917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2" y="5670615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04063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2" y="2937553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4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89" y="1609725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7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5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6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69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2" y="5649881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0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4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0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7" y="4859141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1503414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71F4-3541-4C08-A7D1-2552D63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10AF-79E4-4083-ABCF-6B0F5503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567E-33C5-42D3-99B9-AE2DC956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1DCAA-C542-4CDA-9163-BE359D53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CF05-6028-4A6D-97BF-77B6A599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0ED0-3F2D-41C9-8F1F-C79699B2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F69A4-059B-4E68-BBE1-9CDB30AE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67CFD-93FB-4AE7-BCCD-AE278546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7D25-7621-4616-A039-F3641755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1400C-7FF0-4B3F-A7E8-B8FB0848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F1B8-2A8E-44A4-AC2C-847AA113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AEB8-2821-497B-8B67-54139472E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9D0F-D4D6-4ED7-9339-BD6F7F82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2779C-10C9-458F-B672-A4BDD5A4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867F9-2698-423C-8971-7235AE48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7485-92A7-4BCE-A74A-6067407D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31DA-78B4-4539-AE6A-41569BFF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3B068-BCEE-4A3F-BDE2-F5CB6B348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27C7E-C7BF-4207-ADA9-87EB46F7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7F929-862F-4E9D-B2E6-D893AFA3A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5FD49-17ED-4B0B-9F13-E1AAA67FA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1B032-507C-44D9-989D-5AC78BDC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E7DD4-473C-42C6-8841-205AEDA7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87B3E-95FF-4F24-99BF-402E552A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6621-379E-4ED4-86AA-13AC58E0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47A42-914D-4F2D-BAA2-52DC063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CBA56-FD87-48B4-B4B8-F01A94E3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1F7F2-F35F-4C42-9FBE-7EEABAE5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DD27E-9333-493B-A4EC-6EC7693C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F1670-75F6-4E84-980E-E577BF87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E645D-A4CE-47B4-8317-CFCE5F3C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F467-70D9-4ED3-A46F-D7FACB3A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ED04-A56D-4F9B-AB9E-AC7EFD39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83A1-FCA1-42C9-8498-8B795823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9F465-8D4B-45BA-83F9-9668AF8A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DD126-B4C0-4664-ACA9-787BEAAF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2A657-1068-45E0-B378-9EEB0642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A9CB-CAC9-4248-B525-EFA11F2E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06226-657F-4175-A8EA-71F6E08F2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13DF6-16FB-4BBA-AA9B-E4F86DD95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C140-FB3A-4BA2-81A3-30E4A8A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DFBB9-DEA3-49B3-9E55-EFA9C3B5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C015E-09B7-472D-9F9F-33C0A9A1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9015E-7CED-49E6-8B36-1EF37AE8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03549-E4AE-4886-B038-BBF26AC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240D-06CC-4065-AB02-0C0747FD9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5264-7406-47ED-ABB9-E7E4F392C897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031D-37C6-4D2A-BC26-47BFE9E41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FB795-3910-4C16-BBFD-BBEDB369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D684-84E9-4FDC-97B1-0A259BC3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37.png"/><Relationship Id="rId7" Type="http://schemas.microsoft.com/office/2007/relationships/hdphoto" Target="../media/hdphoto1.wdp"/><Relationship Id="rId12" Type="http://schemas.openxmlformats.org/officeDocument/2006/relationships/slide" Target="slide12.xml"/><Relationship Id="rId17" Type="http://schemas.openxmlformats.org/officeDocument/2006/relationships/image" Target="../media/image32.png"/><Relationship Id="rId2" Type="http://schemas.microsoft.com/office/2007/relationships/media" Target="../media/media1.mp3"/><Relationship Id="rId16" Type="http://schemas.openxmlformats.org/officeDocument/2006/relationships/slide" Target="slide13.xml"/><Relationship Id="rId20" Type="http://schemas.openxmlformats.org/officeDocument/2006/relationships/image" Target="../media/image36.png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5" Type="http://schemas.microsoft.com/office/2007/relationships/hdphoto" Target="../media/hdphoto4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microsoft.com/office/2007/relationships/hdphoto" Target="../media/hdphoto2.wdp"/><Relationship Id="rId14" Type="http://schemas.openxmlformats.org/officeDocument/2006/relationships/image" Target="../media/image31.png"/><Relationship Id="rId22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4.wdp"/><Relationship Id="rId12" Type="http://schemas.openxmlformats.org/officeDocument/2006/relationships/slide" Target="slide13.xml"/><Relationship Id="rId2" Type="http://schemas.microsoft.com/office/2007/relationships/media" Target="../media/media1.mp3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microsoft.com/office/2007/relationships/hdphoto" Target="../media/hdphoto1.wdp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12" Type="http://schemas.openxmlformats.org/officeDocument/2006/relationships/slide" Target="slide13.xml"/><Relationship Id="rId17" Type="http://schemas.openxmlformats.org/officeDocument/2006/relationships/image" Target="../media/image37.png"/><Relationship Id="rId2" Type="http://schemas.microsoft.com/office/2007/relationships/media" Target="../media/media1.mp3"/><Relationship Id="rId16" Type="http://schemas.openxmlformats.org/officeDocument/2006/relationships/image" Target="../media/image36.png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microsoft.com/office/2007/relationships/hdphoto" Target="../media/hdphoto1.wdp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.xml"/><Relationship Id="rId7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3" Type="http://schemas.openxmlformats.org/officeDocument/2006/relationships/tags" Target="../tags/tag1.xml"/><Relationship Id="rId21" Type="http://schemas.openxmlformats.org/officeDocument/2006/relationships/slide" Target="slide13.xml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17" Type="http://schemas.openxmlformats.org/officeDocument/2006/relationships/image" Target="../media/image30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9.png"/><Relationship Id="rId10" Type="http://schemas.openxmlformats.org/officeDocument/2006/relationships/slide" Target="slide11.xml"/><Relationship Id="rId19" Type="http://schemas.microsoft.com/office/2007/relationships/hdphoto" Target="../media/hdphoto4.wdp"/><Relationship Id="rId4" Type="http://schemas.openxmlformats.org/officeDocument/2006/relationships/slideLayout" Target="../slideLayouts/slideLayout12.xml"/><Relationship Id="rId9" Type="http://schemas.openxmlformats.org/officeDocument/2006/relationships/slide" Target="slide12.xml"/><Relationship Id="rId14" Type="http://schemas.microsoft.com/office/2007/relationships/hdphoto" Target="../media/hdphoto2.wdp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610654865b9c2">
            <a:extLst>
              <a:ext uri="{FF2B5EF4-FFF2-40B4-BE49-F238E27FC236}">
                <a16:creationId xmlns:a16="http://schemas.microsoft.com/office/drawing/2014/main" id="{36C2E11B-8806-4D2B-A01C-0A5F1222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" name="组合 31">
            <a:extLst>
              <a:ext uri="{FF2B5EF4-FFF2-40B4-BE49-F238E27FC236}">
                <a16:creationId xmlns:a16="http://schemas.microsoft.com/office/drawing/2014/main" id="{09A4D9FF-29F7-4FF4-80F5-A90E9B2DFA1B}"/>
              </a:ext>
            </a:extLst>
          </p:cNvPr>
          <p:cNvGrpSpPr/>
          <p:nvPr/>
        </p:nvGrpSpPr>
        <p:grpSpPr>
          <a:xfrm>
            <a:off x="1725561" y="694373"/>
            <a:ext cx="9391166" cy="4862829"/>
            <a:chOff x="1227083" y="675833"/>
            <a:chExt cx="10162697" cy="5898322"/>
          </a:xfrm>
        </p:grpSpPr>
        <p:sp>
          <p:nvSpPr>
            <p:cNvPr id="4" name="矩形 33">
              <a:extLst>
                <a:ext uri="{FF2B5EF4-FFF2-40B4-BE49-F238E27FC236}">
                  <a16:creationId xmlns:a16="http://schemas.microsoft.com/office/drawing/2014/main" id="{3209602B-89CF-4B37-B1AE-00179EC4AED1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0">
              <a:extLst>
                <a:ext uri="{FF2B5EF4-FFF2-40B4-BE49-F238E27FC236}">
                  <a16:creationId xmlns:a16="http://schemas.microsoft.com/office/drawing/2014/main" id="{A5388F7D-8018-44CB-96EB-D4B4AF98040D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7" descr="未标题-2">
            <a:extLst>
              <a:ext uri="{FF2B5EF4-FFF2-40B4-BE49-F238E27FC236}">
                <a16:creationId xmlns:a16="http://schemas.microsoft.com/office/drawing/2014/main" id="{D23BA211-CEC8-4BB6-BFD6-7398CA4A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6" y="2869901"/>
            <a:ext cx="3259394" cy="2895358"/>
          </a:xfrm>
          <a:prstGeom prst="rect">
            <a:avLst/>
          </a:prstGeom>
        </p:spPr>
      </p:pic>
      <p:pic>
        <p:nvPicPr>
          <p:cNvPr id="7" name="图片 5" descr="610654865b9c2">
            <a:extLst>
              <a:ext uri="{FF2B5EF4-FFF2-40B4-BE49-F238E27FC236}">
                <a16:creationId xmlns:a16="http://schemas.microsoft.com/office/drawing/2014/main" id="{5C6363E7-05CE-4045-8539-0B0D463E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26" y="3239745"/>
            <a:ext cx="12192635" cy="3705885"/>
          </a:xfrm>
          <a:prstGeom prst="rect">
            <a:avLst/>
          </a:prstGeom>
        </p:spPr>
      </p:pic>
      <p:pic>
        <p:nvPicPr>
          <p:cNvPr id="8" name="图片 6" descr="54ref">
            <a:extLst>
              <a:ext uri="{FF2B5EF4-FFF2-40B4-BE49-F238E27FC236}">
                <a16:creationId xmlns:a16="http://schemas.microsoft.com/office/drawing/2014/main" id="{5557D0C8-5F8A-4F15-ABF9-47EA0D758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C41DFDE9-D4D3-4DF6-B376-D16AAFD97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6221A28D-AE1D-4E3A-9BB3-F8D478D46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927" y="819216"/>
            <a:ext cx="1727420" cy="1097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BA94F-D43A-424F-8EBF-CF88EFEBDC6D}"/>
              </a:ext>
            </a:extLst>
          </p:cNvPr>
          <p:cNvSpPr txBox="1"/>
          <p:nvPr/>
        </p:nvSpPr>
        <p:spPr>
          <a:xfrm>
            <a:off x="3866557" y="574276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D9E1E-BEB1-49D9-B31C-C3323512E9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E0700A-3EEF-4A2F-9A4B-F9DB88111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837" y="1898239"/>
            <a:ext cx="1057747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2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3456" y="1616561"/>
            <a:ext cx="7421961" cy="2399517"/>
            <a:chOff x="5667646" y="720179"/>
            <a:chExt cx="7421961" cy="2399517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6944526" cy="119554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Nơi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em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sống có mấy mùa, là những mùa 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390456" y="1527750"/>
            <a:ext cx="7692194" cy="1907075"/>
            <a:chOff x="5667646" y="720179"/>
            <a:chExt cx="6398085" cy="1907075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534658" cy="70309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Mỗi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mùa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6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2012254" y="1921916"/>
            <a:ext cx="7172703" cy="2522628"/>
            <a:chOff x="5667646" y="720179"/>
            <a:chExt cx="7172703" cy="2522628"/>
          </a:xfrm>
        </p:grpSpPr>
        <p:sp>
          <p:nvSpPr>
            <p:cNvPr id="127" name="Rectangle 126"/>
            <p:cNvSpPr/>
            <p:nvPr/>
          </p:nvSpPr>
          <p:spPr>
            <a:xfrm>
              <a:off x="6531072" y="1924156"/>
              <a:ext cx="6309277" cy="1318651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 những hoạt động nào nổi bật trong mỗi mùa?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18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878496" y="1547519"/>
            <a:ext cx="7599136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Ở Việt Nam, có nơi có hai mùa, có nơi có bốn mùa diễn ra trong năm.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39513" y="3024214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mùa có những đặc điểm khác nhau về thời 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F108A215-7372-4139-986B-C0D23E2772D2}"/>
              </a:ext>
            </a:extLst>
          </p:cNvPr>
          <p:cNvSpPr/>
          <p:nvPr/>
        </p:nvSpPr>
        <p:spPr>
          <a:xfrm>
            <a:off x="4756158" y="4788186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 vật mỗi mùa khác nhau và con người có những hoạt động thích ứng với mỗi mùa.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521511" y="-451539"/>
            <a:ext cx="9385672" cy="6386433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43" y="1968010"/>
            <a:ext cx="9809314" cy="2170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69" y="1506058"/>
            <a:ext cx="2960338" cy="5039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E4CD4-269C-466E-96C5-7AC5320FD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35" y="729336"/>
            <a:ext cx="751695" cy="1010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48573-FE26-4BB6-8175-4A750840E03B}"/>
              </a:ext>
            </a:extLst>
          </p:cNvPr>
          <p:cNvSpPr txBox="1"/>
          <p:nvPr/>
        </p:nvSpPr>
        <p:spPr>
          <a:xfrm>
            <a:off x="2697452" y="764755"/>
            <a:ext cx="802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B23E-6B44-4799-BFE7-9BA5831ED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309" y="2387726"/>
            <a:ext cx="36385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B8A75-27B7-430B-A632-5D56D2624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160" y="2359150"/>
            <a:ext cx="3714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159E6-B409-4876-A895-9D48A321FF3F}"/>
              </a:ext>
            </a:extLst>
          </p:cNvPr>
          <p:cNvSpPr txBox="1"/>
          <p:nvPr/>
        </p:nvSpPr>
        <p:spPr>
          <a:xfrm>
            <a:off x="1889822" y="530964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Xuân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64B6-709D-42A5-85DA-44BAE0F1A096}"/>
              </a:ext>
            </a:extLst>
          </p:cNvPr>
          <p:cNvSpPr txBox="1"/>
          <p:nvPr/>
        </p:nvSpPr>
        <p:spPr>
          <a:xfrm>
            <a:off x="5763617" y="535952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Hạ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B56EB-4AF3-45A9-8600-F7489198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9" y="1271809"/>
            <a:ext cx="4746994" cy="3902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5751F-2F71-4BB6-AB15-989941A21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91" y="1271809"/>
            <a:ext cx="4672809" cy="3619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5F3AA7-994D-4EAA-A1FA-3AA1F149010E}"/>
              </a:ext>
            </a:extLst>
          </p:cNvPr>
          <p:cNvSpPr txBox="1"/>
          <p:nvPr/>
        </p:nvSpPr>
        <p:spPr>
          <a:xfrm>
            <a:off x="2786501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Thu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7A487-5DFA-4C49-92F8-F0A3DA19E1F7}"/>
              </a:ext>
            </a:extLst>
          </p:cNvPr>
          <p:cNvSpPr txBox="1"/>
          <p:nvPr/>
        </p:nvSpPr>
        <p:spPr>
          <a:xfrm>
            <a:off x="7691730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Đông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04693" y="1073314"/>
            <a:ext cx="6897252" cy="5221161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4" y="4355476"/>
            <a:ext cx="2907639" cy="232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4F08-8EF9-48A4-8789-0B62DC20AC34}"/>
              </a:ext>
            </a:extLst>
          </p:cNvPr>
          <p:cNvSpPr txBox="1"/>
          <p:nvPr/>
        </p:nvSpPr>
        <p:spPr>
          <a:xfrm>
            <a:off x="3078806" y="178181"/>
            <a:ext cx="671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E74C7B5-995E-4122-AF11-BF163983DE56}"/>
              </a:ext>
            </a:extLst>
          </p:cNvPr>
          <p:cNvGraphicFramePr>
            <a:graphicFrameLocks noGrp="1"/>
          </p:cNvGraphicFramePr>
          <p:nvPr/>
        </p:nvGraphicFramePr>
        <p:xfrm>
          <a:off x="4450483" y="1447776"/>
          <a:ext cx="6196179" cy="450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15">
                  <a:extLst>
                    <a:ext uri="{9D8B030D-6E8A-4147-A177-3AD203B41FA5}">
                      <a16:colId xmlns:a16="http://schemas.microsoft.com/office/drawing/2014/main" val="2763670345"/>
                    </a:ext>
                  </a:extLst>
                </a:gridCol>
                <a:gridCol w="4403764">
                  <a:extLst>
                    <a:ext uri="{9D8B030D-6E8A-4147-A177-3AD203B41FA5}">
                      <a16:colId xmlns:a16="http://schemas.microsoft.com/office/drawing/2014/main" val="3178153765"/>
                    </a:ext>
                  </a:extLst>
                </a:gridCol>
              </a:tblGrid>
              <a:tr h="8904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Mùa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Đặc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điểm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07358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Xuân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7917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Hè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249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Thu</a:t>
                      </a:r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02385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Đông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17174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02" y="727818"/>
            <a:ext cx="1570875" cy="1570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A0E04-22A3-49E2-B0B2-0D2ED8E1A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75" y="1825622"/>
            <a:ext cx="3770018" cy="27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A8A4B2-1898-40C8-AE28-D31700B3B2EF}"/>
              </a:ext>
            </a:extLst>
          </p:cNvPr>
          <p:cNvSpPr/>
          <p:nvPr/>
        </p:nvSpPr>
        <p:spPr>
          <a:xfrm>
            <a:off x="6241312" y="2349795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Ấm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áp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hoa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đua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nở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DD016-7E0E-4FB5-9383-00038A26517D}"/>
              </a:ext>
            </a:extLst>
          </p:cNvPr>
          <p:cNvSpPr/>
          <p:nvPr/>
        </p:nvSpPr>
        <p:spPr>
          <a:xfrm>
            <a:off x="6241312" y="3258881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Nóng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nực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xanh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tốt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F7FDD-BD3C-4A0A-837B-D143C200847C}"/>
              </a:ext>
            </a:extLst>
          </p:cNvPr>
          <p:cNvSpPr/>
          <p:nvPr/>
        </p:nvSpPr>
        <p:spPr>
          <a:xfrm>
            <a:off x="6241312" y="416676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Mát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mẻ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B4BF0-B089-4FA9-8C73-CD32DD348547}"/>
              </a:ext>
            </a:extLst>
          </p:cNvPr>
          <p:cNvSpPr/>
          <p:nvPr/>
        </p:nvSpPr>
        <p:spPr>
          <a:xfrm>
            <a:off x="6249138" y="507910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Giá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rét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trụi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998B3-854F-4B8B-A3D5-F4414D6E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81" y="2015755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BA06-4504-4D69-A33B-2CEB961A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36" y="2015755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98BFC-EDD2-470A-B0FC-A9FFAC46B690}"/>
              </a:ext>
            </a:extLst>
          </p:cNvPr>
          <p:cNvSpPr txBox="1"/>
          <p:nvPr/>
        </p:nvSpPr>
        <p:spPr>
          <a:xfrm>
            <a:off x="1900237" y="701748"/>
            <a:ext cx="8743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43609117-935B-4917-8A35-2F019934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563" y="-66539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56505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3214121" y="3343139"/>
            <a:ext cx="5791200" cy="990326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C73D4B-4873-4D95-B955-9353CF9FCBD2}"/>
              </a:ext>
            </a:extLst>
          </p:cNvPr>
          <p:cNvSpPr/>
          <p:nvPr/>
        </p:nvSpPr>
        <p:spPr>
          <a:xfrm>
            <a:off x="3285948" y="3429000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998B3-854F-4B8B-A3D5-F4414D6E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28" y="577247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BA06-4504-4D69-A33B-2CEB961A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918" y="711063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074D9BBA-420F-46A6-BD6A-C7864A676AE2}"/>
              </a:ext>
            </a:extLst>
          </p:cNvPr>
          <p:cNvSpPr/>
          <p:nvPr/>
        </p:nvSpPr>
        <p:spPr>
          <a:xfrm>
            <a:off x="2151881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mưa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圆角矩形 10">
            <a:extLst>
              <a:ext uri="{FF2B5EF4-FFF2-40B4-BE49-F238E27FC236}">
                <a16:creationId xmlns:a16="http://schemas.microsoft.com/office/drawing/2014/main" id="{03929B7A-39E9-4793-8DAB-2F97177CBC6F}"/>
              </a:ext>
            </a:extLst>
          </p:cNvPr>
          <p:cNvSpPr/>
          <p:nvPr/>
        </p:nvSpPr>
        <p:spPr>
          <a:xfrm>
            <a:off x="7053395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khô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5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046678" y="5980962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6660822" y="5986035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4411938" y="5981605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847069" y="2955705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896388" y="5000070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6390624" y="294637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6315490" y="50236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176221" y="2900717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168684" y="4995794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20970" y="5733513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60822" y="1852691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78</Paragraphs>
  <Slides>15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2022-04-25T04:46:24Z</dcterms:created>
  <dcterms:modified xsi:type="dcterms:W3CDTF">2022-04-25T04:47:16Z</dcterms:modified>
</cp:coreProperties>
</file>