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4.jp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3" r:id="rId3"/>
    <p:sldId id="2007577120" r:id="rId4"/>
    <p:sldId id="262" r:id="rId5"/>
    <p:sldId id="279" r:id="rId6"/>
    <p:sldId id="2007577121" r:id="rId7"/>
    <p:sldId id="280" r:id="rId8"/>
    <p:sldId id="281" r:id="rId9"/>
    <p:sldId id="2007577122" r:id="rId10"/>
    <p:sldId id="267" r:id="rId11"/>
    <p:sldId id="2007577116" r:id="rId12"/>
    <p:sldId id="289" r:id="rId13"/>
    <p:sldId id="2007577117" r:id="rId14"/>
    <p:sldId id="278" r:id="rId15"/>
    <p:sldId id="293" r:id="rId16"/>
    <p:sldId id="200757711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E0CB48-E0CE-44B4-868C-2CAA1612B2FD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A99389-5BFD-429A-B833-E99828B69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078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C5B1B-5542-44F1-9EC5-FEF3A0AEF3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360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9C801-B6F0-43F7-B8C6-D7003CD21C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47EB45-15A1-4DFC-99F5-25FA40DB5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4EB762-593D-4F3C-87DA-B06A1ECD5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24816B-599F-43C1-8F73-3E39D9E88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2E605-1311-4AB6-BA29-AE7B9EA7D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5878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4A92D-227E-49F0-B9CF-A2097D724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A451DD-70F8-4D5E-A197-04AE3EE196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8367E1-29E5-400A-9DBE-40AB7A86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6C959-7F26-43A1-BBCE-ABC9BB881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BCD315-541F-4819-9649-CC3F4271C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22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A618D4F-EB5F-434A-B081-3CBC51482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9F61D0B-B766-4E12-8DC9-4BCCD6DC5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7C5AD-927E-4C65-9EF1-4ED5DF322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732A2D-2A9C-4B40-A597-65F1934A0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0A9CF-F64E-4B86-B1EF-C82561AA9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734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123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75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包含 物体&#10;&#10;描述已自动生成">
            <a:extLst>
              <a:ext uri="{FF2B5EF4-FFF2-40B4-BE49-F238E27FC236}">
                <a16:creationId xmlns:a16="http://schemas.microsoft.com/office/drawing/2014/main" id="{077F25FF-8721-40C6-AD0E-5F5C66093F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79"/>
          <a:stretch/>
        </p:blipFill>
        <p:spPr>
          <a:xfrm>
            <a:off x="0" y="1679221"/>
            <a:ext cx="12192000" cy="5178779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39279496-8BE1-481A-9CFC-49AFC7135F5B}"/>
              </a:ext>
            </a:extLst>
          </p:cNvPr>
          <p:cNvSpPr/>
          <p:nvPr userDrawn="1"/>
        </p:nvSpPr>
        <p:spPr>
          <a:xfrm>
            <a:off x="723255" y="542441"/>
            <a:ext cx="10755823" cy="5842861"/>
          </a:xfrm>
          <a:prstGeom prst="roundRect">
            <a:avLst>
              <a:gd name="adj" fmla="val 4465"/>
            </a:avLst>
          </a:prstGeom>
          <a:solidFill>
            <a:schemeClr val="bg1"/>
          </a:solidFill>
          <a:ln w="63500">
            <a:solidFill>
              <a:srgbClr val="0365A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恐龙, 爬行动物, 树叶&#10;&#10;描述已自动生成">
            <a:extLst>
              <a:ext uri="{FF2B5EF4-FFF2-40B4-BE49-F238E27FC236}">
                <a16:creationId xmlns:a16="http://schemas.microsoft.com/office/drawing/2014/main" id="{17FD3537-9F02-4A97-8B93-A7B8D74167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57" t="7" b="76009"/>
          <a:stretch/>
        </p:blipFill>
        <p:spPr>
          <a:xfrm>
            <a:off x="9578714" y="-2"/>
            <a:ext cx="2613286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 descr="图片包含 恐龙, 爬行动物, 树叶&#10;&#10;描述已自动生成">
            <a:extLst>
              <a:ext uri="{FF2B5EF4-FFF2-40B4-BE49-F238E27FC236}">
                <a16:creationId xmlns:a16="http://schemas.microsoft.com/office/drawing/2014/main" id="{BEB44D23-260B-4AB8-8776-D6C801DDC1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" r="82628" b="76009"/>
          <a:stretch/>
        </p:blipFill>
        <p:spPr>
          <a:xfrm>
            <a:off x="0" y="-1"/>
            <a:ext cx="1756690" cy="13641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06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C9EDF-2230-4417-8885-8D3DAFD0E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AC9419-A98C-43D1-8A1A-8BC877031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DC5E6-557D-4640-B25E-1E7E50BF0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7BA7F8-381D-4B07-A94D-09B0F0B8D3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6E1FD-4236-40EE-B32A-C74BB9BD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99A1-CF36-44AE-B9BB-5481A0789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38A93F-17B0-4977-AE82-C557023C6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B8DDBD-F659-4D6D-8AE5-B6CE38D95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59FB3E-92F6-4805-9F8C-33FB7968A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8CA6A-C834-4804-87F4-044E30AFB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908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DD207-571C-4D08-904A-565F24CBB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00C1-45BE-4585-BD8C-DF6E7FF24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4FF546-6EB5-409A-BA2B-7D04F6182D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A6042-B8A6-44D8-87C3-68038F90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204C08-5397-4328-A073-E95A7457A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C16916-C738-47A0-9371-3C491C19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2190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DA8AA0-C70B-4B36-A5D2-8C3E10E8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94208-BAB7-4B73-94A4-673664F12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F2172-1AC7-4745-A9C8-33740445A0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F2D3A-6170-49CE-AD66-80CE51BA9D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7016AB-C261-419E-A662-AFA644D459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484B8F-B268-4E9B-A471-75507A9C4D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FA4418-4C78-42EF-B9CC-53D062DC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7FF199-61A5-40A0-9628-DF56469A0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6470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1B5E-B0A9-4E24-8F7E-AEF143095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2044B1-A13B-4E22-862A-72836465F7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03DE0-2D78-4EE8-A7B7-301B9158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0DFF90-FE82-48CB-8628-AB0369FFB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0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DCA8E5-E673-4E8C-98EB-574361723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C5B7E4-E70C-4A43-99F3-810D6C001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17B2F9-8311-477C-9475-4C1559DBC4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684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C883E-5096-4F56-A39F-62151E2C5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E4BDB3-616F-4AFE-8C6E-12AED40494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1307D1-D1CB-4B4B-BA85-B5ACD7FBCA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E4AAB0-6EB8-4841-B381-B4B2F877F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AEE3-FBF0-48A8-9847-A56D96B4A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A4E6B5-9DC6-4F36-BB6F-4881C633F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72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DD1FA-71B1-44FD-8D51-DEFCC7EF1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782A84-6D56-4AA2-B7F4-D00FD5B19E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D2383-FCB7-4571-B079-694298D17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5EBF9E-2C02-40EC-B4C9-C33249C52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A05CC6-CEA3-47A6-9D49-28DA46959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3CB9FC-4B88-4B78-A32F-10C65C93C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911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45B21AD-912E-45B9-B25D-9C0FCB4C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313112-65BC-4E80-8027-39EBC0D3C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C4CCC-A075-4638-9ABF-58962EA32F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6AB413-15E7-4F47-B767-4AE8FF06BDF0}" type="datetimeFigureOut">
              <a:rPr lang="en-US" smtClean="0"/>
              <a:t>4/17/2022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628AE0-6627-4C9C-A9B3-5E509EC41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F8B8D-78C0-4764-A75E-BA7A95594C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1A88A-C073-4AAD-957F-6272ADE44D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108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22.png"/><Relationship Id="rId26" Type="http://schemas.openxmlformats.org/officeDocument/2006/relationships/slide" Target="slide4.xml"/><Relationship Id="rId3" Type="http://schemas.openxmlformats.org/officeDocument/2006/relationships/audio" Target="../media/audio2.wav"/><Relationship Id="rId21" Type="http://schemas.openxmlformats.org/officeDocument/2006/relationships/image" Target="../media/image34.png"/><Relationship Id="rId7" Type="http://schemas.openxmlformats.org/officeDocument/2006/relationships/image" Target="../media/image29.png"/><Relationship Id="rId12" Type="http://schemas.openxmlformats.org/officeDocument/2006/relationships/image" Target="../media/image19.png"/><Relationship Id="rId17" Type="http://schemas.openxmlformats.org/officeDocument/2006/relationships/slide" Target="slide7.xml"/><Relationship Id="rId25" Type="http://schemas.openxmlformats.org/officeDocument/2006/relationships/image" Target="../media/image26.png"/><Relationship Id="rId2" Type="http://schemas.openxmlformats.org/officeDocument/2006/relationships/audio" Target="../media/audio1.wav"/><Relationship Id="rId16" Type="http://schemas.openxmlformats.org/officeDocument/2006/relationships/slide" Target="slide5.xml"/><Relationship Id="rId20" Type="http://schemas.openxmlformats.org/officeDocument/2006/relationships/image" Target="../media/image33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24" Type="http://schemas.openxmlformats.org/officeDocument/2006/relationships/image" Target="../media/image25.png"/><Relationship Id="rId5" Type="http://schemas.openxmlformats.org/officeDocument/2006/relationships/image" Target="../media/image16.png"/><Relationship Id="rId15" Type="http://schemas.openxmlformats.org/officeDocument/2006/relationships/slide" Target="slide6.xml"/><Relationship Id="rId23" Type="http://schemas.openxmlformats.org/officeDocument/2006/relationships/image" Target="../media/image24.png"/><Relationship Id="rId28" Type="http://schemas.openxmlformats.org/officeDocument/2006/relationships/image" Target="../media/image35.png"/><Relationship Id="rId10" Type="http://schemas.openxmlformats.org/officeDocument/2006/relationships/image" Target="../media/image30.png"/><Relationship Id="rId19" Type="http://schemas.openxmlformats.org/officeDocument/2006/relationships/image" Target="../media/image32.png"/><Relationship Id="rId4" Type="http://schemas.openxmlformats.org/officeDocument/2006/relationships/image" Target="../media/image15.jpeg"/><Relationship Id="rId9" Type="http://schemas.openxmlformats.org/officeDocument/2006/relationships/image" Target="../media/image18.png"/><Relationship Id="rId14" Type="http://schemas.openxmlformats.org/officeDocument/2006/relationships/image" Target="../media/image21.png"/><Relationship Id="rId22" Type="http://schemas.openxmlformats.org/officeDocument/2006/relationships/image" Target="../media/image23.png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5.jpeg"/><Relationship Id="rId9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5.jpeg"/><Relationship Id="rId9" Type="http://schemas.openxmlformats.org/officeDocument/2006/relationships/image" Target="../media/image4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5.jpeg"/><Relationship Id="rId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5.jpe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audio3.wav"/><Relationship Id="rId7" Type="http://schemas.openxmlformats.org/officeDocument/2006/relationships/image" Target="../media/image3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slide" Target="slide3.xml"/><Relationship Id="rId4" Type="http://schemas.openxmlformats.org/officeDocument/2006/relationships/image" Target="../media/image15.jpeg"/><Relationship Id="rId9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8">
            <a:extLst>
              <a:ext uri="{FF2B5EF4-FFF2-40B4-BE49-F238E27FC236}">
                <a16:creationId xmlns:a16="http://schemas.microsoft.com/office/drawing/2014/main" id="{C2E0AA03-DF68-4A21-8CFE-D1CA159EEC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7284"/>
            <a:ext cx="12192000" cy="6858000"/>
          </a:xfrm>
          <a:prstGeom prst="rect">
            <a:avLst/>
          </a:prstGeom>
        </p:spPr>
      </p:pic>
      <p:pic>
        <p:nvPicPr>
          <p:cNvPr id="20" name="图片 40">
            <a:extLst>
              <a:ext uri="{FF2B5EF4-FFF2-40B4-BE49-F238E27FC236}">
                <a16:creationId xmlns:a16="http://schemas.microsoft.com/office/drawing/2014/main" id="{FCB57BED-6718-4BA5-80F7-CF29719CC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21" name="图片 18">
            <a:extLst>
              <a:ext uri="{FF2B5EF4-FFF2-40B4-BE49-F238E27FC236}">
                <a16:creationId xmlns:a16="http://schemas.microsoft.com/office/drawing/2014/main" id="{0AC9D38A-FB7B-4AEF-9134-FC7B74A00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28732" y="4290461"/>
            <a:ext cx="2640061" cy="2640061"/>
          </a:xfrm>
          <a:prstGeom prst="rect">
            <a:avLst/>
          </a:prstGeom>
        </p:spPr>
      </p:pic>
      <p:grpSp>
        <p:nvGrpSpPr>
          <p:cNvPr id="22" name="组合 12">
            <a:extLst>
              <a:ext uri="{FF2B5EF4-FFF2-40B4-BE49-F238E27FC236}">
                <a16:creationId xmlns:a16="http://schemas.microsoft.com/office/drawing/2014/main" id="{F13B8FCA-B181-4CEB-BFE6-21330B0049E9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23" name="流程图: 合并 13">
              <a:extLst>
                <a:ext uri="{FF2B5EF4-FFF2-40B4-BE49-F238E27FC236}">
                  <a16:creationId xmlns:a16="http://schemas.microsoft.com/office/drawing/2014/main" id="{AD4FE858-8914-4B07-B252-C2F71B7AEC1B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流程图: 合并 14">
              <a:extLst>
                <a:ext uri="{FF2B5EF4-FFF2-40B4-BE49-F238E27FC236}">
                  <a16:creationId xmlns:a16="http://schemas.microsoft.com/office/drawing/2014/main" id="{0563B1F7-0E6D-43DF-89D0-5FA8E249DB4C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5" name="矩形 39">
            <a:extLst>
              <a:ext uri="{FF2B5EF4-FFF2-40B4-BE49-F238E27FC236}">
                <a16:creationId xmlns:a16="http://schemas.microsoft.com/office/drawing/2014/main" id="{524EC49F-31A0-4E6D-8862-F76B6A258B17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756FD75-B685-413B-83E1-72FBAA7DCDE9}"/>
              </a:ext>
            </a:extLst>
          </p:cNvPr>
          <p:cNvSpPr/>
          <p:nvPr/>
        </p:nvSpPr>
        <p:spPr>
          <a:xfrm>
            <a:off x="2054510" y="1823891"/>
            <a:ext cx="3543300" cy="6286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hội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016A0D87-A9FC-44E7-B05B-72B7765AF8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424" y="2900581"/>
            <a:ext cx="7760881" cy="18533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4513771-4FA4-41CE-AFBE-95D4438EE479}"/>
              </a:ext>
            </a:extLst>
          </p:cNvPr>
          <p:cNvSpPr txBox="1"/>
          <p:nvPr/>
        </p:nvSpPr>
        <p:spPr>
          <a:xfrm>
            <a:off x="1765501" y="352755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4A4AFAC9-2F3F-4302-851E-6B13DC43F4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" y="19869"/>
            <a:ext cx="1433052" cy="1433052"/>
          </a:xfrm>
          <a:prstGeom prst="rect">
            <a:avLst/>
          </a:prstGeom>
        </p:spPr>
      </p:pic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D0C35004-92C4-4DD0-82E7-16B9211B1693}"/>
              </a:ext>
            </a:extLst>
          </p:cNvPr>
          <p:cNvSpPr/>
          <p:nvPr/>
        </p:nvSpPr>
        <p:spPr>
          <a:xfrm>
            <a:off x="2444525" y="4240904"/>
            <a:ext cx="2492478" cy="87015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Tiết 2+3</a:t>
            </a:r>
          </a:p>
        </p:txBody>
      </p:sp>
    </p:spTree>
    <p:extLst>
      <p:ext uri="{BB962C8B-B14F-4D97-AF65-F5344CB8AC3E}">
        <p14:creationId xmlns:p14="http://schemas.microsoft.com/office/powerpoint/2010/main" val="3600012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-46487"/>
            <a:ext cx="12219444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FD0B31-AAB9-4DEF-B400-4BC9A5FB23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643" y="1063950"/>
            <a:ext cx="5169522" cy="37386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E3A1D6-611D-447A-AC2E-6C546CE6B906}"/>
              </a:ext>
            </a:extLst>
          </p:cNvPr>
          <p:cNvSpPr txBox="1"/>
          <p:nvPr/>
        </p:nvSpPr>
        <p:spPr>
          <a:xfrm>
            <a:off x="7151751" y="1398896"/>
            <a:ext cx="3962606" cy="156966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gì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khuyên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hút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thuốc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7C59BFE5-D1A1-428B-B114-F75DC8A593F3}"/>
              </a:ext>
            </a:extLst>
          </p:cNvPr>
          <p:cNvSpPr/>
          <p:nvPr/>
        </p:nvSpPr>
        <p:spPr>
          <a:xfrm>
            <a:off x="3013134" y="4382022"/>
            <a:ext cx="7526878" cy="2321683"/>
          </a:xfrm>
          <a:prstGeom prst="cloudCallout">
            <a:avLst>
              <a:gd name="adj1" fmla="val 19568"/>
              <a:gd name="adj2" fmla="val -7826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</a:rPr>
              <a:t>Bố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ơi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hút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thuốc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sẽ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có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hại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cho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sức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khỏe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của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mình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và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những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người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xung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quanh</a:t>
            </a:r>
            <a:r>
              <a:rPr lang="en-US" sz="2800" dirty="0">
                <a:solidFill>
                  <a:schemeClr val="tx1"/>
                </a:solidFill>
              </a:rPr>
              <a:t>, </a:t>
            </a:r>
            <a:r>
              <a:rPr lang="en-US" sz="2800" dirty="0" err="1">
                <a:solidFill>
                  <a:schemeClr val="tx1"/>
                </a:solidFill>
              </a:rPr>
              <a:t>bố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đừng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hút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thuốc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lá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nữa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en-US" sz="2800" dirty="0" err="1">
                <a:solidFill>
                  <a:schemeClr val="tx1"/>
                </a:solidFill>
              </a:rPr>
              <a:t>nhé</a:t>
            </a:r>
            <a:r>
              <a:rPr lang="en-US" sz="2800" dirty="0">
                <a:solidFill>
                  <a:schemeClr val="tx1"/>
                </a:solidFill>
              </a:rPr>
              <a:t>!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88DA34-730C-426F-9551-660910EF45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677" y="932827"/>
            <a:ext cx="3678645" cy="5426654"/>
          </a:xfrm>
          <a:prstGeom prst="rect">
            <a:avLst/>
          </a:prstGeom>
        </p:spPr>
      </p:pic>
      <p:sp>
        <p:nvSpPr>
          <p:cNvPr id="3" name="Speech Bubble: Rectangle 2">
            <a:extLst>
              <a:ext uri="{FF2B5EF4-FFF2-40B4-BE49-F238E27FC236}">
                <a16:creationId xmlns:a16="http://schemas.microsoft.com/office/drawing/2014/main" id="{7125BB72-F461-4F3A-B9D1-03598BB9E7E0}"/>
              </a:ext>
            </a:extLst>
          </p:cNvPr>
          <p:cNvSpPr/>
          <p:nvPr/>
        </p:nvSpPr>
        <p:spPr>
          <a:xfrm>
            <a:off x="4256677" y="531628"/>
            <a:ext cx="2463209" cy="1084521"/>
          </a:xfrm>
          <a:prstGeom prst="wedgeRectCallout">
            <a:avLst>
              <a:gd name="adj1" fmla="val 845"/>
              <a:gd name="adj2" fmla="val 85317"/>
            </a:avLst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bụi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28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04E2BC-B144-43C6-A498-23E41CFC50DD}"/>
              </a:ext>
            </a:extLst>
          </p:cNvPr>
          <p:cNvGrpSpPr>
            <a:grpSpLocks/>
          </p:cNvGrpSpPr>
          <p:nvPr/>
        </p:nvGrpSpPr>
        <p:grpSpPr bwMode="auto">
          <a:xfrm>
            <a:off x="2369897" y="1100560"/>
            <a:ext cx="7452206" cy="1350962"/>
            <a:chOff x="6035526" y="1478029"/>
            <a:chExt cx="6683757" cy="408623"/>
          </a:xfrm>
        </p:grpSpPr>
        <p:sp>
          <p:nvSpPr>
            <p:cNvPr id="3" name="Rounded Rectangular Callout 3">
              <a:extLst>
                <a:ext uri="{FF2B5EF4-FFF2-40B4-BE49-F238E27FC236}">
                  <a16:creationId xmlns:a16="http://schemas.microsoft.com/office/drawing/2014/main" id="{56EAF9F0-D205-4EF8-A15B-20C002EAF533}"/>
                </a:ext>
              </a:extLst>
            </p:cNvPr>
            <p:cNvSpPr/>
            <p:nvPr/>
          </p:nvSpPr>
          <p:spPr>
            <a:xfrm rot="368258">
              <a:off x="6035526" y="1478029"/>
              <a:ext cx="6683757" cy="408623"/>
            </a:xfrm>
            <a:prstGeom prst="wedgeRoundRectCallout">
              <a:avLst>
                <a:gd name="adj1" fmla="val -40258"/>
                <a:gd name="adj2" fmla="val 89738"/>
                <a:gd name="adj3" fmla="val 16667"/>
              </a:avLst>
            </a:prstGeom>
            <a:solidFill>
              <a:srgbClr val="FFE890"/>
            </a:solidFill>
            <a:ln w="3810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endParaRPr>
            </a:p>
          </p:txBody>
        </p:sp>
        <p:sp>
          <p:nvSpPr>
            <p:cNvPr id="4" name="Rounded Rectangle 1">
              <a:extLst>
                <a:ext uri="{FF2B5EF4-FFF2-40B4-BE49-F238E27FC236}">
                  <a16:creationId xmlns:a16="http://schemas.microsoft.com/office/drawing/2014/main" id="{940F348F-B8E5-4AB2-9085-9875C633FEE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91599">
              <a:off x="6308278" y="1594794"/>
              <a:ext cx="6194527" cy="175093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2800" i="1" dirty="0">
                  <a:solidFill>
                    <a:srgbClr val="000000"/>
                  </a:solidFill>
                  <a:ea typeface="Times New Roman" panose="02020603050405020304" pitchFamily="18" charset="0"/>
                  <a:cs typeface="Arial" panose="020B0604020202020204" pitchFamily="34" charset="0"/>
                </a:rPr>
                <a:t>Đóng vai thực hiện tình huống trên</a:t>
              </a:r>
              <a:endParaRPr kumimoji="0" lang="nl-NL" sz="2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E75BAAE-D13D-4138-BF3E-599B4E28536A}"/>
              </a:ext>
            </a:extLst>
          </p:cNvPr>
          <p:cNvGrpSpPr/>
          <p:nvPr/>
        </p:nvGrpSpPr>
        <p:grpSpPr>
          <a:xfrm>
            <a:off x="1647895" y="2635723"/>
            <a:ext cx="4567569" cy="3582197"/>
            <a:chOff x="850846" y="3429000"/>
            <a:chExt cx="4567569" cy="35821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E28A94D-41A1-4B1E-B310-80283037E8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50846" y="3429000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2516DE59-643C-4EB2-BF90-5463C836F803}"/>
                </a:ext>
              </a:extLst>
            </p:cNvPr>
            <p:cNvSpPr/>
            <p:nvPr/>
          </p:nvSpPr>
          <p:spPr>
            <a:xfrm>
              <a:off x="1286540" y="5847907"/>
              <a:ext cx="3827720" cy="116329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cặp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3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ea typeface="微软雅黑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微软雅黑" panose="020F0502020204030204"/>
                        <a:ea typeface="微软雅黑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微软雅黑" panose="020F0502020204030204"/>
                          <a:ea typeface="微软雅黑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F0502020204030204"/>
                    <a:ea typeface="微软雅黑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F0502020204030204"/>
                  <a:ea typeface="微软雅黑"/>
                  <a:cs typeface="+mn-cs"/>
                </a:endParaRPr>
              </a:p>
            </p:txBody>
          </p:sp>
        </p:grpSp>
      </p:grpSp>
      <p:pic>
        <p:nvPicPr>
          <p:cNvPr id="318" name="Picture 317" descr="Text&#10;&#10;Description automatically generated">
            <a:extLst>
              <a:ext uri="{FF2B5EF4-FFF2-40B4-BE49-F238E27FC236}">
                <a16:creationId xmlns:a16="http://schemas.microsoft.com/office/drawing/2014/main" id="{5D0D33C6-03B0-45D8-A342-2896C42FCE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279" y="752223"/>
            <a:ext cx="6828369" cy="2533105"/>
          </a:xfrm>
          <a:prstGeom prst="rect">
            <a:avLst/>
          </a:prstGeom>
        </p:spPr>
      </p:pic>
      <p:pic>
        <p:nvPicPr>
          <p:cNvPr id="322" name="Picture 3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ED298F6-6497-45D5-9F0B-29F760A614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320" name="Picture 3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C79553A-806D-4907-AB9F-B11C9C5604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41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151A2F4-E8DC-4CE3-A92A-0CDF6CEABB87}"/>
              </a:ext>
            </a:extLst>
          </p:cNvPr>
          <p:cNvSpPr/>
          <p:nvPr/>
        </p:nvSpPr>
        <p:spPr>
          <a:xfrm>
            <a:off x="4365983" y="754911"/>
            <a:ext cx="3487479" cy="8583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  <a:prstDash val="lgDashDotDot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Bây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/>
                <a:cs typeface="+mn-cs"/>
              </a:rPr>
              <a:t>thể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5DCF0C-B19A-4AFA-94B8-2D7A010240CE}"/>
              </a:ext>
            </a:extLst>
          </p:cNvPr>
          <p:cNvSpPr/>
          <p:nvPr/>
        </p:nvSpPr>
        <p:spPr>
          <a:xfrm>
            <a:off x="1695635" y="1711841"/>
            <a:ext cx="8904303" cy="435934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năng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mức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giản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Thực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chăm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vệ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cơ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quan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hấp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tiểu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F99038CB-0334-43B5-BA4A-0BCC5B943230}"/>
              </a:ext>
            </a:extLst>
          </p:cNvPr>
          <p:cNvSpPr/>
          <p:nvPr/>
        </p:nvSpPr>
        <p:spPr>
          <a:xfrm>
            <a:off x="1454227" y="1078028"/>
            <a:ext cx="7885454" cy="1719127"/>
          </a:xfrm>
          <a:prstGeom prst="wedgeRoundRectCallout">
            <a:avLst>
              <a:gd name="adj1" fmla="val 58426"/>
              <a:gd name="adj2" fmla="val 96718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F958302-7743-47E8-B855-DBCC2EA57F1D}"/>
              </a:ext>
            </a:extLst>
          </p:cNvPr>
          <p:cNvSpPr/>
          <p:nvPr/>
        </p:nvSpPr>
        <p:spPr>
          <a:xfrm>
            <a:off x="290300" y="3811850"/>
            <a:ext cx="7885454" cy="1719127"/>
          </a:xfrm>
          <a:prstGeom prst="wedgeRoundRectCallout">
            <a:avLst>
              <a:gd name="adj1" fmla="val 61360"/>
              <a:gd name="adj2" fmla="val -9021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656769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8D3BA3-A696-4FF5-987D-6A5C20C00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6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56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B32008F-6B83-4088-AE7D-C2AC4B93ED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9723" y="1678078"/>
            <a:ext cx="10132430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398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689"/>
          <a:stretch/>
        </p:blipFill>
        <p:spPr>
          <a:xfrm>
            <a:off x="5433832" y="634647"/>
            <a:ext cx="1492184" cy="304443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90173" y="2821118"/>
            <a:ext cx="2779093" cy="157903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46732" y="2427736"/>
            <a:ext cx="2779093" cy="1579030"/>
          </a:xfrm>
          <a:prstGeom prst="rect">
            <a:avLst/>
          </a:prstGeom>
        </p:spPr>
      </p:pic>
      <p:pic>
        <p:nvPicPr>
          <p:cNvPr id="27" name="Visit http://fb.com/nk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2536" y="2781349"/>
            <a:ext cx="1371600" cy="93654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96570" y="3450493"/>
            <a:ext cx="1280420" cy="63174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92552" y="3929126"/>
            <a:ext cx="833674" cy="427806"/>
          </a:xfrm>
          <a:prstGeom prst="rect">
            <a:avLst/>
          </a:prstGeom>
        </p:spPr>
      </p:pic>
      <p:pic>
        <p:nvPicPr>
          <p:cNvPr id="46" name="Visit http://fb.com/nkpowerskills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70188" y="2667349"/>
            <a:ext cx="1724388" cy="1314132"/>
          </a:xfrm>
          <a:prstGeom prst="rect">
            <a:avLst/>
          </a:prstGeom>
        </p:spPr>
      </p:pic>
      <p:pic>
        <p:nvPicPr>
          <p:cNvPr id="47" name="Visit http://fb.com/nkpowerskills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18234" y="4172956"/>
            <a:ext cx="1828800" cy="108857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44243" y="2217965"/>
            <a:ext cx="2511770" cy="3346994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87961" y="5214838"/>
            <a:ext cx="1542143" cy="526142"/>
          </a:xfrm>
          <a:prstGeom prst="rect">
            <a:avLst/>
          </a:prstGeom>
        </p:spPr>
      </p:pic>
      <p:pic>
        <p:nvPicPr>
          <p:cNvPr id="2" name="15 NK PowerSkills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60404" y="457163"/>
            <a:ext cx="2773920" cy="3889585"/>
          </a:xfrm>
          <a:prstGeom prst="rect">
            <a:avLst/>
          </a:prstGeom>
        </p:spPr>
      </p:pic>
      <p:pic>
        <p:nvPicPr>
          <p:cNvPr id="41" name="14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14636" y="4180532"/>
            <a:ext cx="2779093" cy="1579030"/>
          </a:xfrm>
          <a:prstGeom prst="rect">
            <a:avLst/>
          </a:prstGeom>
        </p:spPr>
      </p:pic>
      <p:sp>
        <p:nvSpPr>
          <p:cNvPr id="51" name="Oval 50">
            <a:hlinkClick r:id="rId15" action="ppaction://hlinksldjump"/>
          </p:cNvPr>
          <p:cNvSpPr/>
          <p:nvPr/>
        </p:nvSpPr>
        <p:spPr>
          <a:xfrm>
            <a:off x="4254912" y="2243467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3</a:t>
            </a:r>
          </a:p>
        </p:txBody>
      </p:sp>
      <p:sp>
        <p:nvSpPr>
          <p:cNvPr id="52" name="Oval 51">
            <a:hlinkClick r:id="rId16" action="ppaction://hlinksldjump"/>
          </p:cNvPr>
          <p:cNvSpPr/>
          <p:nvPr/>
        </p:nvSpPr>
        <p:spPr>
          <a:xfrm>
            <a:off x="6069266" y="218962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2</a:t>
            </a:r>
          </a:p>
        </p:txBody>
      </p:sp>
      <p:sp>
        <p:nvSpPr>
          <p:cNvPr id="50" name="Oval 49">
            <a:hlinkClick r:id="rId17" action="ppaction://hlinksldjump"/>
          </p:cNvPr>
          <p:cNvSpPr/>
          <p:nvPr/>
        </p:nvSpPr>
        <p:spPr>
          <a:xfrm>
            <a:off x="2664816" y="3718082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4</a:t>
            </a:r>
          </a:p>
        </p:txBody>
      </p:sp>
      <p:pic>
        <p:nvPicPr>
          <p:cNvPr id="69" name="13 NK PowerSkills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766" y="1176334"/>
            <a:ext cx="3069387" cy="4224894"/>
          </a:xfrm>
          <a:prstGeom prst="rect">
            <a:avLst/>
          </a:prstGeom>
        </p:spPr>
      </p:pic>
      <p:pic>
        <p:nvPicPr>
          <p:cNvPr id="25" name="12 NK PowerSkills"/>
          <p:cNvPicPr>
            <a:picLocks noChangeAspect="1"/>
          </p:cNvPicPr>
          <p:nvPr/>
        </p:nvPicPr>
        <p:blipFill>
          <a:blip r:embed="rId1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5003" y="1242187"/>
            <a:ext cx="2006823" cy="2163490"/>
          </a:xfrm>
          <a:prstGeom prst="rect">
            <a:avLst/>
          </a:prstGeom>
        </p:spPr>
      </p:pic>
      <p:pic>
        <p:nvPicPr>
          <p:cNvPr id="58" name="Visit http://fb.com/nkpowerskills"/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122339" y="5253800"/>
            <a:ext cx="1494259" cy="1551838"/>
          </a:xfrm>
          <a:prstGeom prst="rect">
            <a:avLst/>
          </a:prstGeom>
        </p:spPr>
      </p:pic>
      <p:pic>
        <p:nvPicPr>
          <p:cNvPr id="62" name="Visit http://fb.com/nkpowerskills"/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45727" y="4970450"/>
            <a:ext cx="1763877" cy="1733163"/>
          </a:xfrm>
          <a:prstGeom prst="rect">
            <a:avLst/>
          </a:prstGeom>
        </p:spPr>
      </p:pic>
      <p:pic>
        <p:nvPicPr>
          <p:cNvPr id="31" name="11 NK PowerSkills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14791" y="3698965"/>
            <a:ext cx="1731414" cy="3279932"/>
          </a:xfrm>
          <a:prstGeom prst="rect">
            <a:avLst/>
          </a:prstGeom>
        </p:spPr>
      </p:pic>
      <p:pic>
        <p:nvPicPr>
          <p:cNvPr id="67" name="10 NK PowerSkills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534879" y="4160136"/>
            <a:ext cx="2865368" cy="2883658"/>
          </a:xfrm>
          <a:prstGeom prst="rect">
            <a:avLst/>
          </a:prstGeom>
        </p:spPr>
      </p:pic>
      <p:pic>
        <p:nvPicPr>
          <p:cNvPr id="71" name="09 NK PowerSkills"/>
          <p:cNvPicPr>
            <a:picLocks noChangeAspect="1"/>
          </p:cNvPicPr>
          <p:nvPr/>
        </p:nvPicPr>
        <p:blipFill>
          <a:blip r:embed="rId2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58834" y="6484620"/>
            <a:ext cx="1372078" cy="436762"/>
          </a:xfrm>
          <a:prstGeom prst="rect">
            <a:avLst/>
          </a:prstGeom>
        </p:spPr>
      </p:pic>
      <p:pic>
        <p:nvPicPr>
          <p:cNvPr id="72" name="08 NK PowerSkills"/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37392" y="6578482"/>
            <a:ext cx="1555459" cy="375153"/>
          </a:xfrm>
          <a:prstGeom prst="rect">
            <a:avLst/>
          </a:prstGeom>
        </p:spPr>
      </p:pic>
      <p:pic>
        <p:nvPicPr>
          <p:cNvPr id="3" name="07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98366" y="5575594"/>
            <a:ext cx="2779093" cy="1579030"/>
          </a:xfrm>
          <a:prstGeom prst="rect">
            <a:avLst/>
          </a:prstGeom>
        </p:spPr>
      </p:pic>
      <p:pic>
        <p:nvPicPr>
          <p:cNvPr id="40" name="06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7853" y="5453002"/>
            <a:ext cx="2779093" cy="1579030"/>
          </a:xfrm>
          <a:prstGeom prst="rect">
            <a:avLst/>
          </a:prstGeom>
        </p:spPr>
      </p:pic>
      <p:sp>
        <p:nvSpPr>
          <p:cNvPr id="48" name="Oval 47">
            <a:hlinkClick r:id="rId26" action="ppaction://hlinksldjump"/>
          </p:cNvPr>
          <p:cNvSpPr/>
          <p:nvPr/>
        </p:nvSpPr>
        <p:spPr>
          <a:xfrm>
            <a:off x="7847165" y="4811965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49" name="Oval 48">
            <a:hlinkClick r:id="rId27" action="ppaction://hlinksldjump"/>
          </p:cNvPr>
          <p:cNvSpPr/>
          <p:nvPr/>
        </p:nvSpPr>
        <p:spPr>
          <a:xfrm>
            <a:off x="4662478" y="4892823"/>
            <a:ext cx="566057" cy="566057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5</a:t>
            </a:r>
          </a:p>
        </p:txBody>
      </p:sp>
      <p:pic>
        <p:nvPicPr>
          <p:cNvPr id="7" name="05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779124" y="78337"/>
            <a:ext cx="774881" cy="789231"/>
          </a:xfrm>
          <a:prstGeom prst="rect">
            <a:avLst/>
          </a:prstGeom>
        </p:spPr>
      </p:pic>
      <p:pic>
        <p:nvPicPr>
          <p:cNvPr id="6" name="04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938301" y="78337"/>
            <a:ext cx="774881" cy="789231"/>
          </a:xfrm>
          <a:prstGeom prst="rect">
            <a:avLst/>
          </a:prstGeom>
        </p:spPr>
      </p:pic>
      <p:pic>
        <p:nvPicPr>
          <p:cNvPr id="5" name="03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2097480" y="78337"/>
            <a:ext cx="774881" cy="789231"/>
          </a:xfrm>
          <a:prstGeom prst="rect">
            <a:avLst/>
          </a:prstGeom>
        </p:spPr>
      </p:pic>
      <p:pic>
        <p:nvPicPr>
          <p:cNvPr id="9" name="02 NK PowerSkills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249484" y="78337"/>
            <a:ext cx="782056" cy="789230"/>
          </a:xfrm>
          <a:prstGeom prst="rect">
            <a:avLst/>
          </a:prstGeom>
        </p:spPr>
      </p:pic>
      <p:pic>
        <p:nvPicPr>
          <p:cNvPr id="8" name="01 NK PowerSkills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8663" y="78337"/>
            <a:ext cx="774881" cy="789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442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638 0.03171 -0.01458 0.0625 -0.01914 0.09514 C -0.02239 0.11759 -0.0181 0.0912 -0.02278 0.10995 C -0.02382 0.11412 -0.02513 0.12268 -0.02513 0.12291 C -0.02552 0.12754 -0.02578 0.13264 -0.0263 0.1375 C -0.02695 0.1419 -0.02864 0.1456 -0.02877 0.15023 C -0.02903 0.16643 -0.02864 0.18264 -0.0276 0.19884 C -0.02734 0.20139 -0.02604 0.20324 -0.02513 0.20509 C -0.02395 0.2081 -0.02278 0.21088 -0.02161 0.21366 C -0.0207 0.21574 -0.01914 0.22014 -0.01914 0.22037 " pathEditMode="relative" rAng="0" ptsTypes="AAAAAAAAAAA">
                                      <p:cBhvr>
                                        <p:cTn id="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5" y="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442 0.00069 -0.00885 0.00139 -0.01302 0.00254 C -0.02981 0.00694 -0.01224 0.00324 -0.02487 0.00787 C -0.02786 0.00903 -0.03112 0.00972 -0.03437 0.01088 C -0.03541 0.01111 -0.03658 0.01157 -0.03776 0.01204 L -0.04961 0.0162 C -0.05273 0.01829 -0.05586 0.02083 -0.05898 0.02291 C -0.06119 0.02454 -0.06393 0.02523 -0.06614 0.02708 C -0.07604 0.03541 -0.06744 0.03333 -0.0802 0.03935 C -0.0832 0.04074 -0.08645 0.04097 -0.08958 0.04213 C -0.0931 0.04329 -0.09674 0.04467 -0.10026 0.04606 C -0.10221 0.04699 -0.10416 0.04768 -0.10612 0.04884 C -0.10729 0.04954 -0.10833 0.05092 -0.10963 0.05162 C -0.11158 0.05231 -0.11354 0.05254 -0.11549 0.05301 C -0.13294 0.06504 -0.11198 0.05139 -0.12617 0.05856 C -0.1375 0.06389 -0.12083 0.05856 -0.13437 0.0625 C -0.13554 0.06342 -0.13658 0.06458 -0.13789 0.06528 C -0.15234 0.07268 -0.13867 0.06458 -0.14974 0.06944 C -0.1513 0.06991 -0.15273 0.07106 -0.15429 0.07199 C -0.16015 0.075 -0.1595 0.07454 -0.16497 0.07616 C -0.16731 0.07801 -0.1694 0.08032 -0.17213 0.08148 C -0.20299 0.09699 -0.16132 0.07199 -0.18971 0.08842 C -0.1931 0.09028 -0.19987 0.09583 -0.2026 0.09791 C -0.20338 0.0993 -0.20416 0.10092 -0.20507 0.10208 C -0.20612 0.10347 -0.20755 0.10463 -0.20846 0.10602 C -0.20911 0.10717 -0.20911 0.10879 -0.20963 0.11018 C -0.21028 0.1118 -0.21132 0.11296 -0.21211 0.11412 C -0.21914 0.12847 -0.20911 0.11065 -0.21796 0.12523 C -0.21953 0.12778 -0.22005 0.13171 -0.22265 0.13333 C -0.2332 0.13935 -0.22135 0.13217 -0.23203 0.14028 C -0.23593 0.14305 -0.2401 0.14537 -0.24375 0.14838 C -0.24622 0.15023 -0.24895 0.15162 -0.25091 0.1537 C -0.26158 0.1662 -0.24752 0.14907 -0.25677 0.16319 C -0.25807 0.16528 -0.26002 0.1669 -0.26158 0.16875 C -0.26289 0.17037 -0.26393 0.17245 -0.2651 0.17407 C -0.27161 0.19699 -0.26302 0.16875 -0.27096 0.18912 C -0.272 0.1919 -0.27252 0.19467 -0.2733 0.19745 C -0.27369 0.19884 -0.27356 0.20046 -0.27448 0.20139 L -0.27669 0.2044 " pathEditMode="relative" rAng="0" ptsTypes="AAAAAAAAAAAAAAAAAAAAAAAAAAAAAAAAAAAAAAAA">
                                      <p:cBhvr>
                                        <p:cTn id="2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41" y="10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394 L -0.00013 -0.00371 C -0.0414 -0.00486 -0.02812 -0.00463 -0.10481 -0.00394 C -0.1069 -0.00394 -0.1082 -0.00347 -0.10989 -0.00324 C -0.11692 -0.00255 -0.11028 -0.00347 -0.11888 -0.00232 C -0.12018 -0.00209 -0.12109 -0.00185 -0.12252 -0.00162 C -0.13945 0.00023 -0.11783 -0.00255 -0.13138 -0.00093 C -0.13906 -0.00023 -0.14075 0.00023 -0.14778 0.00092 C -0.14935 0.00092 -0.15104 0.00116 -0.15299 0.00116 C -0.15403 0.00139 -0.15533 0.00139 -0.15651 0.00139 C -0.16432 0.00278 -0.15599 0.00162 -0.16536 0.00254 C -0.16718 0.00254 -0.16875 0.00301 -0.17031 0.00301 C -0.172 0.00324 -0.17382 0.00324 -0.17552 0.00347 C -0.17669 0.00347 -0.17799 0.0037 -0.17916 0.0037 C -0.1901 0.00555 -0.17643 0.00324 -0.18685 0.00463 C -0.18815 0.00486 -0.18932 0.00509 -0.19062 0.00532 C -0.1927 0.00555 -0.19479 0.00602 -0.19687 0.00625 C -0.20651 0.00764 -0.2013 0.00717 -0.20833 0.00787 L -0.21588 0.00903 C -0.21718 0.00926 -0.21823 0.00949 -0.21966 0.00972 L -0.22721 0.01065 C -0.23385 0.01227 -0.23385 0.01273 -0.24257 0.01342 C -0.24453 0.01366 -0.24674 0.01366 -0.24869 0.01389 C -0.26393 0.01574 -0.24518 0.01319 -0.25755 0.01504 C -0.27161 0.01713 -0.25221 0.01412 -0.26875 0.01666 C -0.27031 0.0169 -0.27148 0.0169 -0.27278 0.01736 C -0.27395 0.01759 -0.27513 0.01782 -0.27643 0.01829 C -0.28359 0.01967 -0.27682 0.01782 -0.28528 0.01944 C -0.28671 0.01967 -0.2875 0.02014 -0.28906 0.02037 C -0.29101 0.0206 -0.29336 0.02083 -0.29531 0.02106 C -0.29661 0.02129 -0.29778 0.02153 -0.29908 0.02176 C -0.30026 0.02176 -0.30156 0.02176 -0.30286 0.02199 C -0.30468 0.02222 -0.30612 0.02245 -0.30794 0.02268 C -0.31002 0.02268 -0.31224 0.02268 -0.31432 0.02291 C -0.3164 0.02315 -0.31849 0.02338 -0.32057 0.02361 C -0.32213 0.02361 -0.32395 0.02384 -0.32565 0.02384 C -0.32682 0.02407 -0.32799 0.0243 -0.32942 0.02454 C -0.3306 0.02477 -0.33216 0.02454 -0.3332 0.02477 C -0.34127 0.02639 -0.32812 0.02546 -0.34205 0.02616 C -0.35286 0.02778 -0.33919 0.02569 -0.34948 0.02708 C -0.35091 0.02708 -0.35195 0.02754 -0.35338 0.02778 C -0.35507 0.02801 -0.35677 0.02801 -0.35833 0.02824 C -0.36015 0.02847 -0.36185 0.02893 -0.36341 0.02916 C -0.36588 0.02963 -0.36862 0.03009 -0.37109 0.03055 C -0.37265 0.03079 -0.37421 0.03125 -0.37604 0.03148 C -0.37721 0.03171 -0.37864 0.03171 -0.37981 0.03171 C -0.38216 0.03217 -0.39062 0.03379 -0.39244 0.03403 L -0.39635 0.03426 C -0.40221 0.03518 -0.39791 0.03472 -0.40638 0.03518 C -0.41132 0.03565 -0.42135 0.03611 -0.42135 0.03634 " pathEditMode="relative" rAng="0" ptsTypes="AAAAAAAAAAAAAAAAAAAAAAAAAAAAAAAAAAAAAAAAAAAAAAAAAA">
                                      <p:cBhvr>
                                        <p:cTn id="4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68" y="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93 L -3.75E-6 0.00023 C -0.00612 -0.02523 -0.00533 -0.02824 -0.00976 -0.03426 C -0.01224 -0.03727 -0.01705 -0.04236 -0.01705 -0.04144 C -0.02604 -0.06875 -0.02174 -0.05857 -0.03854 -0.07084 L -0.05039 -0.07894 C -0.0513 -0.07986 -0.05208 -0.08079 -0.05286 -0.08287 C -0.05429 -0.08496 -0.05573 -0.08889 -0.05703 -0.09097 C -0.05859 -0.09306 -0.06028 -0.09306 -0.06158 -0.09514 C -0.06289 -0.09607 -0.06406 -0.09908 -0.06523 -0.09908 L -0.1207 -0.10324 C -0.12161 -0.10509 -0.12265 -0.10926 -0.12369 -0.11134 C -0.12656 -0.11644 -0.13125 -0.11736 -0.13346 -0.11945 C -0.14218 -0.13056 -0.13112 -0.11736 -0.15039 -0.12755 C -0.15104 -0.12755 -0.15143 -0.13056 -0.15195 -0.13148 C -0.15377 -0.13357 -0.15533 -0.13357 -0.15703 -0.13565 C -0.15781 -0.13658 -0.15846 -0.13866 -0.15911 -0.13959 C -0.16211 -0.14375 -0.16497 -0.14676 -0.16783 -0.14769 C -0.17265 -0.14977 -0.17747 -0.14977 -0.18216 -0.15185 C -0.18463 -0.15278 -0.18711 -0.15371 -0.18945 -0.15579 C -0.19062 -0.15787 -0.19179 -0.16389 -0.19296 -0.16389 C -0.27604 -0.1669 -0.2539 -0.18519 -0.28789 -0.15579 C -0.28958 -0.15278 -0.29153 -0.14769 -0.2931 -0.14769 C -0.30299 -0.14375 -0.30442 -0.14375 -0.31041 -0.14375 " pathEditMode="relative" rAng="0" ptsTypes="AAAAAAAAAAAAAAAAAAAAAAAA">
                                      <p:cBhvr>
                                        <p:cTn id="6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521" y="-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0.00046 L -3.75E-6 0.00023 C -0.00364 -0.00926 -0.00781 -0.0206 -0.01171 -0.02593 C -0.01302 -0.02778 -0.01432 -0.02685 -0.01562 -0.02778 C -0.01849 -0.03033 -0.02109 -0.03334 -0.02395 -0.03565 C -0.03125 -0.05139 -0.02226 -0.03334 -0.03828 -0.05741 C -0.03971 -0.05972 -0.04101 -0.06273 -0.04218 -0.06505 C -0.04414 -0.06852 -0.04609 -0.07153 -0.04778 -0.075 C -0.04895 -0.07732 -0.05 -0.08079 -0.05104 -0.08287 C -0.05234 -0.08519 -0.0539 -0.08681 -0.05494 -0.08866 C -0.06028 -0.09908 -0.05859 -0.10301 -0.06601 -0.11227 C -0.06875 -0.11574 -0.07135 -0.11852 -0.07382 -0.12199 C -0.07669 -0.12593 -0.07942 -0.13033 -0.08216 -0.1338 C -0.08411 -0.13634 -0.08593 -0.13773 -0.08776 -0.13982 C -0.09088 -0.14375 -0.08789 -0.14074 -0.09218 -0.14375 C -0.09791 -0.15648 -0.09257 -0.14653 -0.10377 -0.15347 C -0.10507 -0.1544 -0.10599 -0.15648 -0.10716 -0.15741 C -0.10846 -0.1588 -0.10976 -0.16042 -0.11106 -0.16134 C -0.11185 -0.16227 -0.11406 -0.16389 -0.11484 -0.16528 C -0.11627 -0.16759 -0.11744 -0.17153 -0.11875 -0.17315 C -0.11992 -0.17454 -0.12109 -0.17454 -0.12213 -0.175 C -0.1302 -0.18195 -0.12148 -0.17755 -0.13099 -0.18102 C -0.13177 -0.18195 -0.13255 -0.18241 -0.1332 -0.18287 C -0.13385 -0.1838 -0.13424 -0.18496 -0.13489 -0.18496 C -0.13711 -0.18634 -0.13932 -0.18634 -0.14153 -0.18681 C -0.14674 -0.19074 -0.14218 -0.18588 -0.14648 -0.19468 C -0.15 -0.20162 -0.14674 -0.19167 -0.14921 -0.20046 " pathEditMode="relative" rAng="0" ptsTypes="AAAAAAAAAAAAAAAAAAAAAAAAAAA">
                                      <p:cBhvr>
                                        <p:cTn id="86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61" y="-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"/>
                            </p:stCondLst>
                            <p:childTnLst>
                              <p:par>
                                <p:cTn id="8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6 L -3.75E-6 -3.7037E-6 C -0.00039 0.0007 -0.00078 0.00209 -0.00117 0.00278 C -0.00312 0.00695 -0.00273 0.00672 -0.00377 0.00672 " pathEditMode="relative" rAng="0" ptsTypes="AAAA">
                                      <p:cBhvr>
                                        <p:cTn id="106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5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671 L -0.00377 0.00648 L -0.00338 0.00625 C -0.00325 0.00602 -0.00312 0.00579 -0.00312 0.00602 C -0.00299 0.00532 -0.00299 0.00509 -0.00286 0.00486 C -0.00286 0.00463 -0.00286 0.00486 -0.00273 0.00463 L -0.00247 0.00416 C -0.00247 0.00393 -0.00234 0.0037 -0.00234 0.00393 C -0.00234 0.00347 -0.00221 0.00347 -0.00221 0.0037 C -0.00195 0.00278 -0.00234 0.0037 -0.00195 0.00301 C -0.00182 0.00208 -0.00195 0.00254 -0.00169 0.00231 C -0.00169 0.00208 -0.00169 0.00231 -0.00169 0.00208 L -0.0013 0.00162 L -0.00117 0.00116 C -0.00104 0.00092 -0.00104 0.00116 -0.00104 0.00092 C -0.00091 0.00046 -0.00078 1.85185E-6 -0.00065 1.85185E-6 L -3.75E-6 1.85185E-6 " pathEditMode="relative" rAng="0" ptsTypes="AAAAAAAAAAAAAAAAA">
                                      <p:cBhvr>
                                        <p:cTn id="133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500"/>
                            </p:stCondLst>
                            <p:childTnLst>
                              <p:par>
                                <p:cTn id="1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0.00013 1.85185E-6 -0.00026 1.85185E-6 -0.00039 1.85185E-6 C -0.00039 0.00023 -0.00039 0.00046 -0.00052 0.00046 C -0.00065 0.00046 -0.00078 0.00069 -0.00091 0.00069 C -0.00104 0.00092 -0.00117 0.00139 -0.0013 0.00162 C -0.00143 0.00162 -0.00156 0.00162 -0.00169 0.00185 C -0.00182 0.00208 -0.00182 0.00254 -0.00195 0.00278 C -0.00208 0.00301 -0.00221 0.00301 -0.00234 0.00301 C -0.00286 0.0044 -0.00234 0.00324 -0.00312 0.00416 C -0.00325 0.0044 -0.00325 0.00463 -0.00338 0.00486 C -0.00416 0.00579 -0.0039 0.00555 -0.00442 0.00579 C -0.00455 0.00579 -0.00455 0.00602 -0.00455 0.00625 C -0.00468 0.00625 -0.00481 0.00625 -0.00481 0.00648 C -0.00494 0.00625 -0.00507 0.00648 -0.0052 0.00671 C -0.00625 0.00648 -0.00742 0.00648 -0.00859 0.00625 C -0.00859 0.00648 -0.00859 0.00602 -0.00859 0.00625 " pathEditMode="relative" rAng="0" ptsTypes="AAAAAAAAAAAAAAAAA">
                                      <p:cBhvr>
                                        <p:cTn id="160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500"/>
                            </p:stCondLst>
                            <p:childTnLst>
                              <p:par>
                                <p:cTn id="1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85185E-6 L -3.75E-6 0.00023 C -3.75E-6 1.85185E-6 -3.75E-6 0.00023 0.00013 0.00046 C 0.00013 0.00069 0.00013 0.00162 0.00013 0.00185 C 0.00026 0.00231 0.00026 0.00208 0.00039 0.00231 C 0.00079 0.00416 0.00065 0.00347 0.00105 0.00416 C 0.00105 0.0044 0.00118 0.00463 0.00131 0.00509 C 0.00131 0.00555 0.00131 0.00648 0.00144 0.00671 L 0.00326 0.00602 C 0.00365 0.00555 0.00352 0.00555 0.00378 0.00555 " pathEditMode="relative" rAng="0" ptsTypes="AAAAAAAAAA">
                                      <p:cBhvr>
                                        <p:cTn id="187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5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0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1.48148E-6 L 5E-6 1.48148E-6 C -0.00755 0.00023 -0.01511 0.00046 -0.02266 0.00115 C -0.03854 0.00301 -0.01862 0.00254 -0.02891 0.00254 " pathEditMode="relative" ptsTypes="AAAA">
                                      <p:cBhvr>
                                        <p:cTn id="214" dur="5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500"/>
                            </p:stCondLst>
                            <p:childTnLst>
                              <p:par>
                                <p:cTn id="2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0" fill="hold">
                            <p:stCondLst>
                              <p:cond delay="1000"/>
                            </p:stCondLst>
                            <p:childTnLst>
                              <p:par>
                                <p:cTn id="231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  <p:bldP spid="52" grpId="0" animBg="1"/>
      <p:bldP spid="52" grpId="1" animBg="1"/>
      <p:bldP spid="50" grpId="0" animBg="1"/>
      <p:bldP spid="50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không phải là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sóc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bảo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vệ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tiểu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uLnTx/>
                <a:uFillTx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2" name="Visit http://fb.com/nkpowerskills"/>
          <p:cNvSpPr/>
          <p:nvPr/>
        </p:nvSpPr>
        <p:spPr>
          <a:xfrm>
            <a:off x="6671600" y="4108095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Nhịn đi tiểu</a:t>
            </a:r>
          </a:p>
        </p:txBody>
      </p:sp>
      <p:sp>
        <p:nvSpPr>
          <p:cNvPr id="23" name="Visit http://fb.com/nkpowerskills"/>
          <p:cNvSpPr/>
          <p:nvPr/>
        </p:nvSpPr>
        <p:spPr>
          <a:xfrm>
            <a:off x="876773" y="519100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 ăn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mặn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Visit http://fb.com/nkpowerskills"/>
          <p:cNvSpPr/>
          <p:nvPr/>
        </p:nvSpPr>
        <p:spPr>
          <a:xfrm>
            <a:off x="6671600" y="5191008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Tắm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rửa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ngày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Visit http://fb.com/nkpowerskills"/>
          <p:cNvSpPr/>
          <p:nvPr/>
        </p:nvSpPr>
        <p:spPr>
          <a:xfrm>
            <a:off x="854552" y="415617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8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Uống đủ nước mỗi ngày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603456" y="70342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970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4"/>
            <a:ext cx="10500851" cy="371659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73394" y="412955"/>
            <a:ext cx="10176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làm này có là việc làm bảo vệ cơ quan hô hấp không?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215255" y="4672153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Có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03829" y="4663857"/>
            <a:ext cx="4683803" cy="602673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Không  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3585" y="43632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41849" y="4363280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bệnh tai mũi họng ở trẻ em">
            <a:extLst>
              <a:ext uri="{FF2B5EF4-FFF2-40B4-BE49-F238E27FC236}">
                <a16:creationId xmlns:a16="http://schemas.microsoft.com/office/drawing/2014/main" id="{D6CCA3AF-8DD6-4AEB-976A-9E664F4B8B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106" y="1502107"/>
            <a:ext cx="2215573" cy="222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11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5"/>
            <a:ext cx="10500851" cy="174762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118162" y="354318"/>
            <a:ext cx="80366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những việc làm dưới đây, việc nào không tốt cho cơ quan hô hấp?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53645" y="2096173"/>
            <a:ext cx="4683803" cy="199790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 đường bụi không đeo khẩu trang</a:t>
            </a:r>
            <a:endParaRPr lang="vi-VN" sz="280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787494" y="4572701"/>
            <a:ext cx="4683803" cy="199790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</a:t>
            </a:r>
            <a:r>
              <a:rPr lang="en-US" altLang="vi-VN" sz="28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Dọn dẹp nhà cửa</a:t>
            </a:r>
            <a:endParaRPr lang="en-US" altLang="vi-VN" sz="28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582321" y="4572702"/>
            <a:ext cx="4683803" cy="199790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vi-VN" sz="28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</a:t>
            </a:r>
            <a:r>
              <a:rPr lang="en-US" altLang="vi-VN" sz="28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 thể dục buổi sáng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36597" y="2144255"/>
            <a:ext cx="4683803" cy="1997906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vi-VN" sz="28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>
                <a:solidFill>
                  <a:prstClr val="black"/>
                </a:solidFill>
                <a:latin typeface="Calibri" panose="020F050202020403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Thường xuyên vệ sinh rang miệng mũi sạch sẽ</a:t>
            </a:r>
            <a:endParaRPr lang="vi-VN" sz="2800" dirty="0">
              <a:solidFill>
                <a:prstClr val="black"/>
              </a:solidFill>
              <a:latin typeface="Calibri" panose="020F050202020403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46102" y="192993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299988" y="1873555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4019497" y="483082"/>
            <a:ext cx="3856358" cy="3431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4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854552" y="235975"/>
            <a:ext cx="10500851" cy="190945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55704" y="483298"/>
            <a:ext cx="96760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Đâu là việc bảo vệ chăm sóc cơ quan vận động?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876773" y="2325591"/>
            <a:ext cx="4683803" cy="198403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Khởi động trước khi chơi thể thao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93616" y="4489784"/>
            <a:ext cx="4683803" cy="198403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Khom lưng khi mang vác vật nặng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88443" y="4489785"/>
            <a:ext cx="4683803" cy="198403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D.Đeo cặp 1 bên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6688443" y="2349401"/>
            <a:ext cx="4683803" cy="198403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Ngồi cúi xuống gần sách vở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78199" y="343018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3744" y="56361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48666" y="55299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39807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794031" y="92956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18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2" t="20996" r="132" b="254"/>
          <a:stretch/>
        </p:blipFill>
        <p:spPr>
          <a:xfrm>
            <a:off x="0" y="-23540"/>
            <a:ext cx="12192000" cy="6858000"/>
          </a:xfrm>
          <a:prstGeom prst="rect">
            <a:avLst/>
          </a:prstGeom>
        </p:spPr>
      </p:pic>
      <p:pic>
        <p:nvPicPr>
          <p:cNvPr id="19" name="Picture 2" descr="Káº¿t quáº£ hÃ¬nh áº£nh cho home icon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/>
          <p:cNvSpPr/>
          <p:nvPr/>
        </p:nvSpPr>
        <p:spPr>
          <a:xfrm>
            <a:off x="671974" y="185420"/>
            <a:ext cx="10500851" cy="2516404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sp>
        <p:nvSpPr>
          <p:cNvPr id="22" name="Rectangle: Rounded Corners 21"/>
          <p:cNvSpPr/>
          <p:nvPr/>
        </p:nvSpPr>
        <p:spPr>
          <a:xfrm>
            <a:off x="6631424" y="4627101"/>
            <a:ext cx="4683803" cy="153775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Ngồi khom lưng 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876773" y="4627101"/>
            <a:ext cx="4683803" cy="153775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Hai tay đặt lên bàn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: Rounded Corners 23"/>
          <p:cNvSpPr/>
          <p:nvPr/>
        </p:nvSpPr>
        <p:spPr>
          <a:xfrm>
            <a:off x="6631424" y="2863371"/>
            <a:ext cx="4683803" cy="153775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Mắt cách vở 30cm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854552" y="2869321"/>
            <a:ext cx="4683803" cy="153775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Ngồi thẳng lưng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50382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26725" y="35635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5220952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81818" y="525330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2230F39-033A-4DB0-8A58-32A101FC9756}"/>
              </a:ext>
            </a:extLst>
          </p:cNvPr>
          <p:cNvSpPr txBox="1"/>
          <p:nvPr/>
        </p:nvSpPr>
        <p:spPr>
          <a:xfrm>
            <a:off x="1427681" y="693147"/>
            <a:ext cx="466831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 w="0"/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HỎI: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 w="0"/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Tư thế nào sai khi ngồi?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0"/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2F701D7-1C61-4989-9F78-83A0AAFDE09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999" b="51559"/>
          <a:stretch/>
        </p:blipFill>
        <p:spPr>
          <a:xfrm>
            <a:off x="3611955" y="337338"/>
            <a:ext cx="4345835" cy="3867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2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CC33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2208CA6E-1B3C-4A4E-AB07-C438E0B1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143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48826A-9BF6-4555-A51B-F4B4B14129A9}"/>
              </a:ext>
            </a:extLst>
          </p:cNvPr>
          <p:cNvSpPr txBox="1"/>
          <p:nvPr/>
        </p:nvSpPr>
        <p:spPr>
          <a:xfrm>
            <a:off x="1913953" y="698711"/>
            <a:ext cx="819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Thứ    ngày     tháng     năm 2022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56F2C9-F08B-410B-8E0F-AFB5D6E63528}"/>
              </a:ext>
            </a:extLst>
          </p:cNvPr>
          <p:cNvSpPr txBox="1"/>
          <p:nvPr/>
        </p:nvSpPr>
        <p:spPr>
          <a:xfrm>
            <a:off x="3960395" y="1370194"/>
            <a:ext cx="4280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</a:rPr>
              <a:t>Tự nhiên và xã hội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D436F2-1799-417E-A6D3-DF90FA6976D6}"/>
              </a:ext>
            </a:extLst>
          </p:cNvPr>
          <p:cNvSpPr txBox="1"/>
          <p:nvPr/>
        </p:nvSpPr>
        <p:spPr>
          <a:xfrm>
            <a:off x="1937813" y="1888873"/>
            <a:ext cx="9905141" cy="812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3600" b="1">
                <a:solidFill>
                  <a:schemeClr val="bg1"/>
                </a:solidFill>
                <a:latin typeface="HP001 4 hàng" panose="020B0603050302020204" pitchFamily="34" charset="0"/>
                <a:ea typeface="HP001" panose="020B0603050302020204" pitchFamily="34" charset="0"/>
              </a:rPr>
              <a:t>Bài 27: Ôn tập “Chủ đề con người và sức khỏe</a:t>
            </a:r>
            <a:endParaRPr lang="en-US" sz="6000" b="1">
              <a:solidFill>
                <a:schemeClr val="bg1"/>
              </a:solidFill>
              <a:latin typeface="HP001 4 hàng" panose="020B0603050302020204" pitchFamily="34" charset="0"/>
              <a:ea typeface="HP001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349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414</Words>
  <Application>Microsoft Office PowerPoint</Application>
  <PresentationFormat>Widescreen</PresentationFormat>
  <Paragraphs>60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等线</vt:lpstr>
      <vt:lpstr>微软雅黑</vt:lpstr>
      <vt:lpstr>Arial</vt:lpstr>
      <vt:lpstr>Arial-Rounded</vt:lpstr>
      <vt:lpstr>Calibri</vt:lpstr>
      <vt:lpstr>Calibri Light</vt:lpstr>
      <vt:lpstr>HP001 4 hàng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Ms Quyen</dc:creator>
  <cp:lastModifiedBy>Ms Quyen</cp:lastModifiedBy>
  <cp:revision>4</cp:revision>
  <dcterms:created xsi:type="dcterms:W3CDTF">2022-04-17T09:44:51Z</dcterms:created>
  <dcterms:modified xsi:type="dcterms:W3CDTF">2022-04-17T13:06:57Z</dcterms:modified>
</cp:coreProperties>
</file>