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3402" r:id="rId3"/>
    <p:sldId id="265" r:id="rId4"/>
    <p:sldId id="3403" r:id="rId5"/>
    <p:sldId id="2920" r:id="rId6"/>
    <p:sldId id="3404" r:id="rId7"/>
    <p:sldId id="2007577170" r:id="rId8"/>
    <p:sldId id="487" r:id="rId9"/>
    <p:sldId id="200757717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BCADF-E22E-42A8-8320-F432E997041A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61827-ED53-4AC0-9CCA-6FA4800C8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76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072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0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C95C1-DAF2-4111-8938-F1A21E648D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2F3C48-8797-4E7E-A73F-15B18BFBA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98978-A317-46FD-AD2F-2D5A703DC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5C92-A79E-43E1-AA47-5A037CAA5697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52941-05B6-444B-AA93-6DBEF778A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F5D97-D38C-4F3B-BE6A-67C854862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F493-6BA1-46DA-B42F-9B0F245F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04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5027-7898-403F-A738-A4E351670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8F4802-8FEC-46C8-A6B8-A8EB922C4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67D38-CC4B-46B3-91B8-B15276E8D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5C92-A79E-43E1-AA47-5A037CAA5697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90D6A-F9B7-410F-9844-596973E61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E7790-2B42-4D0A-B3D3-AC428460C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F493-6BA1-46DA-B42F-9B0F245F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13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EE78D5-A6AF-454E-96FB-8FB9F5506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EC7322-3BEF-46ED-B5A8-B7266A5E7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7DED4-D055-4E22-AA97-D0C2EB8F7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5C92-A79E-43E1-AA47-5A037CAA5697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09A7C-260E-4B24-9669-0D2FA820D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B79CA-282C-4511-B150-087076B7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F493-6BA1-46DA-B42F-9B0F245F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36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EFEABF-5218-440F-B818-A746A00AEB19}"/>
              </a:ext>
            </a:extLst>
          </p:cNvPr>
          <p:cNvSpPr txBox="1"/>
          <p:nvPr userDrawn="1"/>
        </p:nvSpPr>
        <p:spPr>
          <a:xfrm>
            <a:off x="9247310" y="-15742"/>
            <a:ext cx="60974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02034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06090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A0D04-5349-46AE-9F9C-763D0F727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3D6E2-1630-4D18-8C26-E7597CABB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D5515-582B-4401-9383-DE19049E5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5C92-A79E-43E1-AA47-5A037CAA5697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60915-E3B2-4946-AF4E-58ECF0E1F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964A5-5C7C-40C6-A700-9AF2D315E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F493-6BA1-46DA-B42F-9B0F245F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2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C1503-F39B-4F16-A7E4-309FBEF7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D44E-1FE8-44D8-BB05-F38A9A3CB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79E1A-77C4-494A-B4CF-141D7257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5C92-A79E-43E1-AA47-5A037CAA5697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A2A8B-BC8D-4050-A8B0-79EBA549F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1A485-AEEB-42BF-A2BC-CAD135CA0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F493-6BA1-46DA-B42F-9B0F245F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97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249C6-2FD6-40C2-B4EB-8AE5CE4FE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2E629-9E03-4B87-9FBC-A663F389E5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0BDD78-CE5A-4ABB-9C58-041D16626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DDB42-F6F5-4641-AE74-5061CB26C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5C92-A79E-43E1-AA47-5A037CAA5697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6642B-BB56-43AD-B955-C31532DAC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3185C6-3C8C-47AD-8EA9-A52865E22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F493-6BA1-46DA-B42F-9B0F245F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87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2A4B8-38A1-45FB-9C7C-01BB1DA09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3058F-0A7E-40AE-98AA-B85951CB1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DF9174-01BD-4DB6-A97D-3FD950731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A38EB7-6225-4A26-A877-6EC6A4621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C08701-698C-4F39-A46F-287737960F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49A72-BE0B-47AA-92A1-A33569760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5C92-A79E-43E1-AA47-5A037CAA5697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BDC7D8-09F2-47D2-AFF9-3D65D75B7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66E747-BB0E-422D-B422-897555908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F493-6BA1-46DA-B42F-9B0F245F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29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2C2AF-0017-4701-9CCD-94E371079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D25484-AEF0-4912-9079-F8AB99E16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5C92-A79E-43E1-AA47-5A037CAA5697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82F8FC-04A3-4706-9CF7-70509567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C74D36-CA9C-4495-BB0F-956C62B9F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F493-6BA1-46DA-B42F-9B0F245F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00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4FD07F-7E5C-4701-9496-0EFB1D72A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5C92-A79E-43E1-AA47-5A037CAA5697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BF212C-3674-4957-A4D9-AC9AD1EEB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29A60-9483-4220-850F-2EF35C66B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F493-6BA1-46DA-B42F-9B0F245F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33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19C73-2A58-4712-8A27-3EC04860C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093E6-7DE1-452E-ACF4-635895651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0F3A2-25B8-4889-81CD-B2EE5FA811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9CA8D1-ADC0-4D0F-B1D5-3EC77AC97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5C92-A79E-43E1-AA47-5A037CAA5697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BC743-D87D-43A5-A777-ECA840159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494416-3D96-4FC9-ACD6-E35EF0A2B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F493-6BA1-46DA-B42F-9B0F245F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20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0E531-3CFC-4102-990D-14C573404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E8A513-1DC1-4F64-AA40-51B4EEC18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14229-4220-4834-BF70-E3529136F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51CFBF-57FD-45C8-A922-C2C624E05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5C92-A79E-43E1-AA47-5A037CAA5697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75DC22-2B39-45C0-BC17-3C8945A66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81A28D-88D3-440B-907A-AF6CB9AFE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F493-6BA1-46DA-B42F-9B0F245F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88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3FB4DF-BB21-4FCE-891A-1E9648F2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B8241F-3031-4BE3-A7B0-699837218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F4971-BC3E-455A-937B-AF28C057EF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75C92-A79E-43E1-AA47-5A037CAA5697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4EE02-E629-4A2D-B432-69044770B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58076-3F24-4BEC-9628-F737A889D5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1F493-6BA1-46DA-B42F-9B0F245F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43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8C205959-0D02-4813-9EB2-03D335F30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6857107"/>
          </a:xfrm>
          <a:prstGeom prst="rect">
            <a:avLst/>
          </a:prstGeom>
        </p:spPr>
      </p:pic>
      <p:sp>
        <p:nvSpPr>
          <p:cNvPr id="5" name="矩形 16">
            <a:extLst>
              <a:ext uri="{FF2B5EF4-FFF2-40B4-BE49-F238E27FC236}">
                <a16:creationId xmlns:a16="http://schemas.microsoft.com/office/drawing/2014/main" id="{EBD182DE-8063-4E39-9D7B-0FE26E2E4193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49B0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67813E-8372-4CE8-9A68-6253E4C7F2D2}"/>
              </a:ext>
            </a:extLst>
          </p:cNvPr>
          <p:cNvSpPr/>
          <p:nvPr/>
        </p:nvSpPr>
        <p:spPr>
          <a:xfrm>
            <a:off x="840658" y="958645"/>
            <a:ext cx="10751574" cy="477847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7BF079-D7F2-4F4E-9961-FB74D37D8E60}"/>
              </a:ext>
            </a:extLst>
          </p:cNvPr>
          <p:cNvSpPr txBox="1"/>
          <p:nvPr/>
        </p:nvSpPr>
        <p:spPr>
          <a:xfrm>
            <a:off x="4092332" y="481591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85827D-3D6A-424B-A097-7EFDC8423C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6" y="492841"/>
            <a:ext cx="1256072" cy="12560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A75B5E-F4ED-49B4-A497-71820C170CE3}"/>
              </a:ext>
            </a:extLst>
          </p:cNvPr>
          <p:cNvSpPr txBox="1"/>
          <p:nvPr/>
        </p:nvSpPr>
        <p:spPr>
          <a:xfrm>
            <a:off x="932273" y="1970583"/>
            <a:ext cx="1078204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24: ĐỌC MỞ RỘNG</a:t>
            </a: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6</a:t>
            </a:r>
            <a:endParaRPr lang="vi-VN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249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Đêm Qua Em Mơ Gặp Bác Hồ  Bài Hát Hay Về Bác Hồ_v720P">
            <a:hlinkClick r:id="" action="ppaction://media"/>
            <a:extLst>
              <a:ext uri="{FF2B5EF4-FFF2-40B4-BE49-F238E27FC236}">
                <a16:creationId xmlns:a16="http://schemas.microsoft.com/office/drawing/2014/main" id="{A0B84AA6-E698-4E1A-9137-2520A0E2E1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470" y="312383"/>
            <a:ext cx="10591060" cy="595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0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AC1ADA-6A84-4790-A6F9-CB84B0513481}"/>
              </a:ext>
            </a:extLst>
          </p:cNvPr>
          <p:cNvSpPr txBox="1"/>
          <p:nvPr/>
        </p:nvSpPr>
        <p:spPr>
          <a:xfrm>
            <a:off x="1139372" y="1741390"/>
            <a:ext cx="5312045" cy="1812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Tìm đọc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078133-2DA8-44F5-89E7-18A28062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503" y="1741390"/>
            <a:ext cx="3561736" cy="35815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E24D1B-1A21-4512-AE46-E1E6C32E71B2}"/>
              </a:ext>
            </a:extLst>
          </p:cNvPr>
          <p:cNvSpPr txBox="1"/>
          <p:nvPr/>
        </p:nvSpPr>
        <p:spPr>
          <a:xfrm>
            <a:off x="3364430" y="-30093"/>
            <a:ext cx="546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 MỞ RỘNG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F05885-5752-4B35-A8A2-BC9254F7C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45" y="152501"/>
            <a:ext cx="11031531" cy="655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1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894121" y="2279057"/>
            <a:ext cx="6604000" cy="307776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chuyện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Chi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469" y="2821"/>
              <a:ext cx="3888" cy="2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Cảm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xúc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sau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đọc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118" y="3838671"/>
            <a:ext cx="2087610" cy="3019329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3163464"/>
            <a:ext cx="3610523" cy="3610523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76" y="1530312"/>
            <a:ext cx="2681742" cy="2681742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E6AEE366-AA21-49C8-8655-1105454257CD}"/>
              </a:ext>
            </a:extLst>
          </p:cNvPr>
          <p:cNvSpPr/>
          <p:nvPr/>
        </p:nvSpPr>
        <p:spPr>
          <a:xfrm>
            <a:off x="2834672" y="430452"/>
            <a:ext cx="6940446" cy="2593299"/>
          </a:xfrm>
          <a:prstGeom prst="cloudCallout">
            <a:avLst>
              <a:gd name="adj1" fmla="val -53878"/>
              <a:gd name="adj2" fmla="val 50940"/>
            </a:avLst>
          </a:prstGeom>
          <a:solidFill>
            <a:srgbClr val="396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991096" y="808887"/>
            <a:ext cx="4209807" cy="2062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</a:p>
          <a:p>
            <a:pPr algn="ctr" defTabSz="914377"/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endParaRPr lang="en-US" sz="4267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77"/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048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7B29F49B-1614-4116-BAEB-861E2BB41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6857107"/>
          </a:xfrm>
          <a:prstGeom prst="rect">
            <a:avLst/>
          </a:prstGeom>
        </p:spPr>
      </p:pic>
      <p:sp>
        <p:nvSpPr>
          <p:cNvPr id="14" name="矩形 16">
            <a:extLst>
              <a:ext uri="{FF2B5EF4-FFF2-40B4-BE49-F238E27FC236}">
                <a16:creationId xmlns:a16="http://schemas.microsoft.com/office/drawing/2014/main" id="{15D950C0-AB70-4DAE-A840-E53EBD359172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49B0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267EC9-FC11-4BAC-965F-8ABD9552BD6C}"/>
              </a:ext>
            </a:extLst>
          </p:cNvPr>
          <p:cNvSpPr/>
          <p:nvPr/>
        </p:nvSpPr>
        <p:spPr>
          <a:xfrm>
            <a:off x="840658" y="958645"/>
            <a:ext cx="10751574" cy="477847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5C0CEDC-69A2-4BF2-85F7-4175247442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6" y="492841"/>
            <a:ext cx="1256072" cy="12560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2058153" y="1724745"/>
            <a:ext cx="81684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35840" y="3106860"/>
            <a:ext cx="6590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b="1" dirty="0" err="1"/>
              <a:t>Về</a:t>
            </a:r>
            <a:r>
              <a:rPr lang="en-US" sz="3600" b="1" dirty="0"/>
              <a:t> </a:t>
            </a:r>
            <a:r>
              <a:rPr lang="en-US" sz="3600" b="1" dirty="0" err="1"/>
              <a:t>nhà</a:t>
            </a:r>
            <a:r>
              <a:rPr lang="en-US" sz="3600" b="1" dirty="0"/>
              <a:t> </a:t>
            </a:r>
            <a:r>
              <a:rPr lang="en-US" sz="3600" b="1" dirty="0" err="1"/>
              <a:t>đọc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trả</a:t>
            </a:r>
            <a:r>
              <a:rPr lang="en-US" sz="3600" b="1" dirty="0"/>
              <a:t> </a:t>
            </a:r>
            <a:r>
              <a:rPr lang="en-US" sz="3600" b="1" dirty="0" err="1"/>
              <a:t>lời</a:t>
            </a:r>
            <a:r>
              <a:rPr lang="en-US" sz="3600" b="1" dirty="0"/>
              <a:t> </a:t>
            </a:r>
            <a:r>
              <a:rPr lang="en-US" sz="3600" b="1" dirty="0" err="1"/>
              <a:t>bài</a:t>
            </a:r>
            <a:r>
              <a:rPr lang="en-US" sz="3600" b="1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600" b="1" dirty="0" err="1"/>
              <a:t>Chuẩn</a:t>
            </a:r>
            <a:r>
              <a:rPr lang="en-US" sz="3600" b="1" dirty="0"/>
              <a:t> </a:t>
            </a:r>
            <a:r>
              <a:rPr lang="en-US" sz="3600" b="1" err="1"/>
              <a:t>bị</a:t>
            </a:r>
            <a:r>
              <a:rPr lang="en-US" sz="3600" b="1"/>
              <a:t> bài học sau.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5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7ACB1075-91F1-4EDD-BE0D-848C398F2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68571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51C532-89DC-47F8-A67C-B25CC3214E19}"/>
              </a:ext>
            </a:extLst>
          </p:cNvPr>
          <p:cNvSpPr/>
          <p:nvPr/>
        </p:nvSpPr>
        <p:spPr>
          <a:xfrm>
            <a:off x="840658" y="958645"/>
            <a:ext cx="10751574" cy="477847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31"/>
          <p:cNvSpPr txBox="1"/>
          <p:nvPr/>
        </p:nvSpPr>
        <p:spPr>
          <a:xfrm>
            <a:off x="1908790" y="2117904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Chúc</a:t>
            </a:r>
            <a:r>
              <a:rPr lang="en-US" altLang="zh-CN" sz="5333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5333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5333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ngoan</a:t>
            </a:r>
            <a:r>
              <a:rPr lang="en-US" altLang="zh-CN" sz="5333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5333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5333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giỏi</a:t>
            </a:r>
            <a:endParaRPr lang="zh-CN" altLang="en-US" sz="5333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74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110</Words>
  <Application>Microsoft Office PowerPoint</Application>
  <PresentationFormat>Widescreen</PresentationFormat>
  <Paragraphs>25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Arial-Rounded</vt:lpstr>
      <vt:lpstr>Calibri</vt:lpstr>
      <vt:lpstr>Calibri Light</vt:lpstr>
      <vt:lpstr>Times New Roman</vt:lpstr>
      <vt:lpstr>UTM Avo</vt:lpstr>
      <vt:lpstr>字魂36号-正文宋楷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1</cp:revision>
  <dcterms:created xsi:type="dcterms:W3CDTF">2022-04-24T12:48:17Z</dcterms:created>
  <dcterms:modified xsi:type="dcterms:W3CDTF">2022-04-24T12:53:41Z</dcterms:modified>
</cp:coreProperties>
</file>