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82" r:id="rId3"/>
    <p:sldMasterId id="2147483694" r:id="rId4"/>
    <p:sldMasterId id="2147483706" r:id="rId5"/>
    <p:sldMasterId id="2147483719" r:id="rId6"/>
    <p:sldMasterId id="2147483733" r:id="rId7"/>
  </p:sldMasterIdLst>
  <p:notesMasterIdLst>
    <p:notesMasterId r:id="rId15"/>
  </p:notesMasterIdLst>
  <p:sldIdLst>
    <p:sldId id="3409" r:id="rId8"/>
    <p:sldId id="348" r:id="rId9"/>
    <p:sldId id="377" r:id="rId10"/>
    <p:sldId id="265" r:id="rId11"/>
    <p:sldId id="304" r:id="rId12"/>
    <p:sldId id="3401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/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5.png"/><Relationship Id="rId18" Type="http://schemas.openxmlformats.org/officeDocument/2006/relationships/image" Target="../media/image68.GIF"/><Relationship Id="rId26" Type="http://schemas.microsoft.com/office/2007/relationships/hdphoto" Target="../media/hdphoto12.wdp"/><Relationship Id="rId3" Type="http://schemas.openxmlformats.org/officeDocument/2006/relationships/image" Target="../media/image59.png"/><Relationship Id="rId21" Type="http://schemas.openxmlformats.org/officeDocument/2006/relationships/image" Target="../media/image70.png"/><Relationship Id="rId7" Type="http://schemas.openxmlformats.org/officeDocument/2006/relationships/image" Target="../media/image61.png"/><Relationship Id="rId12" Type="http://schemas.openxmlformats.org/officeDocument/2006/relationships/image" Target="../media/image64.GIF"/><Relationship Id="rId17" Type="http://schemas.openxmlformats.org/officeDocument/2006/relationships/image" Target="../media/image67.png"/><Relationship Id="rId25" Type="http://schemas.openxmlformats.org/officeDocument/2006/relationships/image" Target="../media/image72.png"/><Relationship Id="rId2" Type="http://schemas.openxmlformats.org/officeDocument/2006/relationships/image" Target="../media/image58.GIF"/><Relationship Id="rId16" Type="http://schemas.microsoft.com/office/2007/relationships/hdphoto" Target="../media/hdphoto8.wdp"/><Relationship Id="rId20" Type="http://schemas.microsoft.com/office/2007/relationships/hdphoto" Target="../media/hdphoto9.wdp"/><Relationship Id="rId29" Type="http://schemas.openxmlformats.org/officeDocument/2006/relationships/image" Target="../media/image74.GIF"/><Relationship Id="rId1" Type="http://schemas.openxmlformats.org/officeDocument/2006/relationships/slideLayout" Target="../slideLayouts/slideLayout79.xml"/><Relationship Id="rId6" Type="http://schemas.microsoft.com/office/2007/relationships/hdphoto" Target="../media/hdphoto4.wdp"/><Relationship Id="rId11" Type="http://schemas.openxmlformats.org/officeDocument/2006/relationships/image" Target="../media/image63.GIF"/><Relationship Id="rId24" Type="http://schemas.microsoft.com/office/2007/relationships/hdphoto" Target="../media/hdphoto11.wdp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23" Type="http://schemas.openxmlformats.org/officeDocument/2006/relationships/image" Target="../media/image71.png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image" Target="../media/image69.png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62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73.png"/><Relationship Id="rId30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NÓI VÀ 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noProof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Kể chuyện Bóp nát quả cam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5642" y="702368"/>
            <a:ext cx="457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9817" y="4245441"/>
            <a:ext cx="45481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0964" y="626619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8939" y="-145719"/>
            <a:ext cx="410953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Bóp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nát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cam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093"/>
          <a:stretch>
            <a:fillRect/>
          </a:stretch>
        </p:blipFill>
        <p:spPr>
          <a:xfrm>
            <a:off x="1586909" y="1398957"/>
            <a:ext cx="9187894" cy="2409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7050"/>
          <a:stretch>
            <a:fillRect/>
          </a:stretch>
        </p:blipFill>
        <p:spPr>
          <a:xfrm>
            <a:off x="1586908" y="4018593"/>
            <a:ext cx="9073593" cy="24130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735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kể trong nhóm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6415" y="703045"/>
            <a:ext cx="8522879" cy="1462174"/>
            <a:chOff x="511811" y="527283"/>
            <a:chExt cx="5834378" cy="10966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1" y="527283"/>
              <a:ext cx="5834378" cy="1096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58319" y="654906"/>
              <a:ext cx="3978761" cy="84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hùng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tuổi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Trần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Quốc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Toản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343" y="2500142"/>
            <a:ext cx="6160243" cy="353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Widescreen</PresentationFormat>
  <Paragraphs>19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Times New Roman</vt:lpstr>
      <vt:lpstr>UTM Avo</vt:lpstr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50</cp:revision>
  <dcterms:created xsi:type="dcterms:W3CDTF">2021-07-20T01:55:00Z</dcterms:created>
  <dcterms:modified xsi:type="dcterms:W3CDTF">2022-04-25T05:52:45Z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36E8F3DBDE7749C9956E8EA08E0EA6ED</vt:lpwstr>
  </property>
  <property fmtid="{D5CDD505-2E9C-101B-9397-08002B2CF9AE}" pid="3" name="KSOProductBuildVer">
    <vt:lpwstr>1033-11.2.0.11074</vt:lpwstr>
  </property>
</Properties>
</file>