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402" r:id="rId3"/>
    <p:sldId id="3403" r:id="rId4"/>
    <p:sldId id="267" r:id="rId5"/>
    <p:sldId id="3404" r:id="rId6"/>
    <p:sldId id="515" r:id="rId7"/>
    <p:sldId id="2920" r:id="rId8"/>
    <p:sldId id="3405" r:id="rId9"/>
    <p:sldId id="496" r:id="rId10"/>
    <p:sldId id="340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1172-B25C-4F56-AEF2-B7987784E16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774F5-5041-429E-9B15-62641F26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3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9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3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B4BF-E8FC-4099-87E2-59B8A6900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321963-0201-41BF-AFA8-44D846243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21AC9-446F-40C9-A9AF-8CA97D482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6938-ADC5-474C-86FE-D2AF48B5421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C528D-22FD-4ED7-B3A7-5DA582B76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56C51-7B19-4431-9499-98920AD9F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95A90-DBDC-4F3F-BE80-147D3E6CE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1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EB163-D53D-43CB-B935-FE2A9F427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D73C3-6388-46BE-814E-ECE163AA1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9088A-23C4-40CC-B064-F2D5E9C9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6938-ADC5-474C-86FE-D2AF48B5421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BB38F-F6D3-49D5-841F-2C8806A2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9C002-8DE2-4B26-A75F-005035CC4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95A90-DBDC-4F3F-BE80-147D3E6CE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5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D58FA2-5B12-4EFA-B86B-6CDBAED19A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9829F8-313D-4955-A3E5-93D6886B4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5A5D6-987D-4202-90E2-1740FABB3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6938-ADC5-474C-86FE-D2AF48B5421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18FAF-7296-4B93-8244-F41AFC479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4DEAF-BC3E-4679-9693-E7480224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95A90-DBDC-4F3F-BE80-147D3E6CE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7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426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72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A286-8982-47E8-8A68-D28A369A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8FAD1-51A8-4002-BC65-BFFF84078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12624-5A41-45DB-8C69-D69CD5E22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6938-ADC5-474C-86FE-D2AF48B5421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0A8AF-85DD-425E-909E-4ED77DD4C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D822F-DFF1-445E-8BF9-A3C452D2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95A90-DBDC-4F3F-BE80-147D3E6CE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1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F392-3A29-4C38-8C53-7E8DB596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9076D-C78C-420B-912A-88E508D2F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B793A-1E26-4AE3-97DF-28654BCAF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6938-ADC5-474C-86FE-D2AF48B5421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04501-5549-4AF9-AFB3-F132BF42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A39A-4E23-4955-856F-CFE93D57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95A90-DBDC-4F3F-BE80-147D3E6CE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77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62598-7182-4AE7-93D3-F3EADBFE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D2D63-7F60-4CED-AAF8-CC3B092EB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7AB5D-D3AA-4B4B-B3D1-053CE6BE4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F189C-0033-45B2-82EE-6BF61E7E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6938-ADC5-474C-86FE-D2AF48B5421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34BF2-5D9D-4908-A034-E23CA55DD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B9E1B-0990-497B-89BA-C1628C03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95A90-DBDC-4F3F-BE80-147D3E6CE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59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B8BE3-64DC-4274-A5A3-05624A2E1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3365E-CFA3-441F-B084-D376030F1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5496A-056B-4A6E-B1FB-7D5615033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7818E0-9175-474F-A29B-63F113F8D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9AD80-CDC1-409F-951D-F80D7D4A7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CB5335-6E01-411A-A066-E03D1B197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6938-ADC5-474C-86FE-D2AF48B5421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D5BB98-9D66-4F62-A0FC-BFE9AE898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417F1-72A7-4E61-BF21-474C416C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95A90-DBDC-4F3F-BE80-147D3E6CE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5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48F55-BEE9-4F16-968A-9B2B9730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315C4-D352-406B-9FED-E08FBDE82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6938-ADC5-474C-86FE-D2AF48B5421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33B14E-CC0D-4EFA-A061-012B288E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4C196-A481-4D87-A819-9F727E7A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95A90-DBDC-4F3F-BE80-147D3E6CE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6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4BB3E-7FAE-40CE-A85C-75E940E00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6938-ADC5-474C-86FE-D2AF48B5421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752019-163D-4883-ADF1-38308E1D0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24732-F063-4CE7-8AAF-2FB76926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95A90-DBDC-4F3F-BE80-147D3E6CE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6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F5CE-F642-46AB-B024-ABFE8132E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C5FB3-17CD-4D50-A0BC-5BF90ED30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61946-1A6F-47C1-A1F3-7B462CE7E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FEDD4A-B01F-4720-97F0-1931DF00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6938-ADC5-474C-86FE-D2AF48B5421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E360F-2D39-4A7D-9DA3-18BFC5AFF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7A65D-F073-476C-99A8-3C188ED0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95A90-DBDC-4F3F-BE80-147D3E6CE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0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E2C39-A96E-4746-9993-F371A083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E1410-A93C-4F4D-9F13-DDA69E51D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48884-05AA-4402-926C-4BA57E622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0147E-16D1-4D67-831D-67FBD253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D6938-ADC5-474C-86FE-D2AF48B5421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43876-8E37-4450-9059-F268B1C5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35998-CBB1-4924-9BB1-236E792D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95A90-DBDC-4F3F-BE80-147D3E6CE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8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1753EA-36DB-4261-9EF6-3F2B0C95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BB10D-EB62-49FC-BD84-0EC819604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9595D-F8E6-4EE0-956D-417A3C6B3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D6938-ADC5-474C-86FE-D2AF48B5421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8D0AA-15EC-4ADF-B783-F373BC535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D1268-FB63-4A4A-A8FD-FD00C55D3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95A90-DBDC-4F3F-BE80-147D3E6CE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0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2D3A277E-18EE-4294-AF4F-8E94F85F2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02A521D1-F907-4973-9D42-AE1EAFF2B11E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9B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4A36A0-FD6D-4D2A-A72D-061961DEE54C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08617-F6FD-42D7-94AC-58B21691E1C8}"/>
              </a:ext>
            </a:extLst>
          </p:cNvPr>
          <p:cNvSpPr txBox="1"/>
          <p:nvPr/>
        </p:nvSpPr>
        <p:spPr>
          <a:xfrm>
            <a:off x="4092332" y="48159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5CC90-3BF7-4942-9139-187CBB92C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492841"/>
            <a:ext cx="1256072" cy="1256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CBC417-DE9E-46C4-83AB-BF45717BF6D3}"/>
              </a:ext>
            </a:extLst>
          </p:cNvPr>
          <p:cNvSpPr txBox="1"/>
          <p:nvPr/>
        </p:nvSpPr>
        <p:spPr>
          <a:xfrm>
            <a:off x="932273" y="1970583"/>
            <a:ext cx="10782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22: ĐỌC MỞ RỘNG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6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23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42B81-AA33-4B4A-B8EB-91CDB9EDD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99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792785" y="3054021"/>
            <a:ext cx="680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 HỌC KẾT THÚC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394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3E2E14-D8D3-40E6-BC1F-2B11D5072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9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5DDEC1-10AA-49B2-A207-148C390D27E9}"/>
              </a:ext>
            </a:extLst>
          </p:cNvPr>
          <p:cNvSpPr txBox="1"/>
          <p:nvPr/>
        </p:nvSpPr>
        <p:spPr>
          <a:xfrm>
            <a:off x="2913779" y="2321328"/>
            <a:ext cx="680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KHỞI ĐỘNG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ú Bộ Đội Nhạc Thiếu Nhi Có Lời_48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0FF3875-7E89-41DF-8176-4EBB575BE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793" y="538316"/>
            <a:ext cx="11176414" cy="5759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C71036-C79E-4342-8013-E9B2C7926D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3" y="391494"/>
            <a:ext cx="1256072" cy="125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8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sp>
        <p:nvSpPr>
          <p:cNvPr id="214" name="Freeform 30"/>
          <p:cNvSpPr>
            <a:spLocks noEditPoints="1"/>
          </p:cNvSpPr>
          <p:nvPr/>
        </p:nvSpPr>
        <p:spPr bwMode="auto">
          <a:xfrm>
            <a:off x="10427910" y="200802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7" name="Freeform 30"/>
          <p:cNvSpPr>
            <a:spLocks noEditPoints="1"/>
          </p:cNvSpPr>
          <p:nvPr/>
        </p:nvSpPr>
        <p:spPr bwMode="auto">
          <a:xfrm>
            <a:off x="11077432" y="41996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127A6BA7-BDFC-4B73-97C3-CE26C402C238}"/>
              </a:ext>
            </a:extLst>
          </p:cNvPr>
          <p:cNvSpPr txBox="1"/>
          <p:nvPr/>
        </p:nvSpPr>
        <p:spPr>
          <a:xfrm>
            <a:off x="1602341" y="1052469"/>
            <a:ext cx="945593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999D3E5-CE7C-4D15-A311-E4339C3F63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3733" y="2014467"/>
            <a:ext cx="8264533" cy="42653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4DDF9-755A-4C15-9767-F688C935D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9" y="441063"/>
            <a:ext cx="7250349" cy="5975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B00D-8538-42FD-8E14-BEF4C9FC6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19" y="0"/>
            <a:ext cx="4561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A92520-FD15-48C9-AD08-2D7C1EA5B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9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589314" y="2336076"/>
            <a:ext cx="680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1935476" y="947185"/>
            <a:ext cx="8934086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cho các bạn nghe điều thú vị em đọc được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636267" y="660994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B64C02-D7C1-416C-831D-2152E691313D}"/>
              </a:ext>
            </a:extLst>
          </p:cNvPr>
          <p:cNvGrpSpPr/>
          <p:nvPr/>
        </p:nvGrpSpPr>
        <p:grpSpPr>
          <a:xfrm>
            <a:off x="2513001" y="2365830"/>
            <a:ext cx="6240804" cy="3917332"/>
            <a:chOff x="1119306" y="1061884"/>
            <a:chExt cx="4246423" cy="3133892"/>
          </a:xfrm>
        </p:grpSpPr>
        <p:pic>
          <p:nvPicPr>
            <p:cNvPr id="15" name="Picture 2" descr="20210409090849_wm_shs-tieng-viet-2-tap-1">
              <a:extLst>
                <a:ext uri="{FF2B5EF4-FFF2-40B4-BE49-F238E27FC236}">
                  <a16:creationId xmlns:a16="http://schemas.microsoft.com/office/drawing/2014/main" id="{3C2DEB06-EBC7-4C07-BED1-806B58DCAE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99" t="77645" r="17003" b="3774"/>
            <a:stretch/>
          </p:blipFill>
          <p:spPr bwMode="auto">
            <a:xfrm>
              <a:off x="1196395" y="1364086"/>
              <a:ext cx="4169334" cy="283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8F4AE7-9E1A-44A3-819F-845BD54F5E2A}"/>
                </a:ext>
              </a:extLst>
            </p:cNvPr>
            <p:cNvSpPr/>
            <p:nvPr/>
          </p:nvSpPr>
          <p:spPr>
            <a:xfrm>
              <a:off x="3195484" y="1061884"/>
              <a:ext cx="2170245" cy="5014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096244-4E94-4617-B244-F83EC2D6A80B}"/>
                </a:ext>
              </a:extLst>
            </p:cNvPr>
            <p:cNvSpPr/>
            <p:nvPr/>
          </p:nvSpPr>
          <p:spPr>
            <a:xfrm>
              <a:off x="1119306" y="1364086"/>
              <a:ext cx="717756" cy="5014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40B740D-A4E4-4CAC-9B8B-169CFBA0357C}"/>
              </a:ext>
            </a:extLst>
          </p:cNvPr>
          <p:cNvSpPr txBox="1"/>
          <p:nvPr/>
        </p:nvSpPr>
        <p:spPr>
          <a:xfrm>
            <a:off x="1751212" y="1115928"/>
            <a:ext cx="9971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1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tin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189" marR="0" lvl="1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tin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86C28A-326B-437B-B5E0-6794FE85D73E}"/>
              </a:ext>
            </a:extLst>
          </p:cNvPr>
          <p:cNvGrpSpPr/>
          <p:nvPr/>
        </p:nvGrpSpPr>
        <p:grpSpPr>
          <a:xfrm>
            <a:off x="7079085" y="2268536"/>
            <a:ext cx="4171399" cy="1665772"/>
            <a:chOff x="748309" y="1557849"/>
            <a:chExt cx="1671483" cy="1210644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9AA7FBC1-DAEB-4688-8B9C-B49F4C3F41D7}"/>
                </a:ext>
              </a:extLst>
            </p:cNvPr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79E9C5-C9F8-4499-9124-0F7AD7A613F3}"/>
                </a:ext>
              </a:extLst>
            </p:cNvPr>
            <p:cNvSpPr txBox="1"/>
            <p:nvPr/>
          </p:nvSpPr>
          <p:spPr>
            <a:xfrm>
              <a:off x="780514" y="1626443"/>
              <a:ext cx="1638415" cy="1142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26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Năm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tuần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khối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2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tham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quan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đấy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7E57057-7189-4B48-BAB6-38C895F9B80C}"/>
              </a:ext>
            </a:extLst>
          </p:cNvPr>
          <p:cNvSpPr txBox="1"/>
          <p:nvPr/>
        </p:nvSpPr>
        <p:spPr>
          <a:xfrm>
            <a:off x="2751174" y="341816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154</Words>
  <Application>Microsoft Office PowerPoint</Application>
  <PresentationFormat>Widescreen</PresentationFormat>
  <Paragraphs>28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Arial</vt:lpstr>
      <vt:lpstr>Arial-Rounded</vt:lpstr>
      <vt:lpstr>Calibri</vt:lpstr>
      <vt:lpstr>Calibri Light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4</cp:revision>
  <dcterms:created xsi:type="dcterms:W3CDTF">2022-04-17T13:10:08Z</dcterms:created>
  <dcterms:modified xsi:type="dcterms:W3CDTF">2022-04-17T13:59:35Z</dcterms:modified>
</cp:coreProperties>
</file>