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84" r:id="rId3"/>
    <p:sldMasterId id="2147483696" r:id="rId4"/>
    <p:sldMasterId id="2147483708" r:id="rId5"/>
    <p:sldMasterId id="2147483722" r:id="rId6"/>
  </p:sldMasterIdLst>
  <p:notesMasterIdLst>
    <p:notesMasterId r:id="rId16"/>
  </p:notesMasterIdLst>
  <p:sldIdLst>
    <p:sldId id="3409" r:id="rId7"/>
    <p:sldId id="3411" r:id="rId8"/>
    <p:sldId id="3412" r:id="rId9"/>
    <p:sldId id="265" r:id="rId10"/>
    <p:sldId id="3414" r:id="rId11"/>
    <p:sldId id="3413" r:id="rId12"/>
    <p:sldId id="3415" r:id="rId13"/>
    <p:sldId id="496" r:id="rId14"/>
    <p:sldId id="34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WordArt 5"/>
          <p:cNvSpPr>
            <a:spLocks noChangeArrowheads="1" noChangeShapeType="1" noTextEdit="1"/>
          </p:cNvSpPr>
          <p:nvPr/>
        </p:nvSpPr>
        <p:spPr bwMode="auto">
          <a:xfrm>
            <a:off x="2658723" y="1931679"/>
            <a:ext cx="7225506" cy="197463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1212"/>
              </a:avLst>
            </a:prstTxWarp>
          </a:bodyPr>
          <a:lstStyle/>
          <a:p>
            <a:pPr algn="ctr">
              <a:defRPr/>
            </a:pPr>
            <a:r>
              <a:rPr lang="en-US" sz="4400" kern="10" dirty="0">
                <a:ln w="9525">
                  <a:solidFill>
                    <a:srgbClr val="9900FF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algn="ctr">
              <a:defRPr/>
            </a:pPr>
            <a:r>
              <a:rPr lang="vi-VN" altLang="en-US" sz="4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MÔN TIẾNG VIỆT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33245" y="2810510"/>
            <a:ext cx="87109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  <a:p>
            <a:pPr algn="ctr"/>
            <a:r>
              <a:rPr lang="vi-VN" alt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</a:t>
            </a:r>
            <a:r>
              <a:rPr lang="en-US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US" sz="48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800" b="1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Mở rộng vốn từ về nghề nghiệp.</a:t>
            </a:r>
            <a:endParaRPr lang="vi-VN" altLang="en-US" sz="4800" b="1" dirty="0">
              <a:ln w="22225">
                <a:solidFill>
                  <a:srgbClr val="7030A0"/>
                </a:solidFill>
                <a:prstDash val="solid"/>
              </a:ln>
              <a:solidFill>
                <a:srgbClr val="CCCC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1" presetClass="emph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635" y="773430"/>
            <a:ext cx="388048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8375" y="773430"/>
            <a:ext cx="2257425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552055" y="774065"/>
            <a:ext cx="365442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757555" y="3519170"/>
            <a:ext cx="3128645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>
            <a:off x="4262120" y="3519170"/>
            <a:ext cx="2774315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>
            <a:off x="7552055" y="3503930"/>
            <a:ext cx="3333750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1000760" y="-195580"/>
            <a:ext cx="11191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21"/>
          <p:cNvSpPr/>
          <p:nvPr/>
        </p:nvSpPr>
        <p:spPr>
          <a:xfrm>
            <a:off x="1263015" y="2801620"/>
            <a:ext cx="1791970" cy="572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/>
          <p:cNvSpPr/>
          <p:nvPr/>
        </p:nvSpPr>
        <p:spPr>
          <a:xfrm>
            <a:off x="4334510" y="2834640"/>
            <a:ext cx="3145790" cy="6515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8475345" y="2833370"/>
            <a:ext cx="1807845" cy="577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21"/>
          <p:cNvSpPr/>
          <p:nvPr/>
        </p:nvSpPr>
        <p:spPr>
          <a:xfrm>
            <a:off x="1379914" y="5779867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thủy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thủ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ounded Rectangle 21"/>
          <p:cNvSpPr/>
          <p:nvPr/>
        </p:nvSpPr>
        <p:spPr>
          <a:xfrm>
            <a:off x="5003785" y="5812826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lái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xe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Rounded Rectangle 21"/>
          <p:cNvSpPr/>
          <p:nvPr/>
        </p:nvSpPr>
        <p:spPr>
          <a:xfrm>
            <a:off x="8034548" y="5779867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nông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dân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1423094" y="5780502"/>
            <a:ext cx="188407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21"/>
          <p:cNvSpPr/>
          <p:nvPr/>
        </p:nvSpPr>
        <p:spPr>
          <a:xfrm>
            <a:off x="5046965" y="5813461"/>
            <a:ext cx="1291220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21"/>
          <p:cNvSpPr/>
          <p:nvPr/>
        </p:nvSpPr>
        <p:spPr>
          <a:xfrm>
            <a:off x="8077728" y="5780502"/>
            <a:ext cx="2205712" cy="807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10" grpId="0" bldLvl="0" animBg="1"/>
      <p:bldP spid="11" grpId="0" bldLvl="0" animBg="1"/>
      <p:bldP spid="11" grpId="1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7980" y="773430"/>
            <a:ext cx="388048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86345" y="805815"/>
            <a:ext cx="2257425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7007225" y="3751580"/>
            <a:ext cx="3654425" cy="2028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1993900" y="3503295"/>
            <a:ext cx="3128645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1"/>
          <p:cNvSpPr txBox="1"/>
          <p:nvPr/>
        </p:nvSpPr>
        <p:spPr>
          <a:xfrm>
            <a:off x="1000760" y="-195580"/>
            <a:ext cx="11191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21"/>
          <p:cNvSpPr/>
          <p:nvPr/>
        </p:nvSpPr>
        <p:spPr>
          <a:xfrm>
            <a:off x="2662555" y="2844165"/>
            <a:ext cx="1791970" cy="572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1"/>
          <p:cNvSpPr/>
          <p:nvPr/>
        </p:nvSpPr>
        <p:spPr>
          <a:xfrm>
            <a:off x="7141845" y="2941955"/>
            <a:ext cx="3145790" cy="6515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/>
          <p:cNvSpPr/>
          <p:nvPr/>
        </p:nvSpPr>
        <p:spPr>
          <a:xfrm>
            <a:off x="7930515" y="5901690"/>
            <a:ext cx="1807845" cy="577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566670" y="5925185"/>
            <a:ext cx="1887855" cy="554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11"/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2"/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2028190" y="533400"/>
            <a:ext cx="8043545" cy="5218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ounded Rectangle 21"/>
          <p:cNvSpPr/>
          <p:nvPr/>
        </p:nvSpPr>
        <p:spPr>
          <a:xfrm>
            <a:off x="5043805" y="6002655"/>
            <a:ext cx="1887855" cy="5543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bè</a:t>
            </a:r>
            <a:endParaRPr lang="vi-VN" alt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10"/>
          <p:cNvSpPr/>
          <p:nvPr/>
        </p:nvSpPr>
        <p:spPr>
          <a:xfrm>
            <a:off x="7228775" y="2788966"/>
            <a:ext cx="4146142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11"/>
          <p:cNvSpPr/>
          <p:nvPr/>
        </p:nvSpPr>
        <p:spPr>
          <a:xfrm>
            <a:off x="7228775" y="3617209"/>
            <a:ext cx="4146143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2"/>
          <p:cNvSpPr/>
          <p:nvPr/>
        </p:nvSpPr>
        <p:spPr>
          <a:xfrm>
            <a:off x="7189967" y="4445336"/>
            <a:ext cx="4184951" cy="65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50235" y="2826998"/>
            <a:ext cx="5527273" cy="654232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1150235" y="365043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1150235" y="4448164"/>
            <a:ext cx="5527273" cy="651467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1963" y="2322359"/>
            <a:ext cx="905362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+mj-lt"/>
              </a:rPr>
              <a:t>   A                                    B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677508" y="3179514"/>
            <a:ext cx="551267" cy="788829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  <a:endCxn id="8" idx="1"/>
          </p:cNvCxnSpPr>
          <p:nvPr/>
        </p:nvCxnSpPr>
        <p:spPr>
          <a:xfrm>
            <a:off x="6677508" y="3976168"/>
            <a:ext cx="512459" cy="794902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3"/>
            <a:endCxn id="6" idx="1"/>
          </p:cNvCxnSpPr>
          <p:nvPr/>
        </p:nvCxnSpPr>
        <p:spPr>
          <a:xfrm flipV="1">
            <a:off x="6677508" y="3114700"/>
            <a:ext cx="551267" cy="165919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853" y="1419540"/>
            <a:ext cx="1060659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13"/>
          <p:cNvSpPr/>
          <p:nvPr/>
        </p:nvSpPr>
        <p:spPr>
          <a:xfrm>
            <a:off x="1149985" y="2827020"/>
            <a:ext cx="8076565" cy="65405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đánh cá.</a:t>
            </a:r>
          </a:p>
        </p:txBody>
      </p:sp>
      <p:sp>
        <p:nvSpPr>
          <p:cNvPr id="10" name="Rounded Rectangle 14"/>
          <p:cNvSpPr/>
          <p:nvPr/>
        </p:nvSpPr>
        <p:spPr>
          <a:xfrm>
            <a:off x="1149985" y="3650615"/>
            <a:ext cx="8075930" cy="65151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canh giữ biển đảo.</a:t>
            </a:r>
          </a:p>
        </p:txBody>
      </p:sp>
      <p:sp>
        <p:nvSpPr>
          <p:cNvPr id="11" name="Rounded Rectangle 15"/>
          <p:cNvSpPr/>
          <p:nvPr/>
        </p:nvSpPr>
        <p:spPr>
          <a:xfrm>
            <a:off x="1149985" y="4448175"/>
            <a:ext cx="8077200" cy="651510"/>
          </a:xfrm>
          <a:prstGeom prst="roundRect">
            <a:avLst/>
          </a:prstGeom>
          <a:solidFill>
            <a:srgbClr val="92D05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nuôi tôm cá.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solidFill>
                <a:srgbClr val="FFFFFF"/>
              </a:solidFill>
              <a:ea typeface="字魂35号-经典雅黑" panose="00000500000000000000" pitchFamily="2" charset="-122"/>
            </a:endParaRPr>
          </a:p>
        </p:txBody>
      </p:sp>
      <p:cxnSp>
        <p:nvCxnSpPr>
          <p:cNvPr id="20" name="30"/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/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85867" y="1288403"/>
            <a:ext cx="6228915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Dựa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2,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đặt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lang="en-US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Fisher cartoon character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862"/>
          <a:stretch>
            <a:fillRect/>
          </a:stretch>
        </p:blipFill>
        <p:spPr bwMode="auto">
          <a:xfrm>
            <a:off x="1068129" y="1288403"/>
            <a:ext cx="3876165" cy="43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/>
          <p:nvPr/>
        </p:nvSpPr>
        <p:spPr>
          <a:xfrm>
            <a:off x="5585869" y="3192703"/>
            <a:ext cx="5754896" cy="3014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</a:p>
          <a:p>
            <a:pPr marL="3810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dân chài ra khơi để làm gì?</a:t>
            </a:r>
          </a:p>
          <a:p>
            <a:pPr marL="38100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dân chài ra khơi để đánh cá.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1" b="65434"/>
          <a:stretch>
            <a:fillRect/>
          </a:stretch>
        </p:blipFill>
        <p:spPr>
          <a:xfrm>
            <a:off x="0" y="0"/>
            <a:ext cx="6423711" cy="2676148"/>
          </a:xfrm>
          <a:prstGeom prst="rect">
            <a:avLst/>
          </a:prstGeom>
        </p:spPr>
      </p:pic>
      <p:pic>
        <p:nvPicPr>
          <p:cNvPr id="9" name="图片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946400"/>
            <a:ext cx="11175999" cy="3902924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432">
            <a:off x="10523532" y="187564"/>
            <a:ext cx="1371111" cy="1942292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3995"/>
            <a:ext cx="1238885" cy="669290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39529"/>
          <a:stretch>
            <a:fillRect/>
          </a:stretch>
        </p:blipFill>
        <p:spPr>
          <a:xfrm flipH="1">
            <a:off x="3776980" y="4617402"/>
            <a:ext cx="991870" cy="2046605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9" t="1142" r="11883" b="-1142"/>
          <a:stretch>
            <a:fillRect/>
          </a:stretch>
        </p:blipFill>
        <p:spPr>
          <a:xfrm>
            <a:off x="5410199" y="3981509"/>
            <a:ext cx="1050290" cy="2212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36750" y="2257137"/>
            <a:ext cx="8750299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CHÚC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CHĂM</a:t>
            </a:r>
            <a:r>
              <a:rPr kumimoji="0" lang="vi-VN" sz="48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 charset="0"/>
                <a:cs typeface="Calibri" panose="020F0502020204030204" charset="0"/>
              </a:rPr>
              <a:t> NGOAN, </a:t>
            </a:r>
            <a:r>
              <a:rPr kumimoji="0" lang="en-US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HỌC TỐT</a:t>
            </a:r>
            <a:r>
              <a:rPr kumimoji="0" lang="vi-VN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cs typeface="Times New Roman" panose="02020603050405020304" pitchFamily="18" charset="0"/>
              </a:rPr>
              <a:t>!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Widescreen</PresentationFormat>
  <Paragraphs>50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ITC Avant Garde Std Bk</vt:lpstr>
      <vt:lpstr>Times New Roman</vt:lpstr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47</cp:revision>
  <dcterms:created xsi:type="dcterms:W3CDTF">2021-07-20T01:55:00Z</dcterms:created>
  <dcterms:modified xsi:type="dcterms:W3CDTF">2022-04-17T14:05:24Z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E00F3D554D0B4030BD90893CEE4A685E</vt:lpwstr>
  </property>
  <property fmtid="{D5CDD505-2E9C-101B-9397-08002B2CF9AE}" pid="3" name="KSOProductBuildVer">
    <vt:lpwstr>1033-11.2.0.11074</vt:lpwstr>
  </property>
</Properties>
</file>