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9"/>
  </p:notesMasterIdLst>
  <p:sldIdLst>
    <p:sldId id="2900" r:id="rId4"/>
    <p:sldId id="257" r:id="rId5"/>
    <p:sldId id="403" r:id="rId6"/>
    <p:sldId id="404" r:id="rId7"/>
    <p:sldId id="260" r:id="rId8"/>
    <p:sldId id="261" r:id="rId9"/>
    <p:sldId id="262" r:id="rId10"/>
    <p:sldId id="266" r:id="rId11"/>
    <p:sldId id="316" r:id="rId12"/>
    <p:sldId id="407" r:id="rId13"/>
    <p:sldId id="319" r:id="rId14"/>
    <p:sldId id="356" r:id="rId15"/>
    <p:sldId id="396" r:id="rId16"/>
    <p:sldId id="405" r:id="rId17"/>
    <p:sldId id="406" r:id="rId18"/>
    <p:sldId id="265" r:id="rId19"/>
    <p:sldId id="323" r:id="rId20"/>
    <p:sldId id="358" r:id="rId21"/>
    <p:sldId id="397" r:id="rId22"/>
    <p:sldId id="2007577173" r:id="rId23"/>
    <p:sldId id="398" r:id="rId24"/>
    <p:sldId id="324" r:id="rId25"/>
    <p:sldId id="2007577170" r:id="rId26"/>
    <p:sldId id="2007577172" r:id="rId27"/>
    <p:sldId id="20075771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139" autoAdjust="0"/>
  </p:normalViewPr>
  <p:slideViewPr>
    <p:cSldViewPr snapToGrid="0">
      <p:cViewPr varScale="1">
        <p:scale>
          <a:sx n="58" d="100"/>
          <a:sy n="58" d="100"/>
        </p:scale>
        <p:origin x="2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9166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09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64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321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547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303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7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245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8672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8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99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9692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490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561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9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82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746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9632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98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451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777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175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438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microsoft.com/office/2007/relationships/hdphoto" Target="../media/hdphoto21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8.gif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16.jpeg"/><Relationship Id="rId21" Type="http://schemas.openxmlformats.org/officeDocument/2006/relationships/image" Target="../media/image23.png"/><Relationship Id="rId34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25.png"/><Relationship Id="rId3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microsoft.com/office/2007/relationships/hdphoto" Target="../media/hdphoto10.wdp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36" Type="http://schemas.openxmlformats.org/officeDocument/2006/relationships/image" Target="../media/image30.GIF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microsoft.com/office/2007/relationships/hdphoto" Target="../media/hdphoto16.wdp"/><Relationship Id="rId8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22: THƯ GỬI BỐ NGOÀI ĐẢO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C2767-37E7-417F-A149-038A2799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BE910-B54C-4160-9E78-B005D502668A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20 tháng 4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4D536-1459-4D6C-A01D-3CB452F31448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Việt: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C767D-872D-44FA-B2D5-FEA0121F3E80}"/>
              </a:ext>
            </a:extLst>
          </p:cNvPr>
          <p:cNvSpPr txBox="1"/>
          <p:nvPr/>
        </p:nvSpPr>
        <p:spPr>
          <a:xfrm>
            <a:off x="815265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Thư gửi bố ngoài đảo (tiết 1+2)</a:t>
            </a:r>
          </a:p>
        </p:txBody>
      </p:sp>
    </p:spTree>
    <p:extLst>
      <p:ext uri="{BB962C8B-B14F-4D97-AF65-F5344CB8AC3E}">
        <p14:creationId xmlns:p14="http://schemas.microsoft.com/office/powerpoint/2010/main" val="385509914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54195" y="273014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147311" y="945875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313127" y="131065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232319" y="949017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5" y="1949325"/>
            <a:ext cx="5792031" cy="415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25" y="1949326"/>
            <a:ext cx="4626558" cy="415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375075" y="1383623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3164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36375" y="763412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1" y="0"/>
            <a:ext cx="2869193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42145" y="-74013"/>
            <a:ext cx="271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+mj-lt"/>
              </a:rPr>
              <a:t>mấy</a:t>
            </a:r>
            <a:r>
              <a:rPr lang="en-US" sz="3200" b="1">
                <a:solidFill>
                  <a:schemeClr val="bg1"/>
                </a:solidFill>
                <a:latin typeface="+mj-lt"/>
              </a:rPr>
              <a:t> đoạn?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747991" y="3764233"/>
            <a:ext cx="673694" cy="923330"/>
            <a:chOff x="3356556" y="3068158"/>
            <a:chExt cx="374946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356556" y="3068158"/>
              <a:ext cx="374946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17" y="793549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16" y="2188222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16" y="4603896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932304" y="1318559"/>
            <a:ext cx="570116" cy="827508"/>
            <a:chOff x="3434169" y="3069755"/>
            <a:chExt cx="290404" cy="3332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113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64720" y="798986"/>
            <a:ext cx="273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452157" y="246647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513779" y="491468"/>
            <a:ext cx="51644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778814" y="1754025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dịp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683280" y="2410075"/>
            <a:ext cx="902735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dịp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778814" y="3122110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57048" y="3826194"/>
            <a:ext cx="1085613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đảo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57DE2-A05C-479D-997E-238682A6B6B2}"/>
              </a:ext>
            </a:extLst>
          </p:cNvPr>
          <p:cNvSpPr txBox="1"/>
          <p:nvPr/>
        </p:nvSpPr>
        <p:spPr>
          <a:xfrm>
            <a:off x="878488" y="4608222"/>
            <a:ext cx="902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		b.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		c.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4AFA9-3FFF-4230-9198-2B4D25DB2D5B}"/>
              </a:ext>
            </a:extLst>
          </p:cNvPr>
          <p:cNvSpPr/>
          <p:nvPr/>
        </p:nvSpPr>
        <p:spPr>
          <a:xfrm>
            <a:off x="7242422" y="5624293"/>
            <a:ext cx="482682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EBB5540-5E8A-4EDD-9AF3-C79DD1ED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31" y="160843"/>
            <a:ext cx="1976126" cy="160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551865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1723696" y="1343526"/>
            <a:ext cx="10755203" cy="257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khổ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hương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1633989" y="2023576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+mj-lt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" y="44445"/>
            <a:ext cx="1739356" cy="162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849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04013" y="986269"/>
            <a:ext cx="227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77118" y="666237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925116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849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31868" y="742546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F61EB6-D0CB-4CCA-A077-806311A2C1EF}"/>
              </a:ext>
            </a:extLst>
          </p:cNvPr>
          <p:cNvCxnSpPr>
            <a:cxnSpLocks/>
          </p:cNvCxnSpPr>
          <p:nvPr/>
        </p:nvCxnSpPr>
        <p:spPr>
          <a:xfrm flipH="1">
            <a:off x="4903816" y="66623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612EA0-ABA0-41CD-B81C-51D6DCDE3F4B}"/>
              </a:ext>
            </a:extLst>
          </p:cNvPr>
          <p:cNvCxnSpPr>
            <a:cxnSpLocks/>
          </p:cNvCxnSpPr>
          <p:nvPr/>
        </p:nvCxnSpPr>
        <p:spPr>
          <a:xfrm flipH="1">
            <a:off x="5023221" y="66623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DAA21D-D58F-43A3-AB6D-9A69B541AE52}"/>
              </a:ext>
            </a:extLst>
          </p:cNvPr>
          <p:cNvCxnSpPr>
            <a:cxnSpLocks/>
          </p:cNvCxnSpPr>
          <p:nvPr/>
        </p:nvCxnSpPr>
        <p:spPr>
          <a:xfrm flipH="1">
            <a:off x="5599248" y="108368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D3CCED-0CE7-4563-BF00-B65EFA4DFA02}"/>
              </a:ext>
            </a:extLst>
          </p:cNvPr>
          <p:cNvCxnSpPr>
            <a:cxnSpLocks/>
          </p:cNvCxnSpPr>
          <p:nvPr/>
        </p:nvCxnSpPr>
        <p:spPr>
          <a:xfrm flipH="1">
            <a:off x="5683663" y="111608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D54811-DBD5-4D01-821A-470ACE899348}"/>
              </a:ext>
            </a:extLst>
          </p:cNvPr>
          <p:cNvCxnSpPr>
            <a:cxnSpLocks/>
          </p:cNvCxnSpPr>
          <p:nvPr/>
        </p:nvCxnSpPr>
        <p:spPr>
          <a:xfrm flipH="1">
            <a:off x="5143909" y="215167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9804B7-F1F3-4080-9F79-340CF49C563C}"/>
              </a:ext>
            </a:extLst>
          </p:cNvPr>
          <p:cNvCxnSpPr>
            <a:cxnSpLocks/>
          </p:cNvCxnSpPr>
          <p:nvPr/>
        </p:nvCxnSpPr>
        <p:spPr>
          <a:xfrm flipH="1">
            <a:off x="5263314" y="215167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1A9B2-4412-497D-A5A1-03990394A5CC}"/>
              </a:ext>
            </a:extLst>
          </p:cNvPr>
          <p:cNvCxnSpPr>
            <a:cxnSpLocks/>
          </p:cNvCxnSpPr>
          <p:nvPr/>
        </p:nvCxnSpPr>
        <p:spPr>
          <a:xfrm flipH="1">
            <a:off x="5623960" y="264982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545C42-67DD-4545-97C7-1B43B120BBB3}"/>
              </a:ext>
            </a:extLst>
          </p:cNvPr>
          <p:cNvCxnSpPr>
            <a:cxnSpLocks/>
          </p:cNvCxnSpPr>
          <p:nvPr/>
        </p:nvCxnSpPr>
        <p:spPr>
          <a:xfrm flipH="1">
            <a:off x="5743365" y="264982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466005-A967-4FB0-9573-6714BEF3D3E0}"/>
              </a:ext>
            </a:extLst>
          </p:cNvPr>
          <p:cNvCxnSpPr>
            <a:cxnSpLocks/>
          </p:cNvCxnSpPr>
          <p:nvPr/>
        </p:nvCxnSpPr>
        <p:spPr>
          <a:xfrm flipH="1">
            <a:off x="5360438" y="316627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7A1B0E-5117-44D6-9556-89A2D2138B1D}"/>
              </a:ext>
            </a:extLst>
          </p:cNvPr>
          <p:cNvCxnSpPr>
            <a:cxnSpLocks/>
          </p:cNvCxnSpPr>
          <p:nvPr/>
        </p:nvCxnSpPr>
        <p:spPr>
          <a:xfrm flipH="1">
            <a:off x="5479843" y="316627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8E19D6-DE90-4313-994F-1725AF14B4FA}"/>
              </a:ext>
            </a:extLst>
          </p:cNvPr>
          <p:cNvCxnSpPr>
            <a:cxnSpLocks/>
          </p:cNvCxnSpPr>
          <p:nvPr/>
        </p:nvCxnSpPr>
        <p:spPr>
          <a:xfrm flipH="1">
            <a:off x="5098097" y="368901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BDE519-4989-487F-AB57-40E9109A86A4}"/>
              </a:ext>
            </a:extLst>
          </p:cNvPr>
          <p:cNvCxnSpPr>
            <a:cxnSpLocks/>
          </p:cNvCxnSpPr>
          <p:nvPr/>
        </p:nvCxnSpPr>
        <p:spPr>
          <a:xfrm flipH="1">
            <a:off x="5217502" y="368901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9F130E-0B3E-4665-9FC7-3294F26314D2}"/>
              </a:ext>
            </a:extLst>
          </p:cNvPr>
          <p:cNvCxnSpPr>
            <a:cxnSpLocks/>
          </p:cNvCxnSpPr>
          <p:nvPr/>
        </p:nvCxnSpPr>
        <p:spPr>
          <a:xfrm flipH="1">
            <a:off x="4724708" y="4573553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C00F36-1DC8-4DE9-BB72-C19035582F55}"/>
              </a:ext>
            </a:extLst>
          </p:cNvPr>
          <p:cNvCxnSpPr>
            <a:cxnSpLocks/>
          </p:cNvCxnSpPr>
          <p:nvPr/>
        </p:nvCxnSpPr>
        <p:spPr>
          <a:xfrm flipH="1">
            <a:off x="4844113" y="4573553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4DF62E-BD29-4910-AF27-5D6B57B7F45B}"/>
              </a:ext>
            </a:extLst>
          </p:cNvPr>
          <p:cNvCxnSpPr>
            <a:cxnSpLocks/>
          </p:cNvCxnSpPr>
          <p:nvPr/>
        </p:nvCxnSpPr>
        <p:spPr>
          <a:xfrm flipH="1">
            <a:off x="5072505" y="50893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9857B0-6EAB-4389-9824-5318D3CE0946}"/>
              </a:ext>
            </a:extLst>
          </p:cNvPr>
          <p:cNvCxnSpPr>
            <a:cxnSpLocks/>
          </p:cNvCxnSpPr>
          <p:nvPr/>
        </p:nvCxnSpPr>
        <p:spPr>
          <a:xfrm flipH="1">
            <a:off x="5191910" y="50893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4D2DA6-A883-4D65-9796-8E74A6574AF9}"/>
              </a:ext>
            </a:extLst>
          </p:cNvPr>
          <p:cNvCxnSpPr>
            <a:cxnSpLocks/>
          </p:cNvCxnSpPr>
          <p:nvPr/>
        </p:nvCxnSpPr>
        <p:spPr>
          <a:xfrm flipH="1">
            <a:off x="5203611" y="554596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B527C5-FB56-4F71-B0D1-74D56D6A1323}"/>
              </a:ext>
            </a:extLst>
          </p:cNvPr>
          <p:cNvCxnSpPr>
            <a:cxnSpLocks/>
          </p:cNvCxnSpPr>
          <p:nvPr/>
        </p:nvCxnSpPr>
        <p:spPr>
          <a:xfrm flipH="1">
            <a:off x="5323016" y="554596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301509-9AE9-4FFD-A5B4-D366D53F5B46}"/>
              </a:ext>
            </a:extLst>
          </p:cNvPr>
          <p:cNvCxnSpPr>
            <a:cxnSpLocks/>
          </p:cNvCxnSpPr>
          <p:nvPr/>
        </p:nvCxnSpPr>
        <p:spPr>
          <a:xfrm flipH="1">
            <a:off x="5473533" y="60856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CA2254-49DC-4831-9B35-24A85DAA4BAB}"/>
              </a:ext>
            </a:extLst>
          </p:cNvPr>
          <p:cNvCxnSpPr>
            <a:cxnSpLocks/>
          </p:cNvCxnSpPr>
          <p:nvPr/>
        </p:nvCxnSpPr>
        <p:spPr>
          <a:xfrm flipH="1">
            <a:off x="5592938" y="60856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888B42-0E3D-4CF6-A014-A6019AD3AC44}"/>
              </a:ext>
            </a:extLst>
          </p:cNvPr>
          <p:cNvCxnSpPr>
            <a:cxnSpLocks/>
          </p:cNvCxnSpPr>
          <p:nvPr/>
        </p:nvCxnSpPr>
        <p:spPr>
          <a:xfrm flipH="1">
            <a:off x="11388637" y="12763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E33AC4-6183-4126-9A66-BBE402F706D7}"/>
              </a:ext>
            </a:extLst>
          </p:cNvPr>
          <p:cNvCxnSpPr>
            <a:cxnSpLocks/>
          </p:cNvCxnSpPr>
          <p:nvPr/>
        </p:nvCxnSpPr>
        <p:spPr>
          <a:xfrm flipH="1">
            <a:off x="11508042" y="12763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ECF6D8-A92F-46C4-BAFD-B27F962EBFC8}"/>
              </a:ext>
            </a:extLst>
          </p:cNvPr>
          <p:cNvCxnSpPr>
            <a:cxnSpLocks/>
          </p:cNvCxnSpPr>
          <p:nvPr/>
        </p:nvCxnSpPr>
        <p:spPr>
          <a:xfrm flipH="1">
            <a:off x="10781024" y="190817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5E5D3F-3823-4737-B8C1-88828E3FF191}"/>
              </a:ext>
            </a:extLst>
          </p:cNvPr>
          <p:cNvCxnSpPr>
            <a:cxnSpLocks/>
          </p:cNvCxnSpPr>
          <p:nvPr/>
        </p:nvCxnSpPr>
        <p:spPr>
          <a:xfrm flipH="1">
            <a:off x="10900429" y="190817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370E42-8884-4194-B4A2-93C7F83EF8CC}"/>
              </a:ext>
            </a:extLst>
          </p:cNvPr>
          <p:cNvCxnSpPr>
            <a:cxnSpLocks/>
          </p:cNvCxnSpPr>
          <p:nvPr/>
        </p:nvCxnSpPr>
        <p:spPr>
          <a:xfrm flipH="1">
            <a:off x="11720734" y="2213370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0A5CDE-9EB6-489D-9DA2-8C7ADC2CD33F}"/>
              </a:ext>
            </a:extLst>
          </p:cNvPr>
          <p:cNvCxnSpPr>
            <a:cxnSpLocks/>
          </p:cNvCxnSpPr>
          <p:nvPr/>
        </p:nvCxnSpPr>
        <p:spPr>
          <a:xfrm flipH="1">
            <a:off x="11840139" y="2213370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F3C837-1F29-4E4E-9DF6-896FA9598173}"/>
              </a:ext>
            </a:extLst>
          </p:cNvPr>
          <p:cNvCxnSpPr>
            <a:cxnSpLocks/>
          </p:cNvCxnSpPr>
          <p:nvPr/>
        </p:nvCxnSpPr>
        <p:spPr>
          <a:xfrm flipH="1">
            <a:off x="11013524" y="282375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F1BFE1-ED08-4ED6-9271-E12DA0145058}"/>
              </a:ext>
            </a:extLst>
          </p:cNvPr>
          <p:cNvCxnSpPr>
            <a:cxnSpLocks/>
          </p:cNvCxnSpPr>
          <p:nvPr/>
        </p:nvCxnSpPr>
        <p:spPr>
          <a:xfrm flipH="1">
            <a:off x="11132929" y="282375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04BD75-064E-450D-B105-85EB0961E752}"/>
              </a:ext>
            </a:extLst>
          </p:cNvPr>
          <p:cNvCxnSpPr>
            <a:cxnSpLocks/>
          </p:cNvCxnSpPr>
          <p:nvPr/>
        </p:nvCxnSpPr>
        <p:spPr>
          <a:xfrm flipH="1">
            <a:off x="11025722" y="366303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E659B0-921D-4D06-8DE7-DB875CE278F3}"/>
              </a:ext>
            </a:extLst>
          </p:cNvPr>
          <p:cNvCxnSpPr>
            <a:cxnSpLocks/>
          </p:cNvCxnSpPr>
          <p:nvPr/>
        </p:nvCxnSpPr>
        <p:spPr>
          <a:xfrm flipH="1">
            <a:off x="11145127" y="366303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131272-EE45-4C4E-B6FC-E01F9C9DAF32}"/>
              </a:ext>
            </a:extLst>
          </p:cNvPr>
          <p:cNvCxnSpPr>
            <a:cxnSpLocks/>
          </p:cNvCxnSpPr>
          <p:nvPr/>
        </p:nvCxnSpPr>
        <p:spPr>
          <a:xfrm flipH="1">
            <a:off x="9976346" y="429939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B5B8A0-E81E-491F-BD5F-715432EA25A3}"/>
              </a:ext>
            </a:extLst>
          </p:cNvPr>
          <p:cNvCxnSpPr>
            <a:cxnSpLocks/>
          </p:cNvCxnSpPr>
          <p:nvPr/>
        </p:nvCxnSpPr>
        <p:spPr>
          <a:xfrm flipH="1">
            <a:off x="10095751" y="429939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7F8B48-526D-437B-AED4-9107DCE616D8}"/>
              </a:ext>
            </a:extLst>
          </p:cNvPr>
          <p:cNvCxnSpPr>
            <a:cxnSpLocks/>
          </p:cNvCxnSpPr>
          <p:nvPr/>
        </p:nvCxnSpPr>
        <p:spPr>
          <a:xfrm flipH="1">
            <a:off x="10953821" y="467608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4D840C9-9433-4BF8-98C1-942C0480CE57}"/>
              </a:ext>
            </a:extLst>
          </p:cNvPr>
          <p:cNvCxnSpPr>
            <a:cxnSpLocks/>
          </p:cNvCxnSpPr>
          <p:nvPr/>
        </p:nvCxnSpPr>
        <p:spPr>
          <a:xfrm flipH="1">
            <a:off x="11073226" y="467608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0797A7-00FF-4FB7-A7E6-2A56F2EEA68B}"/>
              </a:ext>
            </a:extLst>
          </p:cNvPr>
          <p:cNvCxnSpPr>
            <a:cxnSpLocks/>
          </p:cNvCxnSpPr>
          <p:nvPr/>
        </p:nvCxnSpPr>
        <p:spPr>
          <a:xfrm flipH="1">
            <a:off x="10542214" y="528646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AD0BD5-C8AF-40CB-9CC2-421E4E33AB54}"/>
              </a:ext>
            </a:extLst>
          </p:cNvPr>
          <p:cNvCxnSpPr>
            <a:cxnSpLocks/>
          </p:cNvCxnSpPr>
          <p:nvPr/>
        </p:nvCxnSpPr>
        <p:spPr>
          <a:xfrm flipH="1">
            <a:off x="10661619" y="528646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7CBC68-0488-4EB8-BAEF-F0A981FEAA53}"/>
              </a:ext>
            </a:extLst>
          </p:cNvPr>
          <p:cNvCxnSpPr>
            <a:cxnSpLocks/>
          </p:cNvCxnSpPr>
          <p:nvPr/>
        </p:nvCxnSpPr>
        <p:spPr>
          <a:xfrm flipH="1">
            <a:off x="1998974" y="3177504"/>
            <a:ext cx="2308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F80795-C2D5-404D-AD2D-E8602E584306}"/>
              </a:ext>
            </a:extLst>
          </p:cNvPr>
          <p:cNvCxnSpPr>
            <a:cxnSpLocks/>
          </p:cNvCxnSpPr>
          <p:nvPr/>
        </p:nvCxnSpPr>
        <p:spPr>
          <a:xfrm flipH="1">
            <a:off x="3481611" y="176417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97D426-688C-4793-B3D9-B48097B7AB68}"/>
              </a:ext>
            </a:extLst>
          </p:cNvPr>
          <p:cNvCxnSpPr>
            <a:cxnSpLocks/>
          </p:cNvCxnSpPr>
          <p:nvPr/>
        </p:nvCxnSpPr>
        <p:spPr>
          <a:xfrm flipH="1">
            <a:off x="2886981" y="3663036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C28A27-DF8D-4EA6-8251-1E66D24EF7FD}"/>
              </a:ext>
            </a:extLst>
          </p:cNvPr>
          <p:cNvCxnSpPr>
            <a:cxnSpLocks/>
          </p:cNvCxnSpPr>
          <p:nvPr/>
        </p:nvCxnSpPr>
        <p:spPr>
          <a:xfrm flipH="1">
            <a:off x="3655112" y="4125744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991AA1-AD7C-4A6C-AEA3-AFF533B3C845}"/>
              </a:ext>
            </a:extLst>
          </p:cNvPr>
          <p:cNvCxnSpPr>
            <a:cxnSpLocks/>
          </p:cNvCxnSpPr>
          <p:nvPr/>
        </p:nvCxnSpPr>
        <p:spPr>
          <a:xfrm flipH="1">
            <a:off x="3384262" y="5189375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8DCEB6-D3C6-49F5-BD13-F05858DDE368}"/>
              </a:ext>
            </a:extLst>
          </p:cNvPr>
          <p:cNvCxnSpPr>
            <a:cxnSpLocks/>
          </p:cNvCxnSpPr>
          <p:nvPr/>
        </p:nvCxnSpPr>
        <p:spPr>
          <a:xfrm flipH="1">
            <a:off x="3851464" y="559166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14AA7A-18C3-4095-B3BA-39F425FEA324}"/>
              </a:ext>
            </a:extLst>
          </p:cNvPr>
          <p:cNvCxnSpPr>
            <a:cxnSpLocks/>
          </p:cNvCxnSpPr>
          <p:nvPr/>
        </p:nvCxnSpPr>
        <p:spPr>
          <a:xfrm flipH="1">
            <a:off x="2984889" y="669604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0EE3002-FE16-46B2-9354-41EE16220F61}"/>
              </a:ext>
            </a:extLst>
          </p:cNvPr>
          <p:cNvCxnSpPr>
            <a:cxnSpLocks/>
          </p:cNvCxnSpPr>
          <p:nvPr/>
        </p:nvCxnSpPr>
        <p:spPr>
          <a:xfrm flipH="1">
            <a:off x="9873584" y="1846725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76D4AE-3A3F-443A-AA59-6B408EEF8292}"/>
              </a:ext>
            </a:extLst>
          </p:cNvPr>
          <p:cNvCxnSpPr>
            <a:cxnSpLocks/>
          </p:cNvCxnSpPr>
          <p:nvPr/>
        </p:nvCxnSpPr>
        <p:spPr>
          <a:xfrm flipH="1">
            <a:off x="9826808" y="2823756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822EA3-74F4-43A8-B6CB-7DA843BE6362}"/>
              </a:ext>
            </a:extLst>
          </p:cNvPr>
          <p:cNvCxnSpPr>
            <a:cxnSpLocks/>
          </p:cNvCxnSpPr>
          <p:nvPr/>
        </p:nvCxnSpPr>
        <p:spPr>
          <a:xfrm flipH="1">
            <a:off x="7160726" y="474562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41DF659-1EA7-4C21-A3BD-BA349851FF11}"/>
              </a:ext>
            </a:extLst>
          </p:cNvPr>
          <p:cNvCxnSpPr>
            <a:cxnSpLocks/>
          </p:cNvCxnSpPr>
          <p:nvPr/>
        </p:nvCxnSpPr>
        <p:spPr>
          <a:xfrm flipH="1">
            <a:off x="7160726" y="5699720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FF29472-143C-4FAC-A628-7EC9F7AAF13C}"/>
              </a:ext>
            </a:extLst>
          </p:cNvPr>
          <p:cNvCxnSpPr>
            <a:cxnSpLocks/>
          </p:cNvCxnSpPr>
          <p:nvPr/>
        </p:nvCxnSpPr>
        <p:spPr>
          <a:xfrm flipH="1">
            <a:off x="9096325" y="5800074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0656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Thay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91602" y="2405768"/>
                <a:ext cx="433052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bố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35097" y="2405768"/>
                <a:ext cx="546063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79840" y="2087781"/>
                <a:ext cx="99811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đảo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13505" y="2087781"/>
                <a:ext cx="93078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viết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25528" y="2087781"/>
                <a:ext cx="906739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gửi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27932" y="2087781"/>
                <a:ext cx="90193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trời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76879" y="144399"/>
            <a:ext cx="5157694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53992" y="1721370"/>
            <a:ext cx="700884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</a:t>
            </a:r>
            <a:r>
              <a:rPr lang="en-US" sz="2400" b="1">
                <a:solidFill>
                  <a:srgbClr val="002060"/>
                </a:solidFill>
              </a:rPr>
              <a:t>; </a:t>
            </a:r>
            <a:r>
              <a:rPr lang="vi-VN" sz="2400" b="1">
                <a:solidFill>
                  <a:srgbClr val="002060"/>
                </a:solidFill>
              </a:rPr>
              <a:t>biết ngắt hơi ở chỗ có đấu câu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222017" y="3106988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14973" y="4477352"/>
            <a:ext cx="4557435" cy="1261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2060"/>
                </a:solidFill>
              </a:rPr>
              <a:t>Những cách trao đổi, trò chuyện khi ở xa</a:t>
            </a: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1509" y="1650175"/>
            <a:ext cx="41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Đảo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hoang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nghĩa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ai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2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Họ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594" y="2627948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1221</Words>
  <Application>Microsoft Office PowerPoint</Application>
  <PresentationFormat>Widescreen</PresentationFormat>
  <Paragraphs>219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Arial-Rounded</vt:lpstr>
      <vt:lpstr>Calibri</vt:lpstr>
      <vt:lpstr>DFPOP1-W9</vt:lpstr>
      <vt:lpstr>HP001 4 hàng</vt:lpstr>
      <vt:lpstr>SVN-Gretoon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19</cp:revision>
  <dcterms:created xsi:type="dcterms:W3CDTF">2021-07-20T01:55:21Z</dcterms:created>
  <dcterms:modified xsi:type="dcterms:W3CDTF">2022-04-14T10:30:14Z</dcterms:modified>
</cp:coreProperties>
</file>