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84" r:id="rId3"/>
    <p:sldMasterId id="2147483702" r:id="rId4"/>
    <p:sldMasterId id="2147483714" r:id="rId5"/>
    <p:sldMasterId id="2147483726" r:id="rId6"/>
    <p:sldMasterId id="2147483738" r:id="rId7"/>
    <p:sldMasterId id="2147483750" r:id="rId8"/>
    <p:sldMasterId id="2147483764" r:id="rId9"/>
  </p:sldMasterIdLst>
  <p:notesMasterIdLst>
    <p:notesMasterId r:id="rId22"/>
  </p:notesMasterIdLst>
  <p:sldIdLst>
    <p:sldId id="3418" r:id="rId10"/>
    <p:sldId id="515" r:id="rId11"/>
    <p:sldId id="265" r:id="rId12"/>
    <p:sldId id="3402" r:id="rId13"/>
    <p:sldId id="3403" r:id="rId14"/>
    <p:sldId id="260" r:id="rId15"/>
    <p:sldId id="261" r:id="rId16"/>
    <p:sldId id="3404" r:id="rId17"/>
    <p:sldId id="3405" r:id="rId18"/>
    <p:sldId id="304" r:id="rId19"/>
    <p:sldId id="3397" r:id="rId20"/>
    <p:sldId id="34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t>2022/4/17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59.png"/><Relationship Id="rId21" Type="http://schemas.microsoft.com/office/2007/relationships/hdphoto" Target="../media/hdphoto9.wdp"/><Relationship Id="rId34" Type="http://schemas.microsoft.com/office/2007/relationships/hdphoto" Target="../media/hdphoto15.wdp"/><Relationship Id="rId7" Type="http://schemas.microsoft.com/office/2007/relationships/hdphoto" Target="../media/hdphoto4.wdp"/><Relationship Id="rId12" Type="http://schemas.openxmlformats.org/officeDocument/2006/relationships/image" Target="../media/image62.png"/><Relationship Id="rId17" Type="http://schemas.openxmlformats.org/officeDocument/2006/relationships/slide" Target="slide6.xml"/><Relationship Id="rId25" Type="http://schemas.microsoft.com/office/2007/relationships/hdphoto" Target="../media/hdphoto11.wdp"/><Relationship Id="rId33" Type="http://schemas.openxmlformats.org/officeDocument/2006/relationships/image" Target="../media/image72.png"/><Relationship Id="rId2" Type="http://schemas.openxmlformats.org/officeDocument/2006/relationships/image" Target="../media/image58.jpeg"/><Relationship Id="rId16" Type="http://schemas.microsoft.com/office/2007/relationships/hdphoto" Target="../media/hdphoto7.wdp"/><Relationship Id="rId20" Type="http://schemas.openxmlformats.org/officeDocument/2006/relationships/image" Target="../media/image65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0.png"/><Relationship Id="rId11" Type="http://schemas.openxmlformats.org/officeDocument/2006/relationships/slide" Target="slide8.xml"/><Relationship Id="rId24" Type="http://schemas.openxmlformats.org/officeDocument/2006/relationships/image" Target="../media/image67.png"/><Relationship Id="rId32" Type="http://schemas.openxmlformats.org/officeDocument/2006/relationships/image" Target="../media/image71.GIF"/><Relationship Id="rId5" Type="http://schemas.openxmlformats.org/officeDocument/2006/relationships/slide" Target="slide5.xml"/><Relationship Id="rId15" Type="http://schemas.openxmlformats.org/officeDocument/2006/relationships/image" Target="../media/image63.png"/><Relationship Id="rId23" Type="http://schemas.microsoft.com/office/2007/relationships/hdphoto" Target="../media/hdphoto10.wdp"/><Relationship Id="rId28" Type="http://schemas.openxmlformats.org/officeDocument/2006/relationships/image" Target="../media/image69.png"/><Relationship Id="rId10" Type="http://schemas.microsoft.com/office/2007/relationships/hdphoto" Target="../media/hdphoto5.wdp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61.png"/><Relationship Id="rId14" Type="http://schemas.openxmlformats.org/officeDocument/2006/relationships/slide" Target="slide9.xml"/><Relationship Id="rId22" Type="http://schemas.openxmlformats.org/officeDocument/2006/relationships/image" Target="../media/image66.png"/><Relationship Id="rId27" Type="http://schemas.microsoft.com/office/2007/relationships/hdphoto" Target="../media/hdphoto12.wdp"/><Relationship Id="rId30" Type="http://schemas.openxmlformats.org/officeDocument/2006/relationships/image" Target="../media/image70.png"/><Relationship Id="rId35" Type="http://schemas.openxmlformats.org/officeDocument/2006/relationships/image" Target="../media/image7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5.xml"/><Relationship Id="rId6" Type="http://schemas.microsoft.com/office/2007/relationships/hdphoto" Target="../media/hdphoto17.wdp"/><Relationship Id="rId11" Type="http://schemas.openxmlformats.org/officeDocument/2006/relationships/image" Target="../media/image56.png"/><Relationship Id="rId5" Type="http://schemas.openxmlformats.org/officeDocument/2006/relationships/image" Target="../media/image76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3" Type="http://schemas.openxmlformats.org/officeDocument/2006/relationships/image" Target="../media/image74.png"/><Relationship Id="rId7" Type="http://schemas.microsoft.com/office/2007/relationships/hdphoto" Target="../media/hdphoto17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6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6.xml"/><Relationship Id="rId6" Type="http://schemas.microsoft.com/office/2007/relationships/hdphoto" Target="../media/hdphoto17.wdp"/><Relationship Id="rId11" Type="http://schemas.openxmlformats.org/officeDocument/2006/relationships/image" Target="../media/image57.png"/><Relationship Id="rId5" Type="http://schemas.openxmlformats.org/officeDocument/2006/relationships/image" Target="../media/image76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6.xml"/><Relationship Id="rId6" Type="http://schemas.microsoft.com/office/2007/relationships/hdphoto" Target="../media/hdphoto17.wdp"/><Relationship Id="rId11" Type="http://schemas.openxmlformats.org/officeDocument/2006/relationships/image" Target="../media/image57.png"/><Relationship Id="rId5" Type="http://schemas.openxmlformats.org/officeDocument/2006/relationships/image" Target="../media/image76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WordArt 5"/>
          <p:cNvSpPr>
            <a:spLocks noChangeArrowheads="1" noChangeShapeType="1" noTextEdit="1"/>
          </p:cNvSpPr>
          <p:nvPr/>
        </p:nvSpPr>
        <p:spPr bwMode="auto">
          <a:xfrm>
            <a:off x="2658723" y="1931679"/>
            <a:ext cx="7225506" cy="197463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1212"/>
              </a:avLst>
            </a:prstTxWarp>
          </a:bodyPr>
          <a:lstStyle/>
          <a:p>
            <a:pPr algn="ctr">
              <a:defRPr/>
            </a:pPr>
            <a:r>
              <a:rPr lang="en-US" sz="4400" kern="10" dirty="0">
                <a:ln w="9525">
                  <a:solidFill>
                    <a:srgbClr val="9900FF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algn="ctr">
              <a:defRPr/>
            </a:pPr>
            <a:r>
              <a:rPr lang="vi-VN" altLang="en-US" sz="44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MÔN TIẾNG VIỆT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3245" y="2810510"/>
            <a:ext cx="87109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CCCFF"/>
                </a:solidFill>
              </a:rPr>
              <a:t>Nói và nghe</a:t>
            </a:r>
          </a:p>
          <a:p>
            <a:pPr algn="ctr"/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vi-VN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 </a:t>
            </a:r>
            <a:r>
              <a:rPr lang="vi-VN" sz="4800" b="1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 </a:t>
            </a:r>
            <a:r>
              <a:rPr lang="en-US" sz="4800" b="1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Mai An Tiêm.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4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CCCC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mph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39217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73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7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kumimoji="0" sz="373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</a:t>
            </a:r>
            <a:r>
              <a:rPr lang="en-US" sz="37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kumimoji="0" sz="373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k</a:t>
            </a:r>
            <a:r>
              <a:rPr lang="en-US" sz="3735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kumimoji="0" sz="373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73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nh</a:t>
            </a:r>
            <a:r>
              <a:rPr lang="en-US" sz="37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sz="373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sz="37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3" name="Text Box 7"/>
          <p:cNvSpPr txBox="1"/>
          <p:nvPr/>
        </p:nvSpPr>
        <p:spPr>
          <a:xfrm>
            <a:off x="7272867" y="2976804"/>
            <a:ext cx="293420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gian 5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5144" y="2658140"/>
            <a:ext cx="4720856" cy="1938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2 -3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1" b="65434"/>
          <a:stretch>
            <a:fillRect/>
          </a:stretch>
        </p:blipFill>
        <p:spPr>
          <a:xfrm>
            <a:off x="0" y="0"/>
            <a:ext cx="6423711" cy="2676148"/>
          </a:xfrm>
          <a:prstGeom prst="rect">
            <a:avLst/>
          </a:prstGeom>
        </p:spPr>
      </p:pic>
      <p:pic>
        <p:nvPicPr>
          <p:cNvPr id="9" name="图片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" y="2946400"/>
            <a:ext cx="11175999" cy="3902924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432">
            <a:off x="10523532" y="187564"/>
            <a:ext cx="1371111" cy="1942292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53995"/>
            <a:ext cx="1238885" cy="669290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39529"/>
          <a:stretch>
            <a:fillRect/>
          </a:stretch>
        </p:blipFill>
        <p:spPr>
          <a:xfrm flipH="1">
            <a:off x="3776980" y="4617402"/>
            <a:ext cx="991870" cy="2046605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9" t="1142" r="11883" b="-1142"/>
          <a:stretch>
            <a:fillRect/>
          </a:stretch>
        </p:blipFill>
        <p:spPr>
          <a:xfrm>
            <a:off x="5410199" y="3981509"/>
            <a:ext cx="1050290" cy="22129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36750" y="2257137"/>
            <a:ext cx="8750299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CHÚC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 charset="0"/>
                <a:cs typeface="Calibri" panose="020F0502020204030204" charset="0"/>
              </a:rPr>
              <a:t>CHĂM</a:t>
            </a:r>
            <a:r>
              <a:rPr kumimoji="0" lang="vi-V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 charset="0"/>
                <a:cs typeface="Calibri" panose="020F0502020204030204" charset="0"/>
              </a:rPr>
              <a:t> NGOAN, </a:t>
            </a: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HỌC TỐT</a:t>
            </a:r>
            <a:r>
              <a:rPr kumimoji="0" lang="vi-VN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!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50"/>
                            </p:stCondLst>
                            <p:childTnLst>
                              <p:par>
                                <p:cTn id="3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0540" y="2690037"/>
            <a:ext cx="6804837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NHỮNG CÁCH CHÀO ĐỘC ĐÁO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5652" y="-73172"/>
            <a:ext cx="3666091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66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MAI AN TIÊM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38683" y="61818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7627" y="194073"/>
            <a:ext cx="52453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306186"/>
            <a:ext cx="4880344" cy="2551814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200">
              <a:buClr>
                <a:srgbClr val="000000"/>
              </a:buClr>
            </a:pP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Vợ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chồng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Mai An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Tiêm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dựng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tre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nứa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lấy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cỏ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phơi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khô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tết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thành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quần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áo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3600" kern="0" dirty="0">
              <a:solidFill>
                <a:schemeClr val="tx1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2091"/>
          <a:stretch>
            <a:fillRect/>
          </a:stretch>
        </p:blipFill>
        <p:spPr>
          <a:xfrm>
            <a:off x="5317226" y="1117749"/>
            <a:ext cx="4026196" cy="27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6742" y="143680"/>
            <a:ext cx="544700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04167"/>
            <a:ext cx="5029200" cy="2710970"/>
          </a:xfrm>
          <a:prstGeom prst="wedgeRectCallout">
            <a:avLst>
              <a:gd name="adj1" fmla="val 84539"/>
              <a:gd name="adj2" fmla="val -7751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650"/>
          <a:stretch>
            <a:fillRect/>
          </a:stretch>
        </p:blipFill>
        <p:spPr>
          <a:xfrm>
            <a:off x="5215935" y="1084521"/>
            <a:ext cx="5140177" cy="273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681"/>
            <a:ext cx="6477000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02411"/>
            <a:ext cx="60198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67036"/>
            <a:ext cx="5209953" cy="269096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2879"/>
          <a:stretch>
            <a:fillRect/>
          </a:stretch>
        </p:blipFill>
        <p:spPr>
          <a:xfrm>
            <a:off x="4803822" y="1180214"/>
            <a:ext cx="5458852" cy="265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7400260" cy="40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76940" y="2008558"/>
            <a:ext cx="12464902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287" y="190350"/>
            <a:ext cx="512489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chồng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Mai An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Tiêm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khắc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lên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dưa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biển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193"/>
          <a:stretch>
            <a:fillRect/>
          </a:stretch>
        </p:blipFill>
        <p:spPr>
          <a:xfrm>
            <a:off x="5353566" y="1232073"/>
            <a:ext cx="5289625" cy="260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15664" y="349297"/>
            <a:ext cx="96886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 panose="020B0604020202020204"/>
              </a:rPr>
              <a:t>MAI AN TIÊM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Microsoft Office PowerPoint</Application>
  <PresentationFormat>Widescreen</PresentationFormat>
  <Paragraphs>40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等线</vt:lpstr>
      <vt:lpstr>Microsoft YaHei</vt:lpstr>
      <vt:lpstr>Arial</vt:lpstr>
      <vt:lpstr>Arial-Rounded</vt:lpstr>
      <vt:lpstr>Calibri</vt:lpstr>
      <vt:lpstr>Kalam</vt:lpstr>
      <vt:lpstr>Montserrat</vt:lpstr>
      <vt:lpstr>Times New Roman</vt:lpstr>
      <vt:lpstr>华康少女文字W5(P)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48</cp:revision>
  <dcterms:created xsi:type="dcterms:W3CDTF">2021-07-20T01:55:00Z</dcterms:created>
  <dcterms:modified xsi:type="dcterms:W3CDTF">2022-04-17T14:05:37Z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A020819E0C3F4D57B7BF11A261EC8631</vt:lpwstr>
  </property>
  <property fmtid="{D5CDD505-2E9C-101B-9397-08002B2CF9AE}" pid="3" name="KSOProductBuildVer">
    <vt:lpwstr>1033-11.2.0.11074</vt:lpwstr>
  </property>
</Properties>
</file>