
<file path=[Content_Types].xml><?xml version="1.0" encoding="utf-8"?>
<Types xmlns="http://schemas.openxmlformats.org/package/2006/content-types">
  <Default Extension="bin" ContentType="application/vnd.ms-office.activeX"/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3.xml" ContentType="application/vnd.openxmlformats-officedocument.them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notesMasterIdLst>
    <p:notesMasterId r:id="rId22"/>
  </p:notesMasterIdLst>
  <p:sldIdLst>
    <p:sldId id="351" r:id="rId3"/>
    <p:sldId id="256" r:id="rId4"/>
    <p:sldId id="258" r:id="rId5"/>
    <p:sldId id="261" r:id="rId6"/>
    <p:sldId id="286" r:id="rId7"/>
    <p:sldId id="279" r:id="rId8"/>
    <p:sldId id="262" r:id="rId9"/>
    <p:sldId id="280" r:id="rId10"/>
    <p:sldId id="348" r:id="rId11"/>
    <p:sldId id="349" r:id="rId12"/>
    <p:sldId id="350" r:id="rId13"/>
    <p:sldId id="282" r:id="rId14"/>
    <p:sldId id="344" r:id="rId15"/>
    <p:sldId id="345" r:id="rId16"/>
    <p:sldId id="283" r:id="rId17"/>
    <p:sldId id="315" r:id="rId18"/>
    <p:sldId id="347" r:id="rId19"/>
    <p:sldId id="285" r:id="rId20"/>
    <p:sldId id="284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7354"/>
    <a:srgbClr val="D5C2F6"/>
    <a:srgbClr val="DCB9FF"/>
    <a:srgbClr val="CC99FF"/>
    <a:srgbClr val="C7C68B"/>
    <a:srgbClr val="C1BF7F"/>
    <a:srgbClr val="D3D2A5"/>
    <a:srgbClr val="C1BF81"/>
    <a:srgbClr val="CAC993"/>
    <a:srgbClr val="66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741" autoAdjust="0"/>
  </p:normalViewPr>
  <p:slideViewPr>
    <p:cSldViewPr snapToGrid="0">
      <p:cViewPr varScale="1">
        <p:scale>
          <a:sx n="61" d="100"/>
          <a:sy n="61" d="100"/>
        </p:scale>
        <p:origin x="10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AFCD6-12C7-4FD7-80D4-AFC74C23D0D9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AB7F3D-D007-4654-87A0-217613CB4F6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tags" Target="../tags/tag4.xml"/><Relationship Id="rId7" Type="http://schemas.openxmlformats.org/officeDocument/2006/relationships/image" Target="../media/image5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09F1E-E27B-4318-837E-69FF7D914C52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85A2-47F8-40E7-8385-6E3CA3BB3E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09F1E-E27B-4318-837E-69FF7D914C52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85A2-47F8-40E7-8385-6E3CA3BB3E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09F1E-E27B-4318-837E-69FF7D914C52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85A2-47F8-40E7-8385-6E3CA3BB3E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09F1E-E27B-4318-837E-69FF7D914C52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85A2-47F8-40E7-8385-6E3CA3BB3E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09F1E-E27B-4318-837E-69FF7D914C52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85A2-47F8-40E7-8385-6E3CA3BB3E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09F1E-E27B-4318-837E-69FF7D914C52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85A2-47F8-40E7-8385-6E3CA3BB3E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" y="0"/>
            <a:ext cx="12188388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9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5" y="1600469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5" y="1600469"/>
            <a:ext cx="5432124" cy="22071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5" y="3917877"/>
            <a:ext cx="5432124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spd="slow" advTm="1000">
    <p:split orient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B0A5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FC0D09-FF84-41EF-9502-4B06F5B22DA9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229B82-0AE0-4FE3-9B81-05A81B8C17E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5" name="组合 6"/>
          <p:cNvGrpSpPr/>
          <p:nvPr userDrawn="1"/>
        </p:nvGrpSpPr>
        <p:grpSpPr>
          <a:xfrm>
            <a:off x="231237" y="282428"/>
            <a:ext cx="11729526" cy="6288455"/>
            <a:chOff x="231237" y="282428"/>
            <a:chExt cx="11729526" cy="6288455"/>
          </a:xfrm>
        </p:grpSpPr>
        <p:grpSp>
          <p:nvGrpSpPr>
            <p:cNvPr id="6" name="组合 7"/>
            <p:cNvGrpSpPr/>
            <p:nvPr/>
          </p:nvGrpSpPr>
          <p:grpSpPr>
            <a:xfrm>
              <a:off x="231237" y="282428"/>
              <a:ext cx="11729526" cy="295422"/>
              <a:chOff x="231237" y="358628"/>
              <a:chExt cx="11729526" cy="295422"/>
            </a:xfrm>
          </p:grpSpPr>
          <p:sp>
            <p:nvSpPr>
              <p:cNvPr id="271" name="矩形 272"/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2" name="矩形 273"/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3" name="矩形 274"/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4" name="矩形 275"/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5" name="矩形 276"/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6" name="矩形 277"/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7" name="矩形 278"/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8" name="矩形 279"/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9" name="矩形 280"/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0" name="矩形 281"/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1" name="矩形 282"/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2" name="矩形 283"/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3" name="矩形 284"/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4" name="矩形 285"/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5" name="矩形 286"/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6" name="矩形 287"/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7" name="矩形 288"/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8" name="矩形 289"/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9" name="矩形 290"/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0" name="矩形 291"/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1" name="矩形 292"/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2" name="矩形 293"/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3" name="矩形 294"/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31237" y="827249"/>
              <a:ext cx="11729526" cy="295422"/>
              <a:chOff x="231237" y="358628"/>
              <a:chExt cx="11729526" cy="295422"/>
            </a:xfrm>
          </p:grpSpPr>
          <p:sp>
            <p:nvSpPr>
              <p:cNvPr id="248" name="矩形 249"/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9" name="矩形 250"/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0" name="矩形 251"/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1" name="矩形 252"/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2" name="矩形 253"/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3" name="矩形 254"/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4" name="矩形 255"/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5" name="矩形 256"/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6" name="矩形 257"/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7" name="矩形 258"/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8" name="矩形 259"/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9" name="矩形 260"/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0" name="矩形 261"/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1" name="矩形 262"/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2" name="矩形 263"/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3" name="矩形 264"/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4" name="矩形 265"/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5" name="矩形 266"/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6" name="矩形 267"/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7" name="矩形 268"/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8" name="矩形 269"/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9" name="矩形 270"/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0" name="矩形 271"/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" name="组合 9"/>
            <p:cNvGrpSpPr/>
            <p:nvPr/>
          </p:nvGrpSpPr>
          <p:grpSpPr>
            <a:xfrm>
              <a:off x="231237" y="1372070"/>
              <a:ext cx="11729526" cy="295422"/>
              <a:chOff x="231237" y="358628"/>
              <a:chExt cx="11729526" cy="295422"/>
            </a:xfrm>
          </p:grpSpPr>
          <p:sp>
            <p:nvSpPr>
              <p:cNvPr id="225" name="矩形 226"/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6" name="矩形 227"/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7" name="矩形 228"/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8" name="矩形 229"/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9" name="矩形 230"/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0" name="矩形 231"/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1" name="矩形 232"/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2" name="矩形 233"/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3" name="矩形 234"/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4" name="矩形 235"/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5" name="矩形 236"/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6" name="矩形 237"/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7" name="矩形 238"/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8" name="矩形 239"/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9" name="矩形 240"/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0" name="矩形 241"/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1" name="矩形 242"/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2" name="矩形 243"/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3" name="矩形 244"/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4" name="矩形 245"/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5" name="矩形 246"/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6" name="矩形 247"/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7" name="矩形 248"/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10"/>
            <p:cNvGrpSpPr/>
            <p:nvPr/>
          </p:nvGrpSpPr>
          <p:grpSpPr>
            <a:xfrm>
              <a:off x="231237" y="1916891"/>
              <a:ext cx="11729526" cy="295422"/>
              <a:chOff x="231237" y="358628"/>
              <a:chExt cx="11729526" cy="295422"/>
            </a:xfrm>
          </p:grpSpPr>
          <p:sp>
            <p:nvSpPr>
              <p:cNvPr id="202" name="矩形 203"/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3" name="矩形 204"/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4" name="矩形 205"/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5" name="矩形 206"/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6" name="矩形 207"/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7" name="矩形 208"/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8" name="矩形 209"/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9" name="矩形 210"/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0" name="矩形 211"/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1" name="矩形 212"/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2" name="矩形 213"/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3" name="矩形 214"/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4" name="矩形 215"/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5" name="矩形 216"/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6" name="矩形 217"/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7" name="矩形 218"/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8" name="矩形 219"/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9" name="矩形 220"/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0" name="矩形 221"/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1" name="矩形 222"/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2" name="矩形 223"/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3" name="矩形 224"/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4" name="矩形 225"/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" name="组合 11"/>
            <p:cNvGrpSpPr/>
            <p:nvPr/>
          </p:nvGrpSpPr>
          <p:grpSpPr>
            <a:xfrm>
              <a:off x="231237" y="2461712"/>
              <a:ext cx="11729526" cy="295422"/>
              <a:chOff x="231237" y="358628"/>
              <a:chExt cx="11729526" cy="295422"/>
            </a:xfrm>
          </p:grpSpPr>
          <p:sp>
            <p:nvSpPr>
              <p:cNvPr id="179" name="矩形 180"/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0" name="矩形 181"/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1" name="矩形 182"/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2" name="矩形 183"/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3" name="矩形 184"/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4" name="矩形 185"/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5" name="矩形 186"/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6" name="矩形 187"/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7" name="矩形 188"/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8" name="矩形 189"/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9" name="矩形 190"/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0" name="矩形 191"/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1" name="矩形 192"/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2" name="矩形 193"/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3" name="矩形 194"/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4" name="矩形 195"/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5" name="矩形 196"/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6" name="矩形 197"/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7" name="矩形 198"/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8" name="矩形 199"/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9" name="矩形 200"/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0" name="矩形 201"/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1" name="矩形 202"/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31237" y="3006533"/>
              <a:ext cx="11729526" cy="295422"/>
              <a:chOff x="231237" y="358628"/>
              <a:chExt cx="11729526" cy="295422"/>
            </a:xfrm>
          </p:grpSpPr>
          <p:sp>
            <p:nvSpPr>
              <p:cNvPr id="156" name="矩形 157"/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7" name="矩形 158"/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8" name="矩形 159"/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9" name="矩形 160"/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0" name="矩形 161"/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1" name="矩形 162"/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2" name="矩形 163"/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3" name="矩形 164"/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4" name="矩形 165"/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5" name="矩形 166"/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6" name="矩形 167"/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7" name="矩形 168"/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8" name="矩形 169"/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9" name="矩形 170"/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0" name="矩形 171"/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1" name="矩形 172"/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2" name="矩形 173"/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3" name="矩形 174"/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4" name="矩形 175"/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5" name="矩形 176"/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6" name="矩形 177"/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7" name="矩形 178"/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8" name="矩形 179"/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3"/>
            <p:cNvGrpSpPr/>
            <p:nvPr/>
          </p:nvGrpSpPr>
          <p:grpSpPr>
            <a:xfrm>
              <a:off x="231237" y="3551354"/>
              <a:ext cx="11729526" cy="295422"/>
              <a:chOff x="231237" y="358628"/>
              <a:chExt cx="11729526" cy="295422"/>
            </a:xfrm>
          </p:grpSpPr>
          <p:sp>
            <p:nvSpPr>
              <p:cNvPr id="133" name="矩形 134"/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矩形 135"/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5" name="矩形 136"/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6" name="矩形 137"/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矩形 138"/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矩形 139"/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9" name="矩形 140"/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矩形 141"/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矩形 142"/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2" name="矩形 143"/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3" name="矩形 144"/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矩形 145"/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矩形 146"/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矩形 147"/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矩形 148"/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8" name="矩形 149"/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9" name="矩形 150"/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矩形 151"/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矩形 152"/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矩形 153"/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矩形 154"/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4" name="矩形 155"/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5" name="矩形 156"/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4"/>
            <p:cNvGrpSpPr/>
            <p:nvPr/>
          </p:nvGrpSpPr>
          <p:grpSpPr>
            <a:xfrm>
              <a:off x="231237" y="4096175"/>
              <a:ext cx="11729526" cy="295422"/>
              <a:chOff x="231237" y="358628"/>
              <a:chExt cx="11729526" cy="295422"/>
            </a:xfrm>
          </p:grpSpPr>
          <p:sp>
            <p:nvSpPr>
              <p:cNvPr id="110" name="矩形 111"/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1" name="矩形 112"/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矩形 113"/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矩形 114"/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矩形 115"/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5" name="矩形 116"/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矩形 117"/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矩形 118"/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矩形 119"/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矩形 120"/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矩形 121"/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矩形 122"/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矩形 123"/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3" name="矩形 124"/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矩形 125"/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5" name="矩形 126"/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矩形 127"/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矩形 128"/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矩形 129"/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矩形 130"/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" name="矩形 131"/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1" name="矩形 132"/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矩形 133"/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5"/>
            <p:cNvGrpSpPr/>
            <p:nvPr/>
          </p:nvGrpSpPr>
          <p:grpSpPr>
            <a:xfrm>
              <a:off x="231237" y="4640996"/>
              <a:ext cx="11729526" cy="295422"/>
              <a:chOff x="231237" y="358628"/>
              <a:chExt cx="11729526" cy="295422"/>
            </a:xfrm>
          </p:grpSpPr>
          <p:sp>
            <p:nvSpPr>
              <p:cNvPr id="87" name="矩形 88"/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矩形 89"/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矩形 90"/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矩形 91"/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1" name="矩形 92"/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矩形 93"/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矩形 94"/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矩形 95"/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矩形 96"/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矩形 97"/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矩形 98"/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矩形 99"/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9" name="矩形 100"/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矩形 101"/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矩形 102"/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矩形 103"/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矩形 104"/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矩形 105"/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5" name="矩形 106"/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矩形 107"/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7" name="矩形 108"/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矩形 109"/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矩形 110"/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231237" y="5185817"/>
              <a:ext cx="11729526" cy="295422"/>
              <a:chOff x="231237" y="358628"/>
              <a:chExt cx="11729526" cy="295422"/>
            </a:xfrm>
          </p:grpSpPr>
          <p:sp>
            <p:nvSpPr>
              <p:cNvPr id="64" name="矩形 65"/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矩形 66"/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矩形 67"/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矩形 68"/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矩形 69"/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矩形 70"/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矩形 71"/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矩形 72"/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矩形 73"/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矩形 74"/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矩形 75"/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矩形 76"/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矩形 77"/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矩形 78"/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矩形 79"/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矩形 80"/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矩形 81"/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矩形 82"/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矩形 83"/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矩形 84"/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矩形 85"/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矩形 86"/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矩形 87"/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7"/>
            <p:cNvGrpSpPr/>
            <p:nvPr/>
          </p:nvGrpSpPr>
          <p:grpSpPr>
            <a:xfrm>
              <a:off x="231237" y="5730638"/>
              <a:ext cx="11729526" cy="295422"/>
              <a:chOff x="231237" y="358628"/>
              <a:chExt cx="11729526" cy="295422"/>
            </a:xfrm>
          </p:grpSpPr>
          <p:sp>
            <p:nvSpPr>
              <p:cNvPr id="41" name="矩形 42"/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矩形 43"/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矩形 44"/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矩形 45"/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矩形 46"/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矩形 47"/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矩形 48"/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矩形 49"/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矩形 50"/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矩形 51"/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矩形 52"/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矩形 53"/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矩形 54"/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矩形 55"/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矩形 56"/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矩形 57"/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矩形 58"/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矩形 59"/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矩形 60"/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矩形 61"/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矩形 62"/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矩形 63"/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矩形 64"/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" name="组合 18"/>
            <p:cNvGrpSpPr/>
            <p:nvPr/>
          </p:nvGrpSpPr>
          <p:grpSpPr>
            <a:xfrm>
              <a:off x="231237" y="6275461"/>
              <a:ext cx="11729526" cy="295422"/>
              <a:chOff x="231237" y="358628"/>
              <a:chExt cx="11729526" cy="295422"/>
            </a:xfrm>
          </p:grpSpPr>
          <p:sp>
            <p:nvSpPr>
              <p:cNvPr id="18" name="矩形 19"/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矩形 20"/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 21"/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矩形 22"/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23"/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 24"/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5"/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矩形 26"/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矩形 27"/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矩形 28"/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矩形 29"/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30"/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矩形 31"/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 32"/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3"/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 34"/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矩形 35"/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矩形 36"/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矩形 37"/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矩形 38"/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矩形 39"/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矩形 40"/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41"/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98" name="组合 295"/>
          <p:cNvGrpSpPr/>
          <p:nvPr userDrawn="1"/>
        </p:nvGrpSpPr>
        <p:grpSpPr>
          <a:xfrm>
            <a:off x="598714" y="578757"/>
            <a:ext cx="10994571" cy="5700486"/>
            <a:chOff x="3976504" y="1939290"/>
            <a:chExt cx="4096068" cy="1363816"/>
          </a:xfrm>
        </p:grpSpPr>
        <p:sp>
          <p:nvSpPr>
            <p:cNvPr id="299" name="矩形: 圆角 296"/>
            <p:cNvSpPr/>
            <p:nvPr/>
          </p:nvSpPr>
          <p:spPr>
            <a:xfrm>
              <a:off x="3976504" y="1939290"/>
              <a:ext cx="4096068" cy="1363816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0" name="矩形: 圆角 297"/>
            <p:cNvSpPr/>
            <p:nvPr/>
          </p:nvSpPr>
          <p:spPr>
            <a:xfrm>
              <a:off x="4045448" y="1988339"/>
              <a:ext cx="3958181" cy="126051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94" name="PA_图片 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78" r="13030"/>
          <a:stretch>
            <a:fillRect/>
          </a:stretch>
        </p:blipFill>
        <p:spPr>
          <a:xfrm flipH="1" flipV="1">
            <a:off x="760619" y="4782871"/>
            <a:ext cx="3360374" cy="1287267"/>
          </a:xfrm>
          <a:prstGeom prst="rect">
            <a:avLst/>
          </a:prstGeom>
        </p:spPr>
      </p:pic>
      <p:pic>
        <p:nvPicPr>
          <p:cNvPr id="295" name="PA_图片 9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31"/>
          <a:stretch>
            <a:fillRect/>
          </a:stretch>
        </p:blipFill>
        <p:spPr>
          <a:xfrm>
            <a:off x="7556757" y="4891923"/>
            <a:ext cx="3417983" cy="1162820"/>
          </a:xfrm>
          <a:prstGeom prst="rect">
            <a:avLst/>
          </a:prstGeom>
        </p:spPr>
      </p:pic>
      <p:pic>
        <p:nvPicPr>
          <p:cNvPr id="296" name="PA_图片 10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3"/>
          <a:stretch>
            <a:fillRect/>
          </a:stretch>
        </p:blipFill>
        <p:spPr>
          <a:xfrm flipH="1">
            <a:off x="10633644" y="3418115"/>
            <a:ext cx="959641" cy="1567339"/>
          </a:xfrm>
          <a:prstGeom prst="rect">
            <a:avLst/>
          </a:prstGeom>
        </p:spPr>
      </p:pic>
      <p:pic>
        <p:nvPicPr>
          <p:cNvPr id="297" name="图片 303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21321842">
            <a:off x="9637416" y="3084690"/>
            <a:ext cx="2026712" cy="29083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09F1E-E27B-4318-837E-69FF7D914C52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85A2-47F8-40E7-8385-6E3CA3BB3E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FAAE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6"/>
          <p:cNvGrpSpPr/>
          <p:nvPr userDrawn="1"/>
        </p:nvGrpSpPr>
        <p:grpSpPr>
          <a:xfrm>
            <a:off x="231237" y="282428"/>
            <a:ext cx="11729526" cy="6288455"/>
            <a:chOff x="231237" y="282428"/>
            <a:chExt cx="11729526" cy="6288455"/>
          </a:xfrm>
        </p:grpSpPr>
        <p:grpSp>
          <p:nvGrpSpPr>
            <p:cNvPr id="7" name="组合 7"/>
            <p:cNvGrpSpPr/>
            <p:nvPr/>
          </p:nvGrpSpPr>
          <p:grpSpPr>
            <a:xfrm>
              <a:off x="231237" y="282428"/>
              <a:ext cx="11729526" cy="295422"/>
              <a:chOff x="231237" y="358628"/>
              <a:chExt cx="11729526" cy="295422"/>
            </a:xfrm>
          </p:grpSpPr>
          <p:sp>
            <p:nvSpPr>
              <p:cNvPr id="272" name="矩形 272"/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3" name="矩形 273"/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4" name="矩形 274"/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5" name="矩形 275"/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6" name="矩形 276"/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7" name="矩形 277"/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8" name="矩形 278"/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9" name="矩形 279"/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0" name="矩形 280"/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1" name="矩形 281"/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2" name="矩形 282"/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3" name="矩形 283"/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4" name="矩形 284"/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5" name="矩形 285"/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6" name="矩形 286"/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7" name="矩形 287"/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8" name="矩形 288"/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9" name="矩形 289"/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0" name="矩形 290"/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1" name="矩形 291"/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2" name="矩形 292"/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3" name="矩形 293"/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4" name="矩形 294"/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" name="组合 8"/>
            <p:cNvGrpSpPr/>
            <p:nvPr/>
          </p:nvGrpSpPr>
          <p:grpSpPr>
            <a:xfrm>
              <a:off x="231237" y="827249"/>
              <a:ext cx="11729526" cy="295422"/>
              <a:chOff x="231237" y="358628"/>
              <a:chExt cx="11729526" cy="295422"/>
            </a:xfrm>
          </p:grpSpPr>
          <p:sp>
            <p:nvSpPr>
              <p:cNvPr id="249" name="矩形 249"/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0" name="矩形 250"/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1" name="矩形 251"/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2" name="矩形 252"/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3" name="矩形 253"/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4" name="矩形 254"/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5" name="矩形 255"/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6" name="矩形 256"/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7" name="矩形 257"/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8" name="矩形 258"/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9" name="矩形 259"/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0" name="矩形 260"/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1" name="矩形 261"/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2" name="矩形 262"/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3" name="矩形 263"/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4" name="矩形 264"/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5" name="矩形 265"/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6" name="矩形 266"/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7" name="矩形 267"/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8" name="矩形 268"/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9" name="矩形 269"/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0" name="矩形 270"/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1" name="矩形 271"/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9"/>
            <p:cNvGrpSpPr/>
            <p:nvPr/>
          </p:nvGrpSpPr>
          <p:grpSpPr>
            <a:xfrm>
              <a:off x="231237" y="1372070"/>
              <a:ext cx="11729526" cy="295422"/>
              <a:chOff x="231237" y="358628"/>
              <a:chExt cx="11729526" cy="295422"/>
            </a:xfrm>
          </p:grpSpPr>
          <p:sp>
            <p:nvSpPr>
              <p:cNvPr id="226" name="矩形 226"/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7" name="矩形 227"/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8" name="矩形 228"/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9" name="矩形 229"/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0" name="矩形 230"/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1" name="矩形 231"/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2" name="矩形 232"/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3" name="矩形 233"/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4" name="矩形 234"/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5" name="矩形 235"/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6" name="矩形 236"/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7" name="矩形 237"/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8" name="矩形 238"/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9" name="矩形 239"/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0" name="矩形 240"/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1" name="矩形 241"/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2" name="矩形 242"/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3" name="矩形 243"/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4" name="矩形 244"/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5" name="矩形 245"/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6" name="矩形 246"/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7" name="矩形 247"/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8" name="矩形 248"/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" name="组合 10"/>
            <p:cNvGrpSpPr/>
            <p:nvPr/>
          </p:nvGrpSpPr>
          <p:grpSpPr>
            <a:xfrm>
              <a:off x="231237" y="1916891"/>
              <a:ext cx="11729526" cy="295422"/>
              <a:chOff x="231237" y="358628"/>
              <a:chExt cx="11729526" cy="295422"/>
            </a:xfrm>
          </p:grpSpPr>
          <p:sp>
            <p:nvSpPr>
              <p:cNvPr id="203" name="矩形 203"/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4" name="矩形 204"/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5" name="矩形 205"/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6" name="矩形 206"/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7" name="矩形 207"/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8" name="矩形 208"/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9" name="矩形 209"/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0" name="矩形 210"/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1" name="矩形 211"/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2" name="矩形 212"/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3" name="矩形 213"/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4" name="矩形 214"/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5" name="矩形 215"/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6" name="矩形 216"/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7" name="矩形 217"/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8" name="矩形 218"/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9" name="矩形 219"/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0" name="矩形 220"/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1" name="矩形 221"/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2" name="矩形 222"/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3" name="矩形 223"/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4" name="矩形 224"/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5" name="矩形 225"/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1"/>
            <p:cNvGrpSpPr/>
            <p:nvPr/>
          </p:nvGrpSpPr>
          <p:grpSpPr>
            <a:xfrm>
              <a:off x="231237" y="2461712"/>
              <a:ext cx="11729526" cy="295422"/>
              <a:chOff x="231237" y="358628"/>
              <a:chExt cx="11729526" cy="295422"/>
            </a:xfrm>
          </p:grpSpPr>
          <p:sp>
            <p:nvSpPr>
              <p:cNvPr id="180" name="矩形 180"/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1" name="矩形 181"/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2" name="矩形 182"/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3" name="矩形 183"/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4" name="矩形 184"/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5" name="矩形 185"/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6" name="矩形 186"/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7" name="矩形 187"/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8" name="矩形 188"/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9" name="矩形 189"/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0" name="矩形 190"/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1" name="矩形 191"/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2" name="矩形 192"/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3" name="矩形 193"/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4" name="矩形 194"/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5" name="矩形 195"/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6" name="矩形 196"/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7" name="矩形 197"/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8" name="矩形 198"/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9" name="矩形 199"/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0" name="矩形 200"/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1" name="矩形 201"/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2" name="矩形 202"/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2"/>
            <p:cNvGrpSpPr/>
            <p:nvPr/>
          </p:nvGrpSpPr>
          <p:grpSpPr>
            <a:xfrm>
              <a:off x="231237" y="3006533"/>
              <a:ext cx="11729526" cy="295422"/>
              <a:chOff x="231237" y="358628"/>
              <a:chExt cx="11729526" cy="295422"/>
            </a:xfrm>
          </p:grpSpPr>
          <p:sp>
            <p:nvSpPr>
              <p:cNvPr id="157" name="矩形 157"/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8" name="矩形 158"/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9" name="矩形 159"/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0" name="矩形 160"/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1" name="矩形 161"/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2" name="矩形 162"/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3" name="矩形 163"/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4" name="矩形 164"/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5" name="矩形 165"/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6" name="矩形 166"/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7" name="矩形 167"/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8" name="矩形 168"/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9" name="矩形 169"/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0" name="矩形 170"/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1" name="矩形 171"/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2" name="矩形 172"/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3" name="矩形 173"/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4" name="矩形 174"/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5" name="矩形 175"/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6" name="矩形 176"/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7" name="矩形 177"/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8" name="矩形 178"/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9" name="矩形 179"/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3"/>
            <p:cNvGrpSpPr/>
            <p:nvPr/>
          </p:nvGrpSpPr>
          <p:grpSpPr>
            <a:xfrm>
              <a:off x="231237" y="3551354"/>
              <a:ext cx="11729526" cy="295422"/>
              <a:chOff x="231237" y="358628"/>
              <a:chExt cx="11729526" cy="295422"/>
            </a:xfrm>
          </p:grpSpPr>
          <p:sp>
            <p:nvSpPr>
              <p:cNvPr id="134" name="矩形 134"/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5" name="矩形 135"/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6" name="矩形 136"/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矩形 137"/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矩形 138"/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9" name="矩形 139"/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矩形 140"/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矩形 141"/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2" name="矩形 142"/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3" name="矩形 143"/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矩形 144"/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矩形 145"/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矩形 146"/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矩形 147"/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8" name="矩形 148"/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9" name="矩形 149"/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矩形 150"/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矩形 151"/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矩形 152"/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矩形 153"/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4" name="矩形 154"/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5" name="矩形 155"/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6" name="矩形 156"/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4"/>
            <p:cNvGrpSpPr/>
            <p:nvPr/>
          </p:nvGrpSpPr>
          <p:grpSpPr>
            <a:xfrm>
              <a:off x="231237" y="4096175"/>
              <a:ext cx="11729526" cy="295422"/>
              <a:chOff x="231237" y="358628"/>
              <a:chExt cx="11729526" cy="295422"/>
            </a:xfrm>
          </p:grpSpPr>
          <p:sp>
            <p:nvSpPr>
              <p:cNvPr id="111" name="矩形 111"/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矩形 112"/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矩形 113"/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矩形 114"/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5" name="矩形 115"/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矩形 116"/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矩形 117"/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矩形 118"/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矩形 119"/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矩形 120"/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矩形 121"/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矩形 122"/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3" name="矩形 123"/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矩形 124"/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5" name="矩形 125"/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矩形 126"/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矩形 127"/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矩形 128"/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矩形 129"/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" name="矩形 130"/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1" name="矩形 131"/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矩形 132"/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矩形 133"/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" name="组合 15"/>
            <p:cNvGrpSpPr/>
            <p:nvPr/>
          </p:nvGrpSpPr>
          <p:grpSpPr>
            <a:xfrm>
              <a:off x="231237" y="4640996"/>
              <a:ext cx="11729526" cy="295422"/>
              <a:chOff x="231237" y="358628"/>
              <a:chExt cx="11729526" cy="295422"/>
            </a:xfrm>
          </p:grpSpPr>
          <p:sp>
            <p:nvSpPr>
              <p:cNvPr id="88" name="矩形 88"/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矩形 89"/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矩形 90"/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1" name="矩形 91"/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矩形 92"/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矩形 93"/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矩形 94"/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矩形 95"/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矩形 96"/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矩形 97"/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矩形 98"/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9" name="矩形 99"/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矩形 100"/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矩形 101"/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矩形 102"/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矩形 103"/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矩形 104"/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5" name="矩形 105"/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矩形 106"/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7" name="矩形 107"/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矩形 108"/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矩形 109"/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0" name="矩形 110"/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6"/>
            <p:cNvGrpSpPr/>
            <p:nvPr/>
          </p:nvGrpSpPr>
          <p:grpSpPr>
            <a:xfrm>
              <a:off x="231237" y="5185817"/>
              <a:ext cx="11729526" cy="295422"/>
              <a:chOff x="231237" y="358628"/>
              <a:chExt cx="11729526" cy="295422"/>
            </a:xfrm>
          </p:grpSpPr>
          <p:sp>
            <p:nvSpPr>
              <p:cNvPr id="65" name="矩形 65"/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矩形 66"/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矩形 67"/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矩形 68"/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矩形 69"/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矩形 70"/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矩形 71"/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矩形 72"/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矩形 73"/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矩形 74"/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矩形 75"/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矩形 76"/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矩形 77"/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矩形 78"/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矩形 79"/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矩形 80"/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矩形 81"/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矩形 82"/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矩形 83"/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矩形 84"/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矩形 85"/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矩形 86"/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7" name="矩形 87"/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" name="组合 17"/>
            <p:cNvGrpSpPr/>
            <p:nvPr/>
          </p:nvGrpSpPr>
          <p:grpSpPr>
            <a:xfrm>
              <a:off x="231237" y="5730638"/>
              <a:ext cx="11729526" cy="295422"/>
              <a:chOff x="231237" y="358628"/>
              <a:chExt cx="11729526" cy="295422"/>
            </a:xfrm>
          </p:grpSpPr>
          <p:sp>
            <p:nvSpPr>
              <p:cNvPr id="42" name="矩形 42"/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矩形 43"/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矩形 44"/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矩形 45"/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矩形 46"/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矩形 47"/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矩形 48"/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矩形 49"/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矩形 50"/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矩形 51"/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矩形 52"/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矩形 53"/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矩形 54"/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矩形 55"/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矩形 56"/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矩形 57"/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矩形 58"/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矩形 59"/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矩形 60"/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矩形 61"/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矩形 62"/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矩形 63"/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矩形 64"/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8" name="组合 18"/>
            <p:cNvGrpSpPr/>
            <p:nvPr/>
          </p:nvGrpSpPr>
          <p:grpSpPr>
            <a:xfrm>
              <a:off x="231237" y="6275461"/>
              <a:ext cx="11729526" cy="295422"/>
              <a:chOff x="231237" y="358628"/>
              <a:chExt cx="11729526" cy="295422"/>
            </a:xfrm>
          </p:grpSpPr>
          <p:sp>
            <p:nvSpPr>
              <p:cNvPr id="19" name="矩形 19"/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 20"/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矩形 21"/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22"/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 23"/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4"/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矩形 25"/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矩形 26"/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矩形 27"/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矩形 28"/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9"/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矩形 30"/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 31"/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2"/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 33"/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矩形 34"/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矩形 35"/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矩形 36"/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矩形 37"/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矩形 38"/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矩形 39"/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40"/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矩形 41"/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95" name="组合 295"/>
          <p:cNvGrpSpPr/>
          <p:nvPr userDrawn="1"/>
        </p:nvGrpSpPr>
        <p:grpSpPr>
          <a:xfrm>
            <a:off x="598714" y="578757"/>
            <a:ext cx="10994571" cy="5700486"/>
            <a:chOff x="3976504" y="1939290"/>
            <a:chExt cx="4096068" cy="1363816"/>
          </a:xfrm>
        </p:grpSpPr>
        <p:sp>
          <p:nvSpPr>
            <p:cNvPr id="296" name="矩形: 圆角 296"/>
            <p:cNvSpPr/>
            <p:nvPr/>
          </p:nvSpPr>
          <p:spPr>
            <a:xfrm>
              <a:off x="3976504" y="1939290"/>
              <a:ext cx="4096068" cy="1363816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7" name="矩形: 圆角 297"/>
            <p:cNvSpPr/>
            <p:nvPr/>
          </p:nvSpPr>
          <p:spPr>
            <a:xfrm>
              <a:off x="4045448" y="1988339"/>
              <a:ext cx="3958181" cy="126051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99" name="Picture 2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36" y="3363751"/>
            <a:ext cx="3462632" cy="3462632"/>
          </a:xfrm>
          <a:prstGeom prst="rect">
            <a:avLst/>
          </a:prstGeom>
        </p:spPr>
      </p:pic>
      <p:pic>
        <p:nvPicPr>
          <p:cNvPr id="301" name="Picture 30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308" y="3355740"/>
            <a:ext cx="3119565" cy="3119565"/>
          </a:xfrm>
          <a:prstGeom prst="rect">
            <a:avLst/>
          </a:prstGeom>
        </p:spPr>
      </p:pic>
      <p:pic>
        <p:nvPicPr>
          <p:cNvPr id="303" name="Picture 30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674" y="2618385"/>
            <a:ext cx="1353089" cy="13530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rgbClr val="DAA8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6"/>
          <p:cNvGrpSpPr/>
          <p:nvPr userDrawn="1"/>
        </p:nvGrpSpPr>
        <p:grpSpPr>
          <a:xfrm>
            <a:off x="231237" y="282428"/>
            <a:ext cx="11729526" cy="6288455"/>
            <a:chOff x="231237" y="282428"/>
            <a:chExt cx="11729526" cy="6288455"/>
          </a:xfrm>
          <a:solidFill>
            <a:schemeClr val="bg1"/>
          </a:solidFill>
        </p:grpSpPr>
        <p:grpSp>
          <p:nvGrpSpPr>
            <p:cNvPr id="7" name="组合 7"/>
            <p:cNvGrpSpPr/>
            <p:nvPr/>
          </p:nvGrpSpPr>
          <p:grpSpPr>
            <a:xfrm>
              <a:off x="231237" y="282428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272" name="矩形 272"/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3" name="矩形 273"/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4" name="矩形 274"/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5" name="矩形 275"/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6" name="矩形 276"/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7" name="矩形 277"/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8" name="矩形 278"/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9" name="矩形 279"/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0" name="矩形 280"/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1" name="矩形 281"/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2" name="矩形 282"/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3" name="矩形 283"/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4" name="矩形 284"/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5" name="矩形 285"/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6" name="矩形 286"/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7" name="矩形 287"/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8" name="矩形 288"/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9" name="矩形 289"/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0" name="矩形 290"/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1" name="矩形 291"/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2" name="矩形 292"/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3" name="矩形 293"/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4" name="矩形 294"/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" name="组合 8"/>
            <p:cNvGrpSpPr/>
            <p:nvPr/>
          </p:nvGrpSpPr>
          <p:grpSpPr>
            <a:xfrm>
              <a:off x="231237" y="827249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249" name="矩形 249"/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0" name="矩形 250"/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1" name="矩形 251"/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2" name="矩形 252"/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3" name="矩形 253"/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4" name="矩形 254"/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5" name="矩形 255"/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6" name="矩形 256"/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7" name="矩形 257"/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8" name="矩形 258"/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9" name="矩形 259"/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0" name="矩形 260"/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1" name="矩形 261"/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2" name="矩形 262"/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3" name="矩形 263"/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4" name="矩形 264"/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5" name="矩形 265"/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6" name="矩形 266"/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7" name="矩形 267"/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8" name="矩形 268"/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9" name="矩形 269"/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0" name="矩形 270"/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1" name="矩形 271"/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9"/>
            <p:cNvGrpSpPr/>
            <p:nvPr/>
          </p:nvGrpSpPr>
          <p:grpSpPr>
            <a:xfrm>
              <a:off x="231237" y="1372070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226" name="矩形 226"/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7" name="矩形 227"/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8" name="矩形 228"/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9" name="矩形 229"/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0" name="矩形 230"/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1" name="矩形 231"/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2" name="矩形 232"/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3" name="矩形 233"/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4" name="矩形 234"/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5" name="矩形 235"/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6" name="矩形 236"/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7" name="矩形 237"/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8" name="矩形 238"/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9" name="矩形 239"/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0" name="矩形 240"/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1" name="矩形 241"/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2" name="矩形 242"/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3" name="矩形 243"/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4" name="矩形 244"/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5" name="矩形 245"/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6" name="矩形 246"/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7" name="矩形 247"/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8" name="矩形 248"/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" name="组合 10"/>
            <p:cNvGrpSpPr/>
            <p:nvPr/>
          </p:nvGrpSpPr>
          <p:grpSpPr>
            <a:xfrm>
              <a:off x="231237" y="1916891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203" name="矩形 203"/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4" name="矩形 204"/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5" name="矩形 205"/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6" name="矩形 206"/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7" name="矩形 207"/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8" name="矩形 208"/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9" name="矩形 209"/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0" name="矩形 210"/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1" name="矩形 211"/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2" name="矩形 212"/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3" name="矩形 213"/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4" name="矩形 214"/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5" name="矩形 215"/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6" name="矩形 216"/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7" name="矩形 217"/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8" name="矩形 218"/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9" name="矩形 219"/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0" name="矩形 220"/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1" name="矩形 221"/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2" name="矩形 222"/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3" name="矩形 223"/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4" name="矩形 224"/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5" name="矩形 225"/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1"/>
            <p:cNvGrpSpPr/>
            <p:nvPr/>
          </p:nvGrpSpPr>
          <p:grpSpPr>
            <a:xfrm>
              <a:off x="231237" y="2461712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180" name="矩形 180"/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1" name="矩形 181"/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2" name="矩形 182"/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3" name="矩形 183"/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4" name="矩形 184"/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5" name="矩形 185"/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6" name="矩形 186"/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7" name="矩形 187"/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8" name="矩形 188"/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9" name="矩形 189"/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0" name="矩形 190"/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1" name="矩形 191"/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2" name="矩形 192"/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3" name="矩形 193"/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4" name="矩形 194"/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5" name="矩形 195"/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6" name="矩形 196"/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7" name="矩形 197"/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8" name="矩形 198"/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9" name="矩形 199"/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0" name="矩形 200"/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1" name="矩形 201"/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2" name="矩形 202"/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2"/>
            <p:cNvGrpSpPr/>
            <p:nvPr/>
          </p:nvGrpSpPr>
          <p:grpSpPr>
            <a:xfrm>
              <a:off x="231237" y="3006533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157" name="矩形 157"/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8" name="矩形 158"/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9" name="矩形 159"/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0" name="矩形 160"/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1" name="矩形 161"/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2" name="矩形 162"/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3" name="矩形 163"/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4" name="矩形 164"/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5" name="矩形 165"/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6" name="矩形 166"/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7" name="矩形 167"/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8" name="矩形 168"/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9" name="矩形 169"/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0" name="矩形 170"/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1" name="矩形 171"/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2" name="矩形 172"/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3" name="矩形 173"/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4" name="矩形 174"/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5" name="矩形 175"/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6" name="矩形 176"/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7" name="矩形 177"/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8" name="矩形 178"/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9" name="矩形 179"/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3"/>
            <p:cNvGrpSpPr/>
            <p:nvPr/>
          </p:nvGrpSpPr>
          <p:grpSpPr>
            <a:xfrm>
              <a:off x="231237" y="3551354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134" name="矩形 134"/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5" name="矩形 135"/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6" name="矩形 136"/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矩形 137"/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矩形 138"/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9" name="矩形 139"/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矩形 140"/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矩形 141"/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2" name="矩形 142"/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3" name="矩形 143"/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矩形 144"/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矩形 145"/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矩形 146"/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矩形 147"/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8" name="矩形 148"/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9" name="矩形 149"/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矩形 150"/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矩形 151"/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矩形 152"/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矩形 153"/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4" name="矩形 154"/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5" name="矩形 155"/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6" name="矩形 156"/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4"/>
            <p:cNvGrpSpPr/>
            <p:nvPr/>
          </p:nvGrpSpPr>
          <p:grpSpPr>
            <a:xfrm>
              <a:off x="231237" y="4096175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111" name="矩形 111"/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矩形 112"/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矩形 113"/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矩形 114"/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5" name="矩形 115"/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矩形 116"/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矩形 117"/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矩形 118"/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矩形 119"/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矩形 120"/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矩形 121"/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矩形 122"/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3" name="矩形 123"/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矩形 124"/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5" name="矩形 125"/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矩形 126"/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矩形 127"/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矩形 128"/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矩形 129"/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" name="矩形 130"/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1" name="矩形 131"/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矩形 132"/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矩形 133"/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" name="组合 15"/>
            <p:cNvGrpSpPr/>
            <p:nvPr/>
          </p:nvGrpSpPr>
          <p:grpSpPr>
            <a:xfrm>
              <a:off x="231237" y="4640996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88" name="矩形 88"/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矩形 89"/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矩形 90"/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1" name="矩形 91"/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矩形 92"/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矩形 93"/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矩形 94"/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矩形 95"/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矩形 96"/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矩形 97"/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矩形 98"/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9" name="矩形 99"/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矩形 100"/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矩形 101"/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矩形 102"/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矩形 103"/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矩形 104"/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5" name="矩形 105"/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矩形 106"/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7" name="矩形 107"/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矩形 108"/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矩形 109"/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0" name="矩形 110"/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6"/>
            <p:cNvGrpSpPr/>
            <p:nvPr/>
          </p:nvGrpSpPr>
          <p:grpSpPr>
            <a:xfrm>
              <a:off x="231237" y="5185817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65" name="矩形 65"/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矩形 66"/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矩形 67"/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矩形 68"/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矩形 69"/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矩形 70"/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矩形 71"/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矩形 72"/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矩形 73"/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矩形 74"/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矩形 75"/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矩形 76"/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矩形 77"/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矩形 78"/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矩形 79"/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矩形 80"/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矩形 81"/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矩形 82"/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矩形 83"/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矩形 84"/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矩形 85"/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矩形 86"/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7" name="矩形 87"/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" name="组合 17"/>
            <p:cNvGrpSpPr/>
            <p:nvPr/>
          </p:nvGrpSpPr>
          <p:grpSpPr>
            <a:xfrm>
              <a:off x="231237" y="5730638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42" name="矩形 42"/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矩形 43"/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矩形 44"/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矩形 45"/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矩形 46"/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矩形 47"/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矩形 48"/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矩形 49"/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矩形 50"/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矩形 51"/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矩形 52"/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矩形 53"/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矩形 54"/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矩形 55"/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矩形 56"/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矩形 57"/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矩形 58"/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矩形 59"/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矩形 60"/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矩形 61"/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矩形 62"/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矩形 63"/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矩形 64"/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8" name="组合 18"/>
            <p:cNvGrpSpPr/>
            <p:nvPr/>
          </p:nvGrpSpPr>
          <p:grpSpPr>
            <a:xfrm>
              <a:off x="231237" y="6275461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19" name="矩形 19"/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 20"/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矩形 21"/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22"/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 23"/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4"/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矩形 25"/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矩形 26"/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矩形 27"/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矩形 28"/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9"/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矩形 30"/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 31"/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2"/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 33"/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矩形 34"/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矩形 35"/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矩形 36"/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矩形 37"/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矩形 38"/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矩形 39"/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40"/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矩形 41"/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95" name="组合 295"/>
          <p:cNvGrpSpPr/>
          <p:nvPr userDrawn="1"/>
        </p:nvGrpSpPr>
        <p:grpSpPr>
          <a:xfrm>
            <a:off x="598714" y="578757"/>
            <a:ext cx="10994571" cy="5700486"/>
            <a:chOff x="3976504" y="1939290"/>
            <a:chExt cx="4096068" cy="1363816"/>
          </a:xfrm>
        </p:grpSpPr>
        <p:sp>
          <p:nvSpPr>
            <p:cNvPr id="296" name="矩形: 圆角 296"/>
            <p:cNvSpPr/>
            <p:nvPr/>
          </p:nvSpPr>
          <p:spPr>
            <a:xfrm>
              <a:off x="3976504" y="1939290"/>
              <a:ext cx="4096068" cy="1363816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7" name="矩形: 圆角 297"/>
            <p:cNvSpPr/>
            <p:nvPr/>
          </p:nvSpPr>
          <p:spPr>
            <a:xfrm>
              <a:off x="4045448" y="1988339"/>
              <a:ext cx="3958181" cy="126051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99" name="Picture 29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37" y="296614"/>
            <a:ext cx="11434103" cy="64309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09F1E-E27B-4318-837E-69FF7D914C52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85A2-47F8-40E7-8385-6E3CA3BB3E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09F1E-E27B-4318-837E-69FF7D914C52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85A2-47F8-40E7-8385-6E3CA3BB3E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09F1E-E27B-4318-837E-69FF7D914C52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85A2-47F8-40E7-8385-6E3CA3BB3E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09F1E-E27B-4318-837E-69FF7D914C52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85A2-47F8-40E7-8385-6E3CA3BB3E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09F1E-E27B-4318-837E-69FF7D914C52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85A2-47F8-40E7-8385-6E3CA3BB3E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09F1E-E27B-4318-837E-69FF7D914C52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85A2-47F8-40E7-8385-6E3CA3BB3E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09F1E-E27B-4318-837E-69FF7D914C52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85A2-47F8-40E7-8385-6E3CA3BB3E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709F1E-E27B-4318-837E-69FF7D914C52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685A2-47F8-40E7-8385-6E3CA3BB3E3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C0D09-FF84-41EF-9502-4B06F5B22DA9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29B82-0AE0-4FE3-9B81-05A81B8C17E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13630" y="-3791909"/>
            <a:ext cx="1771856" cy="141741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4964" y="-3791910"/>
            <a:ext cx="1771856" cy="141741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99558" y="14902491"/>
            <a:ext cx="1771856" cy="14174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9036" y="14902490"/>
            <a:ext cx="1771856" cy="1417417"/>
          </a:xfrm>
          <a:prstGeom prst="rect">
            <a:avLst/>
          </a:prstGeom>
        </p:spPr>
      </p:pic>
      <p:sp>
        <p:nvSpPr>
          <p:cNvPr id="25" name="Rectangle 24"/>
          <p:cNvSpPr/>
          <p:nvPr userDrawn="1"/>
        </p:nvSpPr>
        <p:spPr>
          <a:xfrm rot="5400000" flipH="1">
            <a:off x="11793068" y="6303681"/>
            <a:ext cx="550151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50" b="0" cap="none" spc="0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UTM Avo" panose="02040603050506020204" pitchFamily="18" charset="0"/>
              </a:rPr>
              <a:t>KTUTS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control" Target="../activeX/activeX12.xml"/><Relationship Id="rId7" Type="http://schemas.openxmlformats.org/officeDocument/2006/relationships/control" Target="../activeX/activeX16.xml"/><Relationship Id="rId2" Type="http://schemas.openxmlformats.org/officeDocument/2006/relationships/control" Target="../activeX/activeX11.xml"/><Relationship Id="rId1" Type="http://schemas.openxmlformats.org/officeDocument/2006/relationships/vmlDrawing" Target="../drawings/vmlDrawing3.vml"/><Relationship Id="rId6" Type="http://schemas.openxmlformats.org/officeDocument/2006/relationships/control" Target="../activeX/activeX15.xml"/><Relationship Id="rId11" Type="http://schemas.openxmlformats.org/officeDocument/2006/relationships/image" Target="../media/image19.wmf"/><Relationship Id="rId5" Type="http://schemas.openxmlformats.org/officeDocument/2006/relationships/control" Target="../activeX/activeX14.xml"/><Relationship Id="rId10" Type="http://schemas.openxmlformats.org/officeDocument/2006/relationships/image" Target="../media/image20.png"/><Relationship Id="rId4" Type="http://schemas.openxmlformats.org/officeDocument/2006/relationships/control" Target="../activeX/activeX13.xml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4.jpe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control" Target="../activeX/activeX2.xml"/><Relationship Id="rId7" Type="http://schemas.openxmlformats.org/officeDocument/2006/relationships/slideLayout" Target="../slideLayouts/slideLayout7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5" Type="http://schemas.openxmlformats.org/officeDocument/2006/relationships/control" Target="../activeX/activeX4.xml"/><Relationship Id="rId10" Type="http://schemas.openxmlformats.org/officeDocument/2006/relationships/image" Target="../media/image19.wmf"/><Relationship Id="rId4" Type="http://schemas.openxmlformats.org/officeDocument/2006/relationships/control" Target="../activeX/activeX3.xml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control" Target="../activeX/activeX7.xml"/><Relationship Id="rId7" Type="http://schemas.openxmlformats.org/officeDocument/2006/relationships/slideLayout" Target="../slideLayouts/slideLayout7.xml"/><Relationship Id="rId2" Type="http://schemas.openxmlformats.org/officeDocument/2006/relationships/control" Target="../activeX/activeX6.xml"/><Relationship Id="rId1" Type="http://schemas.openxmlformats.org/officeDocument/2006/relationships/vmlDrawing" Target="../drawings/vmlDrawing2.vml"/><Relationship Id="rId6" Type="http://schemas.openxmlformats.org/officeDocument/2006/relationships/control" Target="../activeX/activeX10.xml"/><Relationship Id="rId5" Type="http://schemas.openxmlformats.org/officeDocument/2006/relationships/control" Target="../activeX/activeX9.xml"/><Relationship Id="rId10" Type="http://schemas.openxmlformats.org/officeDocument/2006/relationships/image" Target="../media/image19.wmf"/><Relationship Id="rId4" Type="http://schemas.openxmlformats.org/officeDocument/2006/relationships/control" Target="../activeX/activeX8.xml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952BAD27-6BC4-4347-8439-9655912A24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413" cy="6857107"/>
          </a:xfrm>
          <a:prstGeom prst="rect">
            <a:avLst/>
          </a:prstGeom>
        </p:spPr>
      </p:pic>
      <p:sp>
        <p:nvSpPr>
          <p:cNvPr id="3" name="矩形 16">
            <a:extLst>
              <a:ext uri="{FF2B5EF4-FFF2-40B4-BE49-F238E27FC236}">
                <a16:creationId xmlns:a16="http://schemas.microsoft.com/office/drawing/2014/main" id="{A481D968-4925-4F96-9D50-812F60DBABC4}"/>
              </a:ext>
            </a:extLst>
          </p:cNvPr>
          <p:cNvSpPr/>
          <p:nvPr/>
        </p:nvSpPr>
        <p:spPr>
          <a:xfrm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49B0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8FB7EF-84A0-49D8-9305-C6B54555C5CA}"/>
              </a:ext>
            </a:extLst>
          </p:cNvPr>
          <p:cNvSpPr/>
          <p:nvPr/>
        </p:nvSpPr>
        <p:spPr>
          <a:xfrm>
            <a:off x="840658" y="958645"/>
            <a:ext cx="10751574" cy="4778478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166EEB-6D78-49AB-8569-4499A769B1E3}"/>
              </a:ext>
            </a:extLst>
          </p:cNvPr>
          <p:cNvSpPr txBox="1"/>
          <p:nvPr/>
        </p:nvSpPr>
        <p:spPr>
          <a:xfrm>
            <a:off x="4092332" y="481591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BD263D-F681-414C-945C-CE54F96936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46" y="492841"/>
            <a:ext cx="1256072" cy="12560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442DB8-C107-46C0-9124-B83901442117}"/>
              </a:ext>
            </a:extLst>
          </p:cNvPr>
          <p:cNvSpPr txBox="1"/>
          <p:nvPr/>
        </p:nvSpPr>
        <p:spPr>
          <a:xfrm>
            <a:off x="932273" y="1970583"/>
            <a:ext cx="1078204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5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TIẾNG VIỆT</a:t>
            </a:r>
          </a:p>
          <a:p>
            <a:pPr algn="ctr" defTabSz="914377">
              <a:defRPr/>
            </a:pPr>
            <a:r>
              <a:rPr lang="en-US" sz="5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VIẾT ĐOẠN</a:t>
            </a:r>
            <a:endParaRPr lang="en-US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914377">
              <a:defRPr/>
            </a:pPr>
            <a:r>
              <a:rPr lang="en-US" sz="4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20: VIẾT ĐOẠN VĂN TẢ </a:t>
            </a:r>
          </a:p>
          <a:p>
            <a:pPr algn="ctr" defTabSz="914377">
              <a:defRPr/>
            </a:pPr>
            <a:r>
              <a:rPr lang="en-US" sz="4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ĐỒ DÙNG TRONG GIA ĐÌNH</a:t>
            </a:r>
            <a:endParaRPr lang="vi-VN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16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5297599"/>
              </p:ext>
            </p:extLst>
          </p:nvPr>
        </p:nvGraphicFramePr>
        <p:xfrm>
          <a:off x="679302" y="3230880"/>
          <a:ext cx="10833395" cy="3627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578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755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Tên đồ vật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Công dụng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Máy tính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Ghế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Điện thoại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Tủ lạnh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Nồi cơm điện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/>
          <a:srcRect t="13492"/>
          <a:stretch>
            <a:fillRect/>
          </a:stretch>
        </p:blipFill>
        <p:spPr>
          <a:xfrm>
            <a:off x="2968070" y="833438"/>
            <a:ext cx="6255860" cy="2397442"/>
          </a:xfrm>
          <a:prstGeom prst="rect">
            <a:avLst/>
          </a:prstGeom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440D22E2-B388-4204-8D01-7345C8C0B314}"/>
              </a:ext>
            </a:extLst>
          </p:cNvPr>
          <p:cNvSpPr txBox="1"/>
          <p:nvPr/>
        </p:nvSpPr>
        <p:spPr>
          <a:xfrm>
            <a:off x="1060351" y="41055"/>
            <a:ext cx="11984182" cy="560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9200">
              <a:lnSpc>
                <a:spcPts val="4000"/>
              </a:lnSpc>
              <a:buClr>
                <a:srgbClr val="000000"/>
              </a:buClr>
            </a:pP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1.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Kể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tên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các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đồ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vật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được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vẽ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trong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tranh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và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nêu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công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dụng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của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chúng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FED0ED5-E37E-45A5-B9F3-B346C2F75F28}"/>
              </a:ext>
            </a:extLst>
          </p:cNvPr>
          <p:cNvCxnSpPr/>
          <p:nvPr/>
        </p:nvCxnSpPr>
        <p:spPr>
          <a:xfrm>
            <a:off x="1467327" y="593608"/>
            <a:ext cx="27211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6D206E5-E728-41E8-AB71-F03CE229C76D}"/>
              </a:ext>
            </a:extLst>
          </p:cNvPr>
          <p:cNvCxnSpPr>
            <a:cxnSpLocks/>
          </p:cNvCxnSpPr>
          <p:nvPr/>
        </p:nvCxnSpPr>
        <p:spPr>
          <a:xfrm>
            <a:off x="6096000" y="593608"/>
            <a:ext cx="49591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ontrols>
      <mc:AlternateContent xmlns:mc="http://schemas.openxmlformats.org/markup-compatibility/2006">
        <mc:Choice xmlns:v="urn:schemas-microsoft-com:vml" Requires="v">
          <p:control spid="3142" name="TextBox1" r:id="rId2" imgW="7477200" imgH="447840"/>
        </mc:Choice>
        <mc:Fallback>
          <p:control name="TextBox1" r:id="rId2" imgW="7477200" imgH="447840">
            <p:pic>
              <p:nvPicPr>
                <p:cNvPr id="3" name="TextBox1"/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952194" y="3799341"/>
                  <a:ext cx="7477805" cy="4460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43" name="TextBox2" r:id="rId3" imgW="7477200" imgH="447840"/>
        </mc:Choice>
        <mc:Fallback>
          <p:control name="TextBox2" r:id="rId3" imgW="7477200" imgH="447840">
            <p:pic>
              <p:nvPicPr>
                <p:cNvPr id="5" name="TextBox2"/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952194" y="4292350"/>
                  <a:ext cx="7477805" cy="4460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44" name="TextBox3" r:id="rId4" imgW="7477200" imgH="447840"/>
        </mc:Choice>
        <mc:Fallback>
          <p:control name="TextBox3" r:id="rId4" imgW="7477200" imgH="447840">
            <p:pic>
              <p:nvPicPr>
                <p:cNvPr id="6" name="TextBox3"/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952194" y="4839787"/>
                  <a:ext cx="7477805" cy="4460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45" name="TextBox4" r:id="rId5" imgW="7477200" imgH="447840"/>
        </mc:Choice>
        <mc:Fallback>
          <p:control name="TextBox4" r:id="rId5" imgW="7477200" imgH="447840">
            <p:pic>
              <p:nvPicPr>
                <p:cNvPr id="7" name="TextBox4"/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952193" y="5334598"/>
                  <a:ext cx="7477805" cy="4460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46" name="TextBox5" r:id="rId6" imgW="7477200" imgH="447840"/>
        </mc:Choice>
        <mc:Fallback>
          <p:control name="TextBox5" r:id="rId6" imgW="7477200" imgH="447840">
            <p:pic>
              <p:nvPicPr>
                <p:cNvPr id="8" name="TextBox5"/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952193" y="5849378"/>
                  <a:ext cx="7477805" cy="4460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47" name="TextBox6" r:id="rId7" imgW="7477200" imgH="447840"/>
        </mc:Choice>
        <mc:Fallback>
          <p:control name="TextBox6" r:id="rId7" imgW="7477200" imgH="447840">
            <p:pic>
              <p:nvPicPr>
                <p:cNvPr id="9" name="TextBox6"/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952192" y="6364158"/>
                  <a:ext cx="7477805" cy="446087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/>
          <p:cNvSpPr txBox="1"/>
          <p:nvPr/>
        </p:nvSpPr>
        <p:spPr>
          <a:xfrm>
            <a:off x="2287570" y="83603"/>
            <a:ext cx="11984182" cy="560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12192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lang="en-US" sz="2600" b="1" ker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Đặt câu nêu công dụng của đồ vật trong gia đình em.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 panose="020B060402020202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3492"/>
          <a:stretch>
            <a:fillRect/>
          </a:stretch>
        </p:blipFill>
        <p:spPr>
          <a:xfrm>
            <a:off x="2065915" y="1011352"/>
            <a:ext cx="7794584" cy="3369605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287570" y="4666192"/>
            <a:ext cx="8122920" cy="552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12192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lang="en-US" sz="2600" b="1" ker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  Ti vi giúp em xem được nhiều bộ phim hay.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 panose="020B060402020202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7570" y="5294343"/>
            <a:ext cx="8294371" cy="552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12192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lang="en-US" sz="2600" b="1" ker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  Nhờ có tủ lạnh, thức ăn có thể tươi lâu hơn.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 panose="020B0604020202020204"/>
            </a:endParaRPr>
          </a:p>
        </p:txBody>
      </p:sp>
      <p:sp>
        <p:nvSpPr>
          <p:cNvPr id="14" name="TextBox 12"/>
          <p:cNvSpPr txBox="1"/>
          <p:nvPr/>
        </p:nvSpPr>
        <p:spPr>
          <a:xfrm>
            <a:off x="2493310" y="6020045"/>
            <a:ext cx="8923915" cy="552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12192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lang="en-US" sz="2600" b="1" ker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Quạt điện có tác dụng làm mát không khí.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 panose="020B060402020202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340542" y="5116294"/>
            <a:ext cx="11971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573320" y="5721049"/>
            <a:ext cx="230729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165900" y="6490669"/>
            <a:ext cx="181199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80264" y="45592"/>
            <a:ext cx="10126966" cy="570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2.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Viết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 4 – 5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tả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một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đồ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dùng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trong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gia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đình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013153" y="1331361"/>
            <a:ext cx="3702072" cy="584512"/>
            <a:chOff x="-413045" y="3216573"/>
            <a:chExt cx="2609612" cy="438384"/>
          </a:xfrm>
          <a:solidFill>
            <a:srgbClr val="4472C4">
              <a:lumMod val="60000"/>
              <a:lumOff val="40000"/>
            </a:srgbClr>
          </a:solidFill>
        </p:grpSpPr>
        <p:sp>
          <p:nvSpPr>
            <p:cNvPr id="25" name="Rectangle: Rounded Corners 24"/>
            <p:cNvSpPr/>
            <p:nvPr/>
          </p:nvSpPr>
          <p:spPr>
            <a:xfrm>
              <a:off x="-320660" y="3216573"/>
              <a:ext cx="2426219" cy="42897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2700" cap="flat" cmpd="sng" algn="ctr">
              <a:solidFill>
                <a:schemeClr val="accent4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-413045" y="3262542"/>
              <a:ext cx="2609612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(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  <a:sym typeface="Arial" panose="020B0604020202020204"/>
                </a:rPr>
                <a:t>1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)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Tên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đồ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dùng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là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gì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830970" y="2313135"/>
            <a:ext cx="1919767" cy="1384995"/>
            <a:chOff x="496686" y="2989026"/>
            <a:chExt cx="1353255" cy="1953011"/>
          </a:xfrm>
          <a:solidFill>
            <a:srgbClr val="4472C4">
              <a:lumMod val="60000"/>
              <a:lumOff val="40000"/>
            </a:srgbClr>
          </a:solidFill>
        </p:grpSpPr>
        <p:sp>
          <p:nvSpPr>
            <p:cNvPr id="23" name="Rectangle: Rounded Corners 22"/>
            <p:cNvSpPr/>
            <p:nvPr/>
          </p:nvSpPr>
          <p:spPr>
            <a:xfrm>
              <a:off x="496686" y="2997853"/>
              <a:ext cx="1330107" cy="1905826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2700" cap="flat" cmpd="sng" algn="ctr">
              <a:solidFill>
                <a:schemeClr val="accent4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19833" y="2989026"/>
              <a:ext cx="1330108" cy="19530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(2) </a:t>
              </a:r>
              <a:r>
                <a:rPr kumimoji="0" lang="en-US" sz="28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Nó</a:t>
              </a: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 có đặc điểm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gì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nổi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bật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168745" y="1765293"/>
            <a:ext cx="2785863" cy="2777043"/>
            <a:chOff x="-1690013" y="1212470"/>
            <a:chExt cx="1963771" cy="2082782"/>
          </a:xfrm>
          <a:solidFill>
            <a:srgbClr val="4472C4">
              <a:lumMod val="60000"/>
              <a:lumOff val="40000"/>
            </a:srgbClr>
          </a:solidFill>
        </p:grpSpPr>
        <p:sp>
          <p:nvSpPr>
            <p:cNvPr id="21" name="Rectangle: Rounded Corners 20"/>
            <p:cNvSpPr/>
            <p:nvPr/>
          </p:nvSpPr>
          <p:spPr>
            <a:xfrm>
              <a:off x="-1686033" y="1212470"/>
              <a:ext cx="1959791" cy="208278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2700" cap="flat" cmpd="sng" algn="ctr">
              <a:solidFill>
                <a:schemeClr val="accent4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1690013" y="1411322"/>
              <a:ext cx="1963771" cy="1361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(4)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Em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có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cảm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nghĩ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gì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khi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đồ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dùng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đó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có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trong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nhà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mình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515116" y="2458217"/>
            <a:ext cx="2690478" cy="1094829"/>
            <a:chOff x="2269067" y="2204300"/>
            <a:chExt cx="1896533" cy="821122"/>
          </a:xfrm>
          <a:solidFill>
            <a:srgbClr val="4472C4">
              <a:lumMod val="60000"/>
              <a:lumOff val="40000"/>
            </a:srgbClr>
          </a:solidFill>
        </p:grpSpPr>
        <p:sp>
          <p:nvSpPr>
            <p:cNvPr id="19" name="Oval 18"/>
            <p:cNvSpPr/>
            <p:nvPr/>
          </p:nvSpPr>
          <p:spPr>
            <a:xfrm>
              <a:off x="2269067" y="2204300"/>
              <a:ext cx="1896533" cy="821122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429810" y="2387718"/>
              <a:ext cx="1600440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Tả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đồ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dùng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endParaRPr>
            </a:p>
          </p:txBody>
        </p:sp>
      </p:grpSp>
      <p:cxnSp>
        <p:nvCxnSpPr>
          <p:cNvPr id="15" name="Straight Arrow Connector 14"/>
          <p:cNvCxnSpPr/>
          <p:nvPr/>
        </p:nvCxnSpPr>
        <p:spPr>
          <a:xfrm flipH="1" flipV="1">
            <a:off x="5878367" y="1969049"/>
            <a:ext cx="1" cy="486439"/>
          </a:xfrm>
          <a:prstGeom prst="straightConnector1">
            <a:avLst/>
          </a:prstGeom>
          <a:solidFill>
            <a:srgbClr val="4472C4">
              <a:lumMod val="60000"/>
              <a:lumOff val="40000"/>
            </a:srgbClr>
          </a:solidFill>
          <a:ln w="76200" cap="flat" cmpd="sng" algn="ctr">
            <a:solidFill>
              <a:srgbClr val="70AD47">
                <a:lumMod val="75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6" name="Straight Arrow Connector 15"/>
          <p:cNvCxnSpPr/>
          <p:nvPr/>
        </p:nvCxnSpPr>
        <p:spPr>
          <a:xfrm rot="16200000" flipH="1" flipV="1">
            <a:off x="4262671" y="2736383"/>
            <a:ext cx="1" cy="517557"/>
          </a:xfrm>
          <a:prstGeom prst="straightConnector1">
            <a:avLst/>
          </a:prstGeom>
          <a:solidFill>
            <a:srgbClr val="4472C4">
              <a:lumMod val="60000"/>
              <a:lumOff val="40000"/>
            </a:srgbClr>
          </a:solidFill>
          <a:ln w="76200" cap="flat" cmpd="sng" algn="ctr">
            <a:solidFill>
              <a:srgbClr val="70AD47">
                <a:lumMod val="75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7" name="Straight Arrow Connector 16"/>
          <p:cNvCxnSpPr/>
          <p:nvPr/>
        </p:nvCxnSpPr>
        <p:spPr>
          <a:xfrm rot="5400000" flipV="1">
            <a:off x="7476798" y="2746854"/>
            <a:ext cx="1" cy="517557"/>
          </a:xfrm>
          <a:prstGeom prst="straightConnector1">
            <a:avLst/>
          </a:prstGeom>
          <a:solidFill>
            <a:srgbClr val="4472C4">
              <a:lumMod val="60000"/>
              <a:lumOff val="40000"/>
            </a:srgbClr>
          </a:solidFill>
          <a:ln w="76200" cap="flat" cmpd="sng" algn="ctr">
            <a:solidFill>
              <a:srgbClr val="70AD47">
                <a:lumMod val="75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8" name="Straight Arrow Connector 17"/>
          <p:cNvCxnSpPr/>
          <p:nvPr/>
        </p:nvCxnSpPr>
        <p:spPr>
          <a:xfrm flipH="1">
            <a:off x="5878365" y="3573498"/>
            <a:ext cx="1" cy="486439"/>
          </a:xfrm>
          <a:prstGeom prst="straightConnector1">
            <a:avLst/>
          </a:prstGeom>
          <a:solidFill>
            <a:srgbClr val="4472C4">
              <a:lumMod val="60000"/>
              <a:lumOff val="40000"/>
            </a:srgbClr>
          </a:solidFill>
          <a:ln w="76200" cap="flat" cmpd="sng" algn="ctr">
            <a:solidFill>
              <a:srgbClr val="70AD47">
                <a:lumMod val="75000"/>
              </a:srgbClr>
            </a:solidFill>
            <a:prstDash val="solid"/>
            <a:miter lim="800000"/>
            <a:tailEnd type="triangle"/>
          </a:ln>
          <a:effectLst/>
        </p:spPr>
      </p:cxnSp>
      <p:grpSp>
        <p:nvGrpSpPr>
          <p:cNvPr id="11" name="Group 10"/>
          <p:cNvGrpSpPr/>
          <p:nvPr/>
        </p:nvGrpSpPr>
        <p:grpSpPr>
          <a:xfrm>
            <a:off x="4092532" y="4116965"/>
            <a:ext cx="3738439" cy="1161615"/>
            <a:chOff x="-174292" y="3217333"/>
            <a:chExt cx="2635247" cy="871211"/>
          </a:xfrm>
          <a:solidFill>
            <a:srgbClr val="4472C4">
              <a:lumMod val="60000"/>
              <a:lumOff val="40000"/>
            </a:srgbClr>
          </a:solidFill>
        </p:grpSpPr>
        <p:sp>
          <p:nvSpPr>
            <p:cNvPr id="12" name="Rectangle: Rounded Corners 11"/>
            <p:cNvSpPr/>
            <p:nvPr/>
          </p:nvSpPr>
          <p:spPr>
            <a:xfrm>
              <a:off x="-174292" y="3217333"/>
              <a:ext cx="2635247" cy="871211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2700" cap="flat" cmpd="sng" algn="ctr">
              <a:solidFill>
                <a:schemeClr val="accent4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-146665" y="3292481"/>
              <a:ext cx="2607620" cy="715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(3)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Nó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được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dùng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để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làm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gì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</p:grpSp>
      <p:cxnSp>
        <p:nvCxnSpPr>
          <p:cNvPr id="3" name="Straight Connector 2"/>
          <p:cNvCxnSpPr/>
          <p:nvPr/>
        </p:nvCxnSpPr>
        <p:spPr>
          <a:xfrm>
            <a:off x="1872717" y="512170"/>
            <a:ext cx="24652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515116" y="512170"/>
            <a:ext cx="572803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4" idx="3"/>
          </p:cNvCxnSpPr>
          <p:nvPr/>
        </p:nvCxnSpPr>
        <p:spPr>
          <a:xfrm flipV="1">
            <a:off x="9750737" y="1518481"/>
            <a:ext cx="283710" cy="1487151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0001610" y="1183267"/>
            <a:ext cx="20026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</a:t>
            </a:r>
            <a:r>
              <a:rPr lang="en-US" sz="2400" b="1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dáng</a:t>
            </a:r>
            <a:r>
              <a:rPr lang="en-US" sz="2400" b="1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vuông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,… </a:t>
            </a:r>
          </a:p>
        </p:txBody>
      </p:sp>
      <p:cxnSp>
        <p:nvCxnSpPr>
          <p:cNvPr id="39" name="Straight Arrow Connector 38"/>
          <p:cNvCxnSpPr>
            <a:stCxn id="24" idx="3"/>
          </p:cNvCxnSpPr>
          <p:nvPr/>
        </p:nvCxnSpPr>
        <p:spPr>
          <a:xfrm>
            <a:off x="9750737" y="3005632"/>
            <a:ext cx="283710" cy="16869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9958067" y="3082565"/>
            <a:ext cx="22787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Kích</a:t>
            </a:r>
            <a:r>
              <a:rPr lang="en-US" sz="2400" b="1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thước</a:t>
            </a:r>
            <a:r>
              <a:rPr lang="en-US" sz="2400" b="1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chiều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chiều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rộng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to,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,…</a:t>
            </a:r>
          </a:p>
        </p:txBody>
      </p:sp>
      <p:cxnSp>
        <p:nvCxnSpPr>
          <p:cNvPr id="42" name="Straight Arrow Connector 41"/>
          <p:cNvCxnSpPr>
            <a:stCxn id="24" idx="3"/>
          </p:cNvCxnSpPr>
          <p:nvPr/>
        </p:nvCxnSpPr>
        <p:spPr>
          <a:xfrm>
            <a:off x="9750737" y="3005632"/>
            <a:ext cx="283710" cy="1645519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9979838" y="4826209"/>
            <a:ext cx="2278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Màu</a:t>
            </a:r>
            <a:r>
              <a:rPr lang="en-US" sz="2400" b="1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sắc</a:t>
            </a:r>
            <a:endParaRPr lang="en-US" sz="24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45" name="Straight Arrow Connector 44"/>
          <p:cNvCxnSpPr>
            <a:stCxn id="21" idx="2"/>
          </p:cNvCxnSpPr>
          <p:nvPr/>
        </p:nvCxnSpPr>
        <p:spPr>
          <a:xfrm flipH="1">
            <a:off x="1489325" y="4542336"/>
            <a:ext cx="1075175" cy="461665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89850" y="4907895"/>
            <a:ext cx="2278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2400" b="1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nghĩ</a:t>
            </a:r>
            <a:endParaRPr lang="en-US" sz="24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47" name="Straight Arrow Connector 46"/>
          <p:cNvCxnSpPr>
            <a:stCxn id="21" idx="2"/>
          </p:cNvCxnSpPr>
          <p:nvPr/>
        </p:nvCxnSpPr>
        <p:spPr>
          <a:xfrm flipH="1">
            <a:off x="2190391" y="4542336"/>
            <a:ext cx="374109" cy="1017033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849667" y="5559369"/>
            <a:ext cx="18722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r>
              <a:rPr lang="en-US" sz="2400" b="1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quản</a:t>
            </a:r>
            <a:r>
              <a:rPr lang="en-US" sz="2400" b="1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2400" b="1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2400" b="1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2400" b="1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24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0" grpId="0"/>
      <p:bldP spid="43" grpId="0"/>
      <p:bldP spid="46" grpId="0"/>
      <p:bldP spid="4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" name="Google Shape;646;p11" descr="F:\1-原创素材\1_mm1102\PPT\PPT_014\materaials\pageimg_g16.png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38682" y="-127812"/>
            <a:ext cx="5407079" cy="271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11"/>
          <p:cNvPicPr preferRelativeResize="0"/>
          <p:nvPr/>
        </p:nvPicPr>
        <p:blipFill rotWithShape="1">
          <a:blip r:embed="rId5"/>
          <a:srcRect t="30243"/>
          <a:stretch>
            <a:fillRect/>
          </a:stretch>
        </p:blipFill>
        <p:spPr>
          <a:xfrm>
            <a:off x="38683" y="4863744"/>
            <a:ext cx="3854999" cy="1998921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p11"/>
          <p:cNvSpPr txBox="1"/>
          <p:nvPr/>
        </p:nvSpPr>
        <p:spPr>
          <a:xfrm>
            <a:off x="448746" y="770935"/>
            <a:ext cx="4997015" cy="2185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400">
              <a:buClr>
                <a:srgbClr val="000000"/>
              </a:buClr>
            </a:pPr>
            <a:r>
              <a:rPr lang="en-US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 panose="020F0502020204030204"/>
              </a:rPr>
              <a:t>Nhiệm</a:t>
            </a:r>
            <a:r>
              <a:rPr lang="en-US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 panose="020F0502020204030204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 panose="020F0502020204030204"/>
              </a:rPr>
              <a:t>vụ</a:t>
            </a:r>
            <a:r>
              <a:rPr lang="en-US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 panose="020F0502020204030204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 panose="020F0502020204030204"/>
              </a:rPr>
              <a:t>hoạt</a:t>
            </a:r>
            <a:r>
              <a:rPr lang="en-US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 panose="020F0502020204030204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 panose="020F0502020204030204"/>
              </a:rPr>
              <a:t>động</a:t>
            </a:r>
            <a:r>
              <a:rPr lang="en-US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 panose="020F0502020204030204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 panose="020F0502020204030204"/>
              </a:rPr>
              <a:t>nhóm</a:t>
            </a:r>
            <a:r>
              <a:rPr lang="en-US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 panose="020F0502020204030204"/>
              </a:rPr>
              <a:t>:</a:t>
            </a:r>
            <a:endParaRPr sz="1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>
              <a:lnSpc>
                <a:spcPct val="150000"/>
              </a:lnSpc>
            </a:pPr>
            <a:r>
              <a:rPr lang="en-US" sz="2665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 về một đồ dùng trong gia đình em.</a:t>
            </a:r>
          </a:p>
          <a:p>
            <a:pPr defTabSz="914400">
              <a:buClr>
                <a:srgbClr val="000000"/>
              </a:buClr>
            </a:pPr>
            <a:endParaRPr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alibri" panose="020F0502020204030204"/>
            </a:endParaRPr>
          </a:p>
        </p:txBody>
      </p:sp>
      <p:grpSp>
        <p:nvGrpSpPr>
          <p:cNvPr id="650" name="Google Shape;650;p11"/>
          <p:cNvGrpSpPr/>
          <p:nvPr/>
        </p:nvGrpSpPr>
        <p:grpSpPr>
          <a:xfrm>
            <a:off x="1425800" y="3093381"/>
            <a:ext cx="3492133" cy="1183217"/>
            <a:chOff x="2650134" y="927837"/>
            <a:chExt cx="5621970" cy="1403180"/>
          </a:xfrm>
        </p:grpSpPr>
        <p:sp>
          <p:nvSpPr>
            <p:cNvPr id="651" name="Google Shape;651;p11"/>
            <p:cNvSpPr/>
            <p:nvPr/>
          </p:nvSpPr>
          <p:spPr>
            <a:xfrm>
              <a:off x="2650134" y="927837"/>
              <a:ext cx="5621970" cy="1403180"/>
            </a:xfrm>
            <a:prstGeom prst="cloudCallout">
              <a:avLst>
                <a:gd name="adj1" fmla="val -44796"/>
                <a:gd name="adj2" fmla="val 105796"/>
              </a:avLst>
            </a:prstGeom>
            <a:noFill/>
            <a:ln w="12700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</a:pPr>
              <a:endParaRPr sz="1350" kern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endParaRPr>
            </a:p>
          </p:txBody>
        </p:sp>
        <p:sp>
          <p:nvSpPr>
            <p:cNvPr id="652" name="Google Shape;652;p11"/>
            <p:cNvSpPr txBox="1"/>
            <p:nvPr/>
          </p:nvSpPr>
          <p:spPr>
            <a:xfrm>
              <a:off x="3210146" y="1307947"/>
              <a:ext cx="4501941" cy="6204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 defTabSz="914400">
                <a:buClr>
                  <a:srgbClr val="000000"/>
                </a:buClr>
              </a:pPr>
              <a:r>
                <a:rPr lang="en-US" sz="2800" b="1" ker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 panose="020F0502020204030204"/>
                </a:rPr>
                <a:t>Hoạt động nhóm</a:t>
              </a:r>
              <a:endParaRPr sz="1400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endParaRPr>
            </a:p>
          </p:txBody>
        </p:sp>
      </p:grpSp>
      <p:pic>
        <p:nvPicPr>
          <p:cNvPr id="12" name="图片 2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799511" y="898182"/>
            <a:ext cx="2211669" cy="1563560"/>
          </a:xfrm>
          <a:prstGeom prst="rect">
            <a:avLst/>
          </a:prstGeom>
        </p:spPr>
      </p:pic>
      <p:pic>
        <p:nvPicPr>
          <p:cNvPr id="81" name="图片 2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 flipH="1">
            <a:off x="1773655" y="1"/>
            <a:ext cx="1338527" cy="9541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t="15777"/>
          <a:stretch>
            <a:fillRect/>
          </a:stretch>
        </p:blipFill>
        <p:spPr>
          <a:xfrm>
            <a:off x="5348177" y="2461742"/>
            <a:ext cx="6796248" cy="34763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mb/>
      </p:transition>
    </mc:Choice>
    <mc:Fallback xmlns="">
      <p:transition spd="slow">
        <p:comb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up 95"/>
          <p:cNvGrpSpPr/>
          <p:nvPr/>
        </p:nvGrpSpPr>
        <p:grpSpPr>
          <a:xfrm>
            <a:off x="362948" y="948646"/>
            <a:ext cx="4077479" cy="2889707"/>
            <a:chOff x="4732644" y="2473584"/>
            <a:chExt cx="4409367" cy="2669916"/>
          </a:xfrm>
        </p:grpSpPr>
        <p:grpSp>
          <p:nvGrpSpPr>
            <p:cNvPr id="97" name="Google Shape;658;p12"/>
            <p:cNvGrpSpPr/>
            <p:nvPr/>
          </p:nvGrpSpPr>
          <p:grpSpPr>
            <a:xfrm>
              <a:off x="4732644" y="2571751"/>
              <a:ext cx="4312914" cy="2571749"/>
              <a:chOff x="1077516" y="823226"/>
              <a:chExt cx="2923762" cy="3668758"/>
            </a:xfrm>
          </p:grpSpPr>
          <p:sp>
            <p:nvSpPr>
              <p:cNvPr id="101" name="Google Shape;659;p12"/>
              <p:cNvSpPr/>
              <p:nvPr/>
            </p:nvSpPr>
            <p:spPr>
              <a:xfrm>
                <a:off x="1077516" y="881384"/>
                <a:ext cx="2923762" cy="3610600"/>
              </a:xfrm>
              <a:prstGeom prst="roundRect">
                <a:avLst>
                  <a:gd name="adj" fmla="val 4670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635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FFFFFF"/>
                  </a:buClr>
                  <a:buSzPts val="2800"/>
                </a:pPr>
                <a:endParaRPr sz="2800" b="1" kern="0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" name="Google Shape;660;p12"/>
              <p:cNvSpPr/>
              <p:nvPr/>
            </p:nvSpPr>
            <p:spPr>
              <a:xfrm>
                <a:off x="1247545" y="1013405"/>
                <a:ext cx="2583702" cy="3223751"/>
              </a:xfrm>
              <a:prstGeom prst="roundRect">
                <a:avLst>
                  <a:gd name="adj" fmla="val 0"/>
                </a:avLst>
              </a:prstGeom>
              <a:solidFill>
                <a:schemeClr val="lt1"/>
              </a:solidFill>
              <a:ln>
                <a:noFill/>
              </a:ln>
              <a:effectLst>
                <a:outerShdw blurRad="635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6775" tIns="48375" rIns="96775" bIns="48375" anchor="ctr" anchorCtr="0">
                <a:noAutofit/>
              </a:bodyPr>
              <a:lstStyle/>
              <a:p>
                <a:pPr defTabSz="914400">
                  <a:buClr>
                    <a:srgbClr val="FFFFFF"/>
                  </a:buClr>
                  <a:buSzPts val="1905"/>
                </a:pPr>
                <a:endParaRPr sz="1905" kern="0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03" name="Google Shape;661;p12"/>
              <p:cNvGrpSpPr/>
              <p:nvPr/>
            </p:nvGrpSpPr>
            <p:grpSpPr>
              <a:xfrm>
                <a:off x="1310453" y="1077159"/>
                <a:ext cx="2457885" cy="165441"/>
                <a:chOff x="2149634" y="1165384"/>
                <a:chExt cx="3485832" cy="234632"/>
              </a:xfrm>
            </p:grpSpPr>
            <p:grpSp>
              <p:nvGrpSpPr>
                <p:cNvPr id="134" name="Google Shape;662;p12"/>
                <p:cNvGrpSpPr/>
                <p:nvPr/>
              </p:nvGrpSpPr>
              <p:grpSpPr>
                <a:xfrm>
                  <a:off x="2149634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62" name="Google Shape;663;p12"/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400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63" name="Google Shape;664;p12"/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400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grpSp>
              <p:nvGrpSpPr>
                <p:cNvPr id="135" name="Google Shape;665;p12"/>
                <p:cNvGrpSpPr/>
                <p:nvPr/>
              </p:nvGrpSpPr>
              <p:grpSpPr>
                <a:xfrm>
                  <a:off x="2510879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60" name="Google Shape;666;p12"/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400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61" name="Google Shape;667;p12"/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400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grpSp>
              <p:nvGrpSpPr>
                <p:cNvPr id="136" name="Google Shape;668;p12"/>
                <p:cNvGrpSpPr/>
                <p:nvPr/>
              </p:nvGrpSpPr>
              <p:grpSpPr>
                <a:xfrm>
                  <a:off x="2872123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58" name="Google Shape;669;p12"/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400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59" name="Google Shape;670;p12"/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400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grpSp>
              <p:nvGrpSpPr>
                <p:cNvPr id="137" name="Google Shape;671;p12"/>
                <p:cNvGrpSpPr/>
                <p:nvPr/>
              </p:nvGrpSpPr>
              <p:grpSpPr>
                <a:xfrm>
                  <a:off x="3233367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56" name="Google Shape;672;p12"/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400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57" name="Google Shape;673;p12"/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400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grpSp>
              <p:nvGrpSpPr>
                <p:cNvPr id="138" name="Google Shape;674;p12"/>
                <p:cNvGrpSpPr/>
                <p:nvPr/>
              </p:nvGrpSpPr>
              <p:grpSpPr>
                <a:xfrm>
                  <a:off x="3594612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54" name="Google Shape;675;p12"/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400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55" name="Google Shape;676;p12"/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400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grpSp>
              <p:nvGrpSpPr>
                <p:cNvPr id="139" name="Google Shape;677;p12"/>
                <p:cNvGrpSpPr/>
                <p:nvPr/>
              </p:nvGrpSpPr>
              <p:grpSpPr>
                <a:xfrm>
                  <a:off x="3955856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52" name="Google Shape;678;p12"/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400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53" name="Google Shape;679;p12"/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400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grpSp>
              <p:nvGrpSpPr>
                <p:cNvPr id="140" name="Google Shape;680;p12"/>
                <p:cNvGrpSpPr/>
                <p:nvPr/>
              </p:nvGrpSpPr>
              <p:grpSpPr>
                <a:xfrm>
                  <a:off x="4317101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50" name="Google Shape;681;p12"/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400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51" name="Google Shape;682;p12"/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400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grpSp>
              <p:nvGrpSpPr>
                <p:cNvPr id="141" name="Google Shape;683;p12"/>
                <p:cNvGrpSpPr/>
                <p:nvPr/>
              </p:nvGrpSpPr>
              <p:grpSpPr>
                <a:xfrm>
                  <a:off x="4678345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48" name="Google Shape;684;p12"/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400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49" name="Google Shape;685;p12"/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400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grpSp>
              <p:nvGrpSpPr>
                <p:cNvPr id="142" name="Google Shape;686;p12"/>
                <p:cNvGrpSpPr/>
                <p:nvPr/>
              </p:nvGrpSpPr>
              <p:grpSpPr>
                <a:xfrm>
                  <a:off x="5039590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46" name="Google Shape;687;p12"/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400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47" name="Google Shape;688;p12"/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400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grpSp>
              <p:nvGrpSpPr>
                <p:cNvPr id="143" name="Google Shape;689;p12"/>
                <p:cNvGrpSpPr/>
                <p:nvPr/>
              </p:nvGrpSpPr>
              <p:grpSpPr>
                <a:xfrm>
                  <a:off x="5400834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44" name="Google Shape;690;p12"/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400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45" name="Google Shape;691;p12"/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400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</p:grpSp>
          <p:grpSp>
            <p:nvGrpSpPr>
              <p:cNvPr id="104" name="Google Shape;692;p12"/>
              <p:cNvGrpSpPr/>
              <p:nvPr/>
            </p:nvGrpSpPr>
            <p:grpSpPr>
              <a:xfrm>
                <a:off x="1353081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132" name="Google Shape;693;p12"/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400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3" name="Google Shape;694;p12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400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105" name="Google Shape;695;p12"/>
              <p:cNvGrpSpPr/>
              <p:nvPr/>
            </p:nvGrpSpPr>
            <p:grpSpPr>
              <a:xfrm>
                <a:off x="1608793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130" name="Google Shape;696;p12"/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400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1" name="Google Shape;697;p12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400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106" name="Google Shape;698;p12"/>
              <p:cNvGrpSpPr/>
              <p:nvPr/>
            </p:nvGrpSpPr>
            <p:grpSpPr>
              <a:xfrm>
                <a:off x="1864504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128" name="Google Shape;699;p12"/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400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9" name="Google Shape;700;p12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400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107" name="Google Shape;701;p12"/>
              <p:cNvGrpSpPr/>
              <p:nvPr/>
            </p:nvGrpSpPr>
            <p:grpSpPr>
              <a:xfrm>
                <a:off x="2120214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126" name="Google Shape;702;p12"/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400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" name="Google Shape;703;p12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400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108" name="Google Shape;704;p12"/>
              <p:cNvGrpSpPr/>
              <p:nvPr/>
            </p:nvGrpSpPr>
            <p:grpSpPr>
              <a:xfrm>
                <a:off x="2375926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124" name="Google Shape;705;p12"/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400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" name="Google Shape;706;p12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400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109" name="Google Shape;707;p12"/>
              <p:cNvGrpSpPr/>
              <p:nvPr/>
            </p:nvGrpSpPr>
            <p:grpSpPr>
              <a:xfrm>
                <a:off x="2631636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122" name="Google Shape;708;p12"/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400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3" name="Google Shape;709;p12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400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110" name="Google Shape;710;p12"/>
              <p:cNvGrpSpPr/>
              <p:nvPr/>
            </p:nvGrpSpPr>
            <p:grpSpPr>
              <a:xfrm>
                <a:off x="2887348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120" name="Google Shape;711;p12"/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400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1" name="Google Shape;712;p12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400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111" name="Google Shape;713;p12"/>
              <p:cNvGrpSpPr/>
              <p:nvPr/>
            </p:nvGrpSpPr>
            <p:grpSpPr>
              <a:xfrm>
                <a:off x="3143059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118" name="Google Shape;714;p12"/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400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9" name="Google Shape;715;p12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400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112" name="Google Shape;716;p12"/>
              <p:cNvGrpSpPr/>
              <p:nvPr/>
            </p:nvGrpSpPr>
            <p:grpSpPr>
              <a:xfrm>
                <a:off x="3398770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116" name="Google Shape;717;p12"/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400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7" name="Google Shape;718;p12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400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113" name="Google Shape;719;p12"/>
              <p:cNvGrpSpPr/>
              <p:nvPr/>
            </p:nvGrpSpPr>
            <p:grpSpPr>
              <a:xfrm>
                <a:off x="3654481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114" name="Google Shape;720;p12"/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400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5" name="Google Shape;721;p12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400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98" name="Google Shape;722;p12"/>
            <p:cNvSpPr txBox="1"/>
            <p:nvPr/>
          </p:nvSpPr>
          <p:spPr>
            <a:xfrm>
              <a:off x="5658417" y="2989900"/>
              <a:ext cx="2940686" cy="6763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en-US" sz="3735" b="1" kern="0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TIÊU CHÍ</a:t>
              </a:r>
              <a:endParaRPr sz="3735" b="1" kern="0" dirty="0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99" name="Google Shape;723;p12"/>
            <p:cNvSpPr txBox="1"/>
            <p:nvPr/>
          </p:nvSpPr>
          <p:spPr>
            <a:xfrm>
              <a:off x="4961793" y="3560056"/>
              <a:ext cx="4180218" cy="14052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defTabSz="91440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1865" b="1" kern="0" dirty="0">
                  <a:solidFill>
                    <a:srgbClr val="00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- </a:t>
              </a:r>
              <a:r>
                <a:rPr lang="en-US" sz="1865" b="1" kern="0" dirty="0" err="1">
                  <a:solidFill>
                    <a:srgbClr val="00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Đủ</a:t>
              </a:r>
              <a:r>
                <a:rPr lang="en-US" sz="1865" b="1" kern="0" dirty="0">
                  <a:solidFill>
                    <a:srgbClr val="00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 </a:t>
              </a:r>
              <a:r>
                <a:rPr lang="en-US" sz="1865" b="1" kern="0" dirty="0" err="1">
                  <a:solidFill>
                    <a:srgbClr val="00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nội</a:t>
              </a:r>
              <a:r>
                <a:rPr lang="en-US" sz="1865" b="1" kern="0" dirty="0">
                  <a:solidFill>
                    <a:srgbClr val="00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 dung </a:t>
              </a:r>
              <a:r>
                <a:rPr lang="en-US" sz="1865" b="1" kern="0" dirty="0" err="1">
                  <a:solidFill>
                    <a:srgbClr val="00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theo</a:t>
              </a:r>
              <a:r>
                <a:rPr lang="en-US" sz="1865" b="1" kern="0" dirty="0">
                  <a:solidFill>
                    <a:srgbClr val="00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 </a:t>
              </a:r>
              <a:r>
                <a:rPr lang="en-US" sz="1865" b="1" kern="0" dirty="0" err="1">
                  <a:solidFill>
                    <a:srgbClr val="00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yêu</a:t>
              </a:r>
              <a:r>
                <a:rPr lang="en-US" sz="1865" b="1" kern="0" dirty="0">
                  <a:solidFill>
                    <a:srgbClr val="00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 </a:t>
              </a:r>
              <a:r>
                <a:rPr lang="en-US" sz="1865" b="1" kern="0" dirty="0" err="1">
                  <a:solidFill>
                    <a:srgbClr val="00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cầu</a:t>
              </a:r>
              <a:endParaRPr sz="1865" b="1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endParaRPr>
            </a:p>
            <a:p>
              <a:pPr defTabSz="91440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1865" kern="0" dirty="0">
                  <a:solidFill>
                    <a:srgbClr val="00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- </a:t>
              </a:r>
              <a:r>
                <a:rPr lang="en-US" sz="1865" b="1" kern="0" dirty="0" err="1">
                  <a:solidFill>
                    <a:srgbClr val="00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Diễn</a:t>
              </a:r>
              <a:r>
                <a:rPr lang="en-US" sz="1865" b="1" kern="0" dirty="0">
                  <a:solidFill>
                    <a:srgbClr val="00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 </a:t>
              </a:r>
              <a:r>
                <a:rPr lang="en-US" sz="1865" b="1" kern="0" dirty="0" err="1">
                  <a:solidFill>
                    <a:srgbClr val="00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đạt</a:t>
              </a:r>
              <a:r>
                <a:rPr lang="en-US" sz="1865" b="1" kern="0" dirty="0">
                  <a:solidFill>
                    <a:srgbClr val="00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 </a:t>
              </a:r>
              <a:r>
                <a:rPr lang="en-US" sz="1865" b="1" kern="0" dirty="0" err="1">
                  <a:solidFill>
                    <a:srgbClr val="00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rõ</a:t>
              </a:r>
              <a:r>
                <a:rPr lang="en-US" sz="1865" b="1" kern="0" dirty="0">
                  <a:solidFill>
                    <a:srgbClr val="00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 ý</a:t>
              </a:r>
              <a:endParaRPr sz="1865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defTabSz="91440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1865" b="1" kern="0" dirty="0">
                  <a:solidFill>
                    <a:srgbClr val="00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- </a:t>
              </a:r>
              <a:r>
                <a:rPr lang="en-US" sz="1865" b="1" kern="0" dirty="0" err="1">
                  <a:solidFill>
                    <a:srgbClr val="00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Nói</a:t>
              </a:r>
              <a:r>
                <a:rPr lang="en-US" sz="1865" b="1" kern="0" dirty="0">
                  <a:solidFill>
                    <a:srgbClr val="00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 to, </a:t>
              </a:r>
              <a:r>
                <a:rPr lang="en-US" sz="1865" b="1" kern="0" dirty="0" err="1">
                  <a:solidFill>
                    <a:srgbClr val="00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rõ</a:t>
              </a:r>
              <a:r>
                <a:rPr lang="en-US" sz="1865" b="1" kern="0" dirty="0">
                  <a:solidFill>
                    <a:srgbClr val="00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 </a:t>
              </a:r>
              <a:r>
                <a:rPr lang="en-US" sz="1865" b="1" kern="0" dirty="0" err="1">
                  <a:solidFill>
                    <a:srgbClr val="00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ràng</a:t>
              </a:r>
              <a:r>
                <a:rPr lang="en-US" sz="1865" b="1" kern="0" dirty="0">
                  <a:solidFill>
                    <a:srgbClr val="00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, </a:t>
              </a:r>
              <a:r>
                <a:rPr lang="en-US" sz="1865" b="1" kern="0" dirty="0" err="1">
                  <a:solidFill>
                    <a:srgbClr val="00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tự</a:t>
              </a:r>
              <a:r>
                <a:rPr lang="en-US" sz="1865" b="1" kern="0" dirty="0">
                  <a:solidFill>
                    <a:srgbClr val="00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 </a:t>
              </a:r>
              <a:r>
                <a:rPr lang="en-US" sz="1865" b="1" kern="0" dirty="0" err="1">
                  <a:solidFill>
                    <a:srgbClr val="00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nhiên</a:t>
              </a:r>
              <a:endParaRPr sz="1865" b="1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endParaRPr>
            </a:p>
          </p:txBody>
        </p:sp>
        <p:pic>
          <p:nvPicPr>
            <p:cNvPr id="100" name="Google Shape;724;p12"/>
            <p:cNvPicPr preferRelativeResize="0"/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4806265" y="2473584"/>
              <a:ext cx="902362" cy="90316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5"/>
          <a:srcRect t="15777"/>
          <a:stretch>
            <a:fillRect/>
          </a:stretch>
        </p:blipFill>
        <p:spPr>
          <a:xfrm>
            <a:off x="4364216" y="2030818"/>
            <a:ext cx="7827784" cy="43168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33963" y="139276"/>
            <a:ext cx="10133430" cy="570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2.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4 – 5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đồ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dùng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gia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.</a:t>
            </a:r>
          </a:p>
        </p:txBody>
      </p:sp>
      <p:sp>
        <p:nvSpPr>
          <p:cNvPr id="7" name="Rectangle: Rounded Corners 6"/>
          <p:cNvSpPr/>
          <p:nvPr/>
        </p:nvSpPr>
        <p:spPr>
          <a:xfrm>
            <a:off x="7099445" y="3645129"/>
            <a:ext cx="5036206" cy="2331921"/>
          </a:xfrm>
          <a:prstGeom prst="roundRect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2400" kern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151080" y="1447964"/>
            <a:ext cx="4930083" cy="1939075"/>
            <a:chOff x="4641150" y="897896"/>
            <a:chExt cx="4015710" cy="1383206"/>
          </a:xfrm>
        </p:grpSpPr>
        <p:grpSp>
          <p:nvGrpSpPr>
            <p:cNvPr id="9" name="Group 8"/>
            <p:cNvGrpSpPr/>
            <p:nvPr/>
          </p:nvGrpSpPr>
          <p:grpSpPr>
            <a:xfrm>
              <a:off x="4641150" y="897896"/>
              <a:ext cx="4015710" cy="1383206"/>
              <a:chOff x="4641150" y="897896"/>
              <a:chExt cx="4015710" cy="1383206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4055"/>
              <a:stretch>
                <a:fillRect/>
              </a:stretch>
            </p:blipFill>
            <p:spPr>
              <a:xfrm>
                <a:off x="4641150" y="897896"/>
                <a:ext cx="4015710" cy="1383206"/>
              </a:xfrm>
              <a:prstGeom prst="rect">
                <a:avLst/>
              </a:prstGeom>
            </p:spPr>
          </p:pic>
          <p:cxnSp>
            <p:nvCxnSpPr>
              <p:cNvPr id="13" name="Straight Connector 12"/>
              <p:cNvCxnSpPr/>
              <p:nvPr/>
            </p:nvCxnSpPr>
            <p:spPr>
              <a:xfrm>
                <a:off x="4641151" y="897896"/>
                <a:ext cx="0" cy="1383206"/>
              </a:xfrm>
              <a:prstGeom prst="lin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10" name="TextBox 9"/>
            <p:cNvSpPr txBox="1"/>
            <p:nvPr/>
          </p:nvSpPr>
          <p:spPr>
            <a:xfrm>
              <a:off x="4819154" y="1074133"/>
              <a:ext cx="1296514" cy="318457"/>
            </a:xfrm>
            <a:prstGeom prst="rect">
              <a:avLst/>
            </a:prstGeom>
            <a:noFill/>
          </p:spPr>
          <p:txBody>
            <a:bodyPr wrap="square" lIns="68580" tIns="34291" rIns="68580" bIns="34291" rtlCol="0">
              <a:spAutoFit/>
            </a:bodyPr>
            <a:lstStyle/>
            <a:p>
              <a:pPr>
                <a:defRPr/>
              </a:pPr>
              <a:r>
                <a:rPr lang="en-US" sz="2400" b="1" kern="0" dirty="0" err="1">
                  <a:solidFill>
                    <a:srgbClr val="660066"/>
                  </a:solidFill>
                  <a:latin typeface="HP001" panose="020B0603050302020204" pitchFamily="34" charset="0"/>
                  <a:ea typeface="HP001" panose="020B0603050302020204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kern="0" dirty="0">
                  <a:solidFill>
                    <a:srgbClr val="660066"/>
                  </a:solidFill>
                  <a:latin typeface="HP001" panose="020B0603050302020204" pitchFamily="34" charset="0"/>
                  <a:ea typeface="HP001" panose="020B0603050302020204" pitchFamily="34" charset="0"/>
                  <a:cs typeface="Arial-Rounded" panose="020B0500000000000000" pitchFamily="34" charset="0"/>
                </a:rPr>
                <a:t> 2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05364" y="1429240"/>
              <a:ext cx="1601235" cy="318457"/>
            </a:xfrm>
            <a:prstGeom prst="rect">
              <a:avLst/>
            </a:prstGeom>
            <a:noFill/>
          </p:spPr>
          <p:txBody>
            <a:bodyPr wrap="square" lIns="68580" tIns="34291" rIns="68580" bIns="34291" rtlCol="0">
              <a:spAutoFit/>
            </a:bodyPr>
            <a:lstStyle/>
            <a:p>
              <a:pPr>
                <a:defRPr/>
              </a:pPr>
              <a:r>
                <a:rPr lang="en-US" sz="2400" b="1" kern="0" dirty="0" err="1">
                  <a:solidFill>
                    <a:srgbClr val="660066"/>
                  </a:solidFill>
                  <a:latin typeface="HP001" panose="020B0603050302020204" pitchFamily="34" charset="0"/>
                  <a:ea typeface="HP001" panose="020B0603050302020204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kern="0" dirty="0">
                  <a:solidFill>
                    <a:srgbClr val="660066"/>
                  </a:solidFill>
                  <a:latin typeface="HP001" panose="020B0603050302020204" pitchFamily="34" charset="0"/>
                  <a:ea typeface="HP001" panose="020B0603050302020204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kern="0" dirty="0" err="1">
                  <a:solidFill>
                    <a:srgbClr val="660066"/>
                  </a:solidFill>
                  <a:latin typeface="HP001" panose="020B0603050302020204" pitchFamily="34" charset="0"/>
                  <a:ea typeface="HP001" panose="020B0603050302020204" pitchFamily="34" charset="0"/>
                  <a:cs typeface="Arial-Rounded" panose="020B0500000000000000" pitchFamily="34" charset="0"/>
                </a:rPr>
                <a:t>làm</a:t>
              </a:r>
              <a:endParaRPr lang="en-US" sz="2400" b="1" kern="0" dirty="0">
                <a:solidFill>
                  <a:srgbClr val="660066"/>
                </a:solidFill>
                <a:latin typeface="HP001" panose="020B0603050302020204" pitchFamily="34" charset="0"/>
                <a:ea typeface="HP001" panose="020B0603050302020204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8165480" y="3722094"/>
            <a:ext cx="2608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 CHÍ VIẾT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90186" y="4149300"/>
            <a:ext cx="45909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00" indent="-381000">
              <a:buFontTx/>
              <a:buChar char="-"/>
            </a:pP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số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381000" indent="-381000">
              <a:buFontTx/>
              <a:buChar char="-"/>
            </a:pP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dung,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diễn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đạt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rõ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mạch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381000" indent="-381000">
              <a:buFontTx/>
              <a:buChar char="-"/>
            </a:pP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t="15777"/>
          <a:stretch>
            <a:fillRect/>
          </a:stretch>
        </p:blipFill>
        <p:spPr>
          <a:xfrm>
            <a:off x="61753" y="1447964"/>
            <a:ext cx="6796248" cy="390021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568951" y="33481"/>
            <a:ext cx="6701246" cy="707888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>
              <a:defRPr/>
            </a:pPr>
            <a:r>
              <a:rPr lang="en-US" sz="4000" b="1" dirty="0" err="1">
                <a:solidFill>
                  <a:srgbClr val="5B9BD5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</a:t>
            </a:r>
            <a:r>
              <a:rPr lang="en-US" sz="4000" b="1" dirty="0">
                <a:solidFill>
                  <a:srgbClr val="5B9BD5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err="1">
                <a:solidFill>
                  <a:srgbClr val="5B9BD5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4000" b="1">
                <a:solidFill>
                  <a:srgbClr val="5B9BD5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ngồi</a:t>
            </a:r>
            <a:endParaRPr lang="en-US" sz="4000" b="1" dirty="0">
              <a:solidFill>
                <a:srgbClr val="5B9BD5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9506787" y="1981500"/>
            <a:ext cx="539346" cy="539347"/>
          </a:xfrm>
          <a:custGeom>
            <a:avLst/>
            <a:gdLst>
              <a:gd name="connsiteX0" fmla="*/ 0 w 539346"/>
              <a:gd name="connsiteY0" fmla="*/ 296640 h 539346"/>
              <a:gd name="connsiteX1" fmla="*/ 121353 w 539346"/>
              <a:gd name="connsiteY1" fmla="*/ 296640 h 539346"/>
              <a:gd name="connsiteX2" fmla="*/ 121353 w 539346"/>
              <a:gd name="connsiteY2" fmla="*/ 0 h 539346"/>
              <a:gd name="connsiteX3" fmla="*/ 417993 w 539346"/>
              <a:gd name="connsiteY3" fmla="*/ 0 h 539346"/>
              <a:gd name="connsiteX4" fmla="*/ 417993 w 539346"/>
              <a:gd name="connsiteY4" fmla="*/ 296640 h 539346"/>
              <a:gd name="connsiteX5" fmla="*/ 539346 w 539346"/>
              <a:gd name="connsiteY5" fmla="*/ 296640 h 539346"/>
              <a:gd name="connsiteX6" fmla="*/ 269673 w 539346"/>
              <a:gd name="connsiteY6" fmla="*/ 539346 h 539346"/>
              <a:gd name="connsiteX7" fmla="*/ 0 w 539346"/>
              <a:gd name="connsiteY7" fmla="*/ 296640 h 539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9346" h="539346">
                <a:moveTo>
                  <a:pt x="0" y="296640"/>
                </a:moveTo>
                <a:lnTo>
                  <a:pt x="121353" y="296640"/>
                </a:lnTo>
                <a:lnTo>
                  <a:pt x="121353" y="0"/>
                </a:lnTo>
                <a:lnTo>
                  <a:pt x="417993" y="0"/>
                </a:lnTo>
                <a:lnTo>
                  <a:pt x="417993" y="296640"/>
                </a:lnTo>
                <a:lnTo>
                  <a:pt x="539346" y="296640"/>
                </a:lnTo>
                <a:lnTo>
                  <a:pt x="269673" y="539346"/>
                </a:lnTo>
                <a:lnTo>
                  <a:pt x="0" y="296640"/>
                </a:lnTo>
                <a:close/>
              </a:path>
            </a:pathLst>
          </a:custGeom>
        </p:spPr>
        <p:style>
          <a:lnRef idx="2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1993" tIns="40640" rIns="161993" bIns="174128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20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9728427" y="3364677"/>
            <a:ext cx="539346" cy="539347"/>
          </a:xfrm>
          <a:custGeom>
            <a:avLst/>
            <a:gdLst>
              <a:gd name="connsiteX0" fmla="*/ 0 w 539346"/>
              <a:gd name="connsiteY0" fmla="*/ 296640 h 539346"/>
              <a:gd name="connsiteX1" fmla="*/ 121353 w 539346"/>
              <a:gd name="connsiteY1" fmla="*/ 296640 h 539346"/>
              <a:gd name="connsiteX2" fmla="*/ 121353 w 539346"/>
              <a:gd name="connsiteY2" fmla="*/ 0 h 539346"/>
              <a:gd name="connsiteX3" fmla="*/ 417993 w 539346"/>
              <a:gd name="connsiteY3" fmla="*/ 0 h 539346"/>
              <a:gd name="connsiteX4" fmla="*/ 417993 w 539346"/>
              <a:gd name="connsiteY4" fmla="*/ 296640 h 539346"/>
              <a:gd name="connsiteX5" fmla="*/ 539346 w 539346"/>
              <a:gd name="connsiteY5" fmla="*/ 296640 h 539346"/>
              <a:gd name="connsiteX6" fmla="*/ 269673 w 539346"/>
              <a:gd name="connsiteY6" fmla="*/ 539346 h 539346"/>
              <a:gd name="connsiteX7" fmla="*/ 0 w 539346"/>
              <a:gd name="connsiteY7" fmla="*/ 296640 h 539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9346" h="539346">
                <a:moveTo>
                  <a:pt x="0" y="296640"/>
                </a:moveTo>
                <a:lnTo>
                  <a:pt x="121353" y="296640"/>
                </a:lnTo>
                <a:lnTo>
                  <a:pt x="121353" y="0"/>
                </a:lnTo>
                <a:lnTo>
                  <a:pt x="417993" y="0"/>
                </a:lnTo>
                <a:lnTo>
                  <a:pt x="417993" y="296640"/>
                </a:lnTo>
                <a:lnTo>
                  <a:pt x="539346" y="296640"/>
                </a:lnTo>
                <a:lnTo>
                  <a:pt x="269673" y="539346"/>
                </a:lnTo>
                <a:lnTo>
                  <a:pt x="0" y="296640"/>
                </a:lnTo>
                <a:close/>
              </a:path>
            </a:pathLst>
          </a:custGeom>
        </p:spPr>
        <p:style>
          <a:lnRef idx="2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alpha val="90000"/>
              <a:hueOff val="-5370241"/>
              <a:satOff val="24126"/>
              <a:lumOff val="1658"/>
              <a:alphaOff val="0"/>
            </a:schemeClr>
          </a:fillRef>
          <a:effectRef idx="0">
            <a:schemeClr val="accent5">
              <a:tint val="40000"/>
              <a:alpha val="90000"/>
              <a:hueOff val="-5370241"/>
              <a:satOff val="24126"/>
              <a:lumOff val="1658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1993" tIns="40640" rIns="161993" bIns="174128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20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74" name="Picture 2" descr="Một cô gái đang ngồi trên bàn học với một cậu bé đứng bên cạnh, tay chỉ vào  cuốn sổ. | Tải hình ảnh shutterstock , istockphoto, 123rf ... trong 5 giây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714" l="0" r="100000">
                        <a14:backgroundMark x1="31556" y1="22286" x2="33333" y2="66286"/>
                        <a14:backgroundMark x1="23333" y1="17143" x2="18444" y2="68571"/>
                        <a14:backgroundMark x1="29333" y1="36286" x2="28000" y2="69143"/>
                        <a14:backgroundMark x1="19111" y1="71429" x2="38000" y2="71429"/>
                        <a14:backgroundMark x1="35556" y1="73429" x2="38889" y2="73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3" y="2621610"/>
            <a:ext cx="5446791" cy="423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4082067" y="1114501"/>
            <a:ext cx="5964073" cy="88807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/>
            <a:r>
              <a:rPr lang="en-US" sz="29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Lưng thẳng, không tì ngực vào bàn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723123" y="2509281"/>
            <a:ext cx="6040393" cy="88803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9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 hơi cúi, mắt cách vở khoảng 25 cm</a:t>
            </a:r>
            <a:endParaRPr lang="en-US" sz="29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471487" y="3942401"/>
            <a:ext cx="5597420" cy="888035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9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trái tì nhẹ lên mép vở để giữ vở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948151" y="5377804"/>
            <a:ext cx="5694773" cy="888035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9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chân để song song, thoải mái</a:t>
            </a:r>
            <a:endParaRPr lang="en-US" sz="29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10046133" y="4855001"/>
            <a:ext cx="539346" cy="539347"/>
          </a:xfrm>
          <a:custGeom>
            <a:avLst/>
            <a:gdLst>
              <a:gd name="connsiteX0" fmla="*/ 0 w 539346"/>
              <a:gd name="connsiteY0" fmla="*/ 296640 h 539346"/>
              <a:gd name="connsiteX1" fmla="*/ 121353 w 539346"/>
              <a:gd name="connsiteY1" fmla="*/ 296640 h 539346"/>
              <a:gd name="connsiteX2" fmla="*/ 121353 w 539346"/>
              <a:gd name="connsiteY2" fmla="*/ 0 h 539346"/>
              <a:gd name="connsiteX3" fmla="*/ 417993 w 539346"/>
              <a:gd name="connsiteY3" fmla="*/ 0 h 539346"/>
              <a:gd name="connsiteX4" fmla="*/ 417993 w 539346"/>
              <a:gd name="connsiteY4" fmla="*/ 296640 h 539346"/>
              <a:gd name="connsiteX5" fmla="*/ 539346 w 539346"/>
              <a:gd name="connsiteY5" fmla="*/ 296640 h 539346"/>
              <a:gd name="connsiteX6" fmla="*/ 269673 w 539346"/>
              <a:gd name="connsiteY6" fmla="*/ 539346 h 539346"/>
              <a:gd name="connsiteX7" fmla="*/ 0 w 539346"/>
              <a:gd name="connsiteY7" fmla="*/ 296640 h 539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9346" h="539346">
                <a:moveTo>
                  <a:pt x="0" y="296640"/>
                </a:moveTo>
                <a:lnTo>
                  <a:pt x="121353" y="296640"/>
                </a:lnTo>
                <a:lnTo>
                  <a:pt x="121353" y="0"/>
                </a:lnTo>
                <a:lnTo>
                  <a:pt x="417993" y="0"/>
                </a:lnTo>
                <a:lnTo>
                  <a:pt x="417993" y="296640"/>
                </a:lnTo>
                <a:lnTo>
                  <a:pt x="539346" y="296640"/>
                </a:lnTo>
                <a:lnTo>
                  <a:pt x="269673" y="539346"/>
                </a:lnTo>
                <a:lnTo>
                  <a:pt x="0" y="296640"/>
                </a:lnTo>
                <a:close/>
              </a:path>
            </a:pathLst>
          </a:custGeom>
        </p:spPr>
        <p:style>
          <a:lnRef idx="2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fillRef>
          <a:effectRef idx="0"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1993" tIns="40640" rIns="161993" bIns="174128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20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33963" y="139276"/>
            <a:ext cx="10133430" cy="570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2.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Viết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 4 – 5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tả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một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đồ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dùng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trong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gia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đình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.</a:t>
            </a:r>
          </a:p>
        </p:txBody>
      </p:sp>
      <p:sp>
        <p:nvSpPr>
          <p:cNvPr id="7" name="Rectangle: Rounded Corners 6"/>
          <p:cNvSpPr/>
          <p:nvPr/>
        </p:nvSpPr>
        <p:spPr>
          <a:xfrm>
            <a:off x="7099445" y="3645129"/>
            <a:ext cx="5036206" cy="2331921"/>
          </a:xfrm>
          <a:prstGeom prst="roundRect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2400" kern="0">
              <a:solidFill>
                <a:prstClr val="white"/>
              </a:solidFill>
              <a:latin typeface="汉仪跳跳体简" panose="020F0502020204030204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129604" y="1447964"/>
            <a:ext cx="4951559" cy="1939075"/>
            <a:chOff x="4623657" y="897896"/>
            <a:chExt cx="4033203" cy="1383206"/>
          </a:xfrm>
        </p:grpSpPr>
        <p:grpSp>
          <p:nvGrpSpPr>
            <p:cNvPr id="9" name="Group 8"/>
            <p:cNvGrpSpPr/>
            <p:nvPr/>
          </p:nvGrpSpPr>
          <p:grpSpPr>
            <a:xfrm>
              <a:off x="4641150" y="897896"/>
              <a:ext cx="4015710" cy="1383206"/>
              <a:chOff x="4641150" y="897896"/>
              <a:chExt cx="4015710" cy="1383206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4055"/>
              <a:stretch>
                <a:fillRect/>
              </a:stretch>
            </p:blipFill>
            <p:spPr>
              <a:xfrm>
                <a:off x="4641150" y="897896"/>
                <a:ext cx="4015710" cy="1383206"/>
              </a:xfrm>
              <a:prstGeom prst="rect">
                <a:avLst/>
              </a:prstGeom>
            </p:spPr>
          </p:pic>
          <p:cxnSp>
            <p:nvCxnSpPr>
              <p:cNvPr id="13" name="Straight Connector 12"/>
              <p:cNvCxnSpPr/>
              <p:nvPr/>
            </p:nvCxnSpPr>
            <p:spPr>
              <a:xfrm>
                <a:off x="4641151" y="897896"/>
                <a:ext cx="0" cy="1383206"/>
              </a:xfrm>
              <a:prstGeom prst="lin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10" name="TextBox 9"/>
            <p:cNvSpPr txBox="1"/>
            <p:nvPr/>
          </p:nvSpPr>
          <p:spPr>
            <a:xfrm>
              <a:off x="4623657" y="1082000"/>
              <a:ext cx="1296514" cy="318457"/>
            </a:xfrm>
            <a:prstGeom prst="rect">
              <a:avLst/>
            </a:prstGeom>
            <a:noFill/>
          </p:spPr>
          <p:txBody>
            <a:bodyPr wrap="square" lIns="68580" tIns="34291" rIns="68580" bIns="34291" rtlCol="0">
              <a:spAutoFit/>
            </a:bodyPr>
            <a:lstStyle/>
            <a:p>
              <a:pPr>
                <a:defRPr/>
              </a:pPr>
              <a:r>
                <a:rPr lang="en-US" sz="2400" b="1" kern="0" dirty="0" err="1">
                  <a:solidFill>
                    <a:srgbClr val="660066"/>
                  </a:solidFill>
                  <a:latin typeface="HP001 4 hàng" panose="020B0603050302020204" pitchFamily="34" charset="0"/>
                </a:rPr>
                <a:t>Bài</a:t>
              </a:r>
              <a:r>
                <a:rPr lang="en-US" sz="2400" b="1" kern="0" dirty="0">
                  <a:solidFill>
                    <a:srgbClr val="660066"/>
                  </a:solidFill>
                  <a:latin typeface="HP001 4 hàng" panose="020B0603050302020204" pitchFamily="34" charset="0"/>
                </a:rPr>
                <a:t> 2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05364" y="1429240"/>
              <a:ext cx="1601235" cy="318457"/>
            </a:xfrm>
            <a:prstGeom prst="rect">
              <a:avLst/>
            </a:prstGeom>
            <a:noFill/>
          </p:spPr>
          <p:txBody>
            <a:bodyPr wrap="square" lIns="68580" tIns="34291" rIns="68580" bIns="34291" rtlCol="0">
              <a:spAutoFit/>
            </a:bodyPr>
            <a:lstStyle/>
            <a:p>
              <a:pPr>
                <a:defRPr/>
              </a:pPr>
              <a:r>
                <a:rPr lang="en-US" sz="2400" b="1" kern="0" dirty="0" err="1">
                  <a:solidFill>
                    <a:srgbClr val="660066"/>
                  </a:solidFill>
                  <a:latin typeface="HP001 4 hàng" panose="020B0603050302020204" pitchFamily="34" charset="0"/>
                </a:rPr>
                <a:t>Bài</a:t>
              </a:r>
              <a:r>
                <a:rPr lang="en-US" sz="2400" b="1" kern="0" dirty="0">
                  <a:solidFill>
                    <a:srgbClr val="660066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400" b="1" kern="0" dirty="0" err="1">
                  <a:solidFill>
                    <a:srgbClr val="660066"/>
                  </a:solidFill>
                  <a:latin typeface="HP001 4 hàng" panose="020B0603050302020204" pitchFamily="34" charset="0"/>
                </a:rPr>
                <a:t>làm</a:t>
              </a:r>
              <a:endParaRPr lang="en-US" sz="2400" b="1" kern="0" dirty="0">
                <a:solidFill>
                  <a:srgbClr val="660066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8165480" y="3722094"/>
            <a:ext cx="2608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 CHÍ VIẾT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90186" y="4149300"/>
            <a:ext cx="45909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00" indent="-381000">
              <a:buFontTx/>
              <a:buChar char="-"/>
            </a:pP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số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381000" indent="-381000">
              <a:buFontTx/>
              <a:buChar char="-"/>
            </a:pP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dung,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diễn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đạt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rõ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mạch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381000" indent="-381000">
              <a:buFontTx/>
              <a:buChar char="-"/>
            </a:pP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7" name="🎵 10 BẢN NHẠC AI CŨNG BIẾT NHƯNG KHÔNG NHỚ TÊN #3 - Richard Clayderman Album - Manh Pian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8087.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09600" y="5920694"/>
            <a:ext cx="609600" cy="609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/>
          <a:srcRect t="15777"/>
          <a:stretch>
            <a:fillRect/>
          </a:stretch>
        </p:blipFill>
        <p:spPr>
          <a:xfrm>
            <a:off x="206876" y="1430624"/>
            <a:ext cx="6796248" cy="36730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12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1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30AFF6-9015-4426-820C-E74934902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09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13411E-8736-48A1-810F-25B3619AE004}"/>
              </a:ext>
            </a:extLst>
          </p:cNvPr>
          <p:cNvSpPr txBox="1"/>
          <p:nvPr/>
        </p:nvSpPr>
        <p:spPr>
          <a:xfrm>
            <a:off x="2164201" y="969667"/>
            <a:ext cx="8168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 hướng tiếp theo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文本框 13"/>
          <p:cNvSpPr txBox="1"/>
          <p:nvPr/>
        </p:nvSpPr>
        <p:spPr>
          <a:xfrm>
            <a:off x="3243453" y="2632119"/>
            <a:ext cx="61847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143000" marR="0" lvl="0" indent="-1143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Hoàn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thành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bài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vào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vở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1143000" marR="0" lvl="0" indent="-1143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Chuẩn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bị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bài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sau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4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2A5C9A3-55C8-4895-9DD1-7281C5584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2" name="TextBox 31">
            <a:extLst>
              <a:ext uri="{FF2B5EF4-FFF2-40B4-BE49-F238E27FC236}">
                <a16:creationId xmlns:a16="http://schemas.microsoft.com/office/drawing/2014/main" id="{CC39B5A3-CC2F-4494-85DE-B0A06AFD5276}"/>
              </a:ext>
            </a:extLst>
          </p:cNvPr>
          <p:cNvSpPr txBox="1"/>
          <p:nvPr/>
        </p:nvSpPr>
        <p:spPr>
          <a:xfrm>
            <a:off x="1908790" y="1537099"/>
            <a:ext cx="8374419" cy="17336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914377"/>
            <a:r>
              <a:rPr lang="en-US" altLang="zh-CN" sz="5333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lang="en-US" altLang="zh-CN" sz="5333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333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5333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  <a:p>
            <a:pPr algn="ctr" defTabSz="914377"/>
            <a:r>
              <a:rPr lang="en-US" altLang="zh-CN" sz="5333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altLang="zh-CN" sz="5333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333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ngoan</a:t>
            </a:r>
            <a:r>
              <a:rPr lang="en-US" altLang="zh-CN" sz="5333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5333" b="1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5333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giỏi</a:t>
            </a:r>
            <a:endParaRPr lang="zh-CN" altLang="en-US" sz="5333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13"/>
          <p:cNvSpPr txBox="1"/>
          <p:nvPr/>
        </p:nvSpPr>
        <p:spPr>
          <a:xfrm>
            <a:off x="841708" y="1802381"/>
            <a:ext cx="10757560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600">
                <a:solidFill>
                  <a:srgbClr val="54443E"/>
                </a:solidFill>
                <a:latin typeface="UTM Androgyne" panose="02040603050506020204" pitchFamily="18" charset="0"/>
                <a:ea typeface="汉仪小麦体简" panose="00020600040101010101" pitchFamily="18" charset="-122"/>
              </a:rPr>
              <a:t>KHỞI ĐỘNG</a:t>
            </a:r>
          </a:p>
          <a:p>
            <a:pPr algn="ctr"/>
            <a:r>
              <a:rPr lang="en-US" altLang="zh-CN" sz="6600">
                <a:solidFill>
                  <a:srgbClr val="54443E"/>
                </a:solidFill>
                <a:latin typeface="UTM Androgyne" panose="02040603050506020204" pitchFamily="18" charset="0"/>
                <a:ea typeface="汉仪小麦体简" panose="00020600040101010101" pitchFamily="18" charset="-122"/>
              </a:rPr>
              <a:t>Cho HS hát bài Đồ dùng bé yêu</a:t>
            </a:r>
            <a:endParaRPr lang="en-US" altLang="zh-CN" sz="6600" dirty="0">
              <a:solidFill>
                <a:srgbClr val="54443E"/>
              </a:solidFill>
              <a:latin typeface="UTM Androgyne" panose="02040603050506020204" pitchFamily="18" charset="0"/>
              <a:ea typeface="汉仪小麦体简" panose="00020600040101010101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4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9440" y="900168"/>
            <a:ext cx="115590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70C0"/>
                </a:solidFill>
              </a:rPr>
              <a:t>Kể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tên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các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đồ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vật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được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nhắc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đến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trong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bài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hát</a:t>
            </a:r>
            <a:r>
              <a:rPr lang="en-US" sz="4400" b="1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0595" y="1789265"/>
            <a:ext cx="8786864" cy="4942611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254819" y="4474298"/>
            <a:ext cx="1828800" cy="225757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556819" y="3937875"/>
            <a:ext cx="1747002" cy="189383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229419" y="3574129"/>
            <a:ext cx="2262172" cy="297848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890595" y="2921876"/>
            <a:ext cx="2262172" cy="133070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5"/>
          <p:cNvGrpSpPr/>
          <p:nvPr/>
        </p:nvGrpSpPr>
        <p:grpSpPr>
          <a:xfrm>
            <a:off x="700618" y="454853"/>
            <a:ext cx="10841212" cy="45709"/>
            <a:chOff x="-2655131" y="939542"/>
            <a:chExt cx="10843722" cy="45719"/>
          </a:xfrm>
        </p:grpSpPr>
        <p:sp>
          <p:nvSpPr>
            <p:cNvPr id="5" name="矩形 6"/>
            <p:cNvSpPr/>
            <p:nvPr/>
          </p:nvSpPr>
          <p:spPr>
            <a:xfrm>
              <a:off x="4191718" y="939542"/>
              <a:ext cx="3996873" cy="45719"/>
            </a:xfrm>
            <a:prstGeom prst="rect">
              <a:avLst/>
            </a:prstGeom>
            <a:solidFill>
              <a:srgbClr val="EECA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0562A"/>
                </a:solidFill>
                <a:effectLst/>
                <a:uLnTx/>
                <a:uFillTx/>
                <a:latin typeface=".黑体-日本语" panose="02000500000000000000" pitchFamily="2" charset="-122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endParaRPr>
            </a:p>
          </p:txBody>
        </p:sp>
        <p:sp>
          <p:nvSpPr>
            <p:cNvPr id="6" name="矩形 9"/>
            <p:cNvSpPr/>
            <p:nvPr/>
          </p:nvSpPr>
          <p:spPr>
            <a:xfrm>
              <a:off x="-2655131" y="939542"/>
              <a:ext cx="3996873" cy="45719"/>
            </a:xfrm>
            <a:prstGeom prst="rect">
              <a:avLst/>
            </a:prstGeom>
            <a:solidFill>
              <a:srgbClr val="EECA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0562A"/>
                </a:solidFill>
                <a:effectLst/>
                <a:uLnTx/>
                <a:uFillTx/>
                <a:latin typeface=".黑体-日本语" panose="02000500000000000000" pitchFamily="2" charset="-122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74556" y="1031667"/>
            <a:ext cx="10901808" cy="4794665"/>
            <a:chOff x="900059" y="764021"/>
            <a:chExt cx="10901808" cy="4794665"/>
          </a:xfrm>
        </p:grpSpPr>
        <p:grpSp>
          <p:nvGrpSpPr>
            <p:cNvPr id="8" name="Group 7"/>
            <p:cNvGrpSpPr/>
            <p:nvPr/>
          </p:nvGrpSpPr>
          <p:grpSpPr>
            <a:xfrm>
              <a:off x="900059" y="764021"/>
              <a:ext cx="10442888" cy="4794665"/>
              <a:chOff x="948057" y="915721"/>
              <a:chExt cx="10710541" cy="4989780"/>
            </a:xfrm>
          </p:grpSpPr>
          <p:grpSp>
            <p:nvGrpSpPr>
              <p:cNvPr id="11" name="Group 10"/>
              <p:cNvGrpSpPr/>
              <p:nvPr/>
            </p:nvGrpSpPr>
            <p:grpSpPr>
              <a:xfrm rot="10800000">
                <a:off x="948057" y="915722"/>
                <a:ext cx="10710541" cy="4989777"/>
                <a:chOff x="351005" y="819152"/>
                <a:chExt cx="8381718" cy="4224586"/>
              </a:xfrm>
            </p:grpSpPr>
            <p:pic>
              <p:nvPicPr>
                <p:cNvPr id="16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710" r="3951"/>
                <a:stretch>
                  <a:fillRect/>
                </a:stretch>
              </p:blipFill>
              <p:spPr bwMode="auto">
                <a:xfrm>
                  <a:off x="352499" y="819152"/>
                  <a:ext cx="8380224" cy="211875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7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710" r="3951"/>
                <a:stretch>
                  <a:fillRect/>
                </a:stretch>
              </p:blipFill>
              <p:spPr bwMode="auto">
                <a:xfrm flipV="1">
                  <a:off x="351005" y="2924983"/>
                  <a:ext cx="8380224" cy="211875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12" name="Rectangle 11"/>
              <p:cNvSpPr/>
              <p:nvPr/>
            </p:nvSpPr>
            <p:spPr>
              <a:xfrm>
                <a:off x="1587991" y="1349218"/>
                <a:ext cx="10068698" cy="6886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1624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kumimoji="0" lang="en-US" sz="37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itchFamily="34" charset="0"/>
                    <a:cs typeface="Arial-Rounded" pitchFamily="34" charset="0"/>
                  </a:rPr>
                  <a:t>Thứ</a:t>
                </a:r>
                <a:r>
                  <a:rPr kumimoji="0" lang="en-US" sz="3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kumimoji="0" lang="en-US" sz="37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itchFamily="34" charset="0"/>
                    <a:cs typeface="Arial-Rounded" pitchFamily="34" charset="0"/>
                  </a:rPr>
                  <a:t>sáu</a:t>
                </a:r>
                <a:r>
                  <a:rPr kumimoji="0" lang="en-US" sz="3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kumimoji="0" lang="en-US" sz="37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itchFamily="34" charset="0"/>
                    <a:cs typeface="Arial-Rounded" pitchFamily="34" charset="0"/>
                  </a:rPr>
                  <a:t>ngày</a:t>
                </a:r>
                <a:r>
                  <a:rPr kumimoji="0" lang="en-US" sz="3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itchFamily="34" charset="0"/>
                    <a:cs typeface="Arial-Rounded" pitchFamily="34" charset="0"/>
                  </a:rPr>
                  <a:t> 8 </a:t>
                </a:r>
                <a:r>
                  <a:rPr kumimoji="0" lang="en-US" sz="37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itchFamily="34" charset="0"/>
                    <a:cs typeface="Arial-Rounded" pitchFamily="34" charset="0"/>
                  </a:rPr>
                  <a:t>tháng</a:t>
                </a:r>
                <a:r>
                  <a:rPr kumimoji="0" lang="en-US" sz="3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itchFamily="34" charset="0"/>
                    <a:cs typeface="Arial-Rounded" pitchFamily="34" charset="0"/>
                  </a:rPr>
                  <a:t> 4 </a:t>
                </a:r>
                <a:r>
                  <a:rPr kumimoji="0" lang="en-US" sz="37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itchFamily="34" charset="0"/>
                    <a:cs typeface="Arial-Rounded" pitchFamily="34" charset="0"/>
                  </a:rPr>
                  <a:t>năm</a:t>
                </a:r>
                <a:r>
                  <a:rPr kumimoji="0" lang="en-US" sz="3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itchFamily="34" charset="0"/>
                    <a:cs typeface="Arial-Rounded" pitchFamily="34" charset="0"/>
                  </a:rPr>
                  <a:t> 2022</a:t>
                </a: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438504" y="2186316"/>
                <a:ext cx="3431938" cy="6886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1624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7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itchFamily="34" charset="0"/>
                    <a:cs typeface="Arial-Rounded" pitchFamily="34" charset="0"/>
                  </a:rPr>
                  <a:t>Luyện</a:t>
                </a:r>
                <a:r>
                  <a:rPr kumimoji="0" lang="en-US" sz="3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kumimoji="0" lang="en-US" sz="37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itchFamily="34" charset="0"/>
                    <a:cs typeface="Arial-Rounded" pitchFamily="34" charset="0"/>
                  </a:rPr>
                  <a:t>tập</a:t>
                </a:r>
                <a:endParaRPr kumimoji="0" lang="en-US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3125791" y="2939922"/>
                <a:ext cx="5640971" cy="8007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1624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cxnSp>
            <p:nvCxnSpPr>
              <p:cNvPr id="15" name="Straight Connector 14"/>
              <p:cNvCxnSpPr/>
              <p:nvPr/>
            </p:nvCxnSpPr>
            <p:spPr>
              <a:xfrm>
                <a:off x="949967" y="915721"/>
                <a:ext cx="0" cy="4989780"/>
              </a:xfrm>
              <a:prstGeom prst="line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</p:grpSp>
        <p:sp>
          <p:nvSpPr>
            <p:cNvPr id="9" name="Shape 233"/>
            <p:cNvSpPr/>
            <p:nvPr/>
          </p:nvSpPr>
          <p:spPr>
            <a:xfrm>
              <a:off x="953763" y="2499849"/>
              <a:ext cx="10848104" cy="905376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25400" tIns="25400" rIns="25400" bIns="25400" anchor="ctr">
              <a:sp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2600" cap="none">
                  <a:solidFill>
                    <a:srgbClr val="717172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仓耳玄三M W05" panose="02020400000000000000" pitchFamily="18" charset="-122"/>
                  <a:cs typeface="Lato Regular"/>
                  <a:sym typeface="Lato Regular"/>
                </a:rPr>
                <a:t>Viết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仓耳玄三M W05" panose="02020400000000000000" pitchFamily="18" charset="-122"/>
                  <a:cs typeface="Lato Regular"/>
                  <a:sym typeface="Lato Regular"/>
                </a:rPr>
                <a:t> </a:t>
              </a: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仓耳玄三M W05" panose="02020400000000000000" pitchFamily="18" charset="-122"/>
                  <a:cs typeface="Lato Regular"/>
                  <a:sym typeface="Lato Regular"/>
                </a:rPr>
                <a:t>đoạn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仓耳玄三M W05" panose="02020400000000000000" pitchFamily="18" charset="-122"/>
                  <a:cs typeface="Lato Regular"/>
                  <a:sym typeface="Lato Regular"/>
                </a:rPr>
                <a:t> </a:t>
              </a: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仓耳玄三M W05" panose="02020400000000000000" pitchFamily="18" charset="-122"/>
                  <a:cs typeface="Lato Regular"/>
                  <a:sym typeface="Lato Regular"/>
                </a:rPr>
                <a:t>văn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仓耳玄三M W05" panose="02020400000000000000" pitchFamily="18" charset="-122"/>
                  <a:cs typeface="Lato Regular"/>
                  <a:sym typeface="Lato Regular"/>
                </a:rPr>
                <a:t> </a:t>
              </a: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仓耳玄三M W05" panose="02020400000000000000" pitchFamily="18" charset="-122"/>
                  <a:cs typeface="Lato Regular"/>
                  <a:sym typeface="Lato Regular"/>
                </a:rPr>
                <a:t>tả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仓耳玄三M W05" panose="02020400000000000000" pitchFamily="18" charset="-122"/>
                  <a:cs typeface="Lato Regular"/>
                  <a:sym typeface="Lato Regular"/>
                </a:rPr>
                <a:t> </a:t>
              </a: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仓耳玄三M W05" panose="02020400000000000000" pitchFamily="18" charset="-122"/>
                  <a:cs typeface="Lato Regular"/>
                  <a:sym typeface="Lato Regular"/>
                </a:rPr>
                <a:t>một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仓耳玄三M W05" panose="02020400000000000000" pitchFamily="18" charset="-122"/>
                  <a:cs typeface="Lato Regular"/>
                  <a:sym typeface="Lato Regular"/>
                </a:rPr>
                <a:t> </a:t>
              </a: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仓耳玄三M W05" panose="02020400000000000000" pitchFamily="18" charset="-122"/>
                  <a:cs typeface="Lato Regular"/>
                  <a:sym typeface="Lato Regular"/>
                </a:rPr>
                <a:t>đồ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仓耳玄三M W05" panose="02020400000000000000" pitchFamily="18" charset="-122"/>
                  <a:cs typeface="Lato Regular"/>
                  <a:sym typeface="Lato Regular"/>
                </a:rPr>
                <a:t> </a:t>
              </a: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仓耳玄三M W05" panose="02020400000000000000" pitchFamily="18" charset="-122"/>
                  <a:cs typeface="Lato Regular"/>
                  <a:sym typeface="Lato Regular"/>
                </a:rPr>
                <a:t>dùng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仓耳玄三M W05" panose="02020400000000000000" pitchFamily="18" charset="-122"/>
                  <a:cs typeface="Lato Regular"/>
                  <a:sym typeface="Lato Regular"/>
                </a:rPr>
                <a:t> </a:t>
              </a: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仓耳玄三M W05" panose="02020400000000000000" pitchFamily="18" charset="-122"/>
                  <a:cs typeface="Lato Regular"/>
                  <a:sym typeface="Lato Regular"/>
                </a:rPr>
                <a:t>trong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仓耳玄三M W05" panose="02020400000000000000" pitchFamily="18" charset="-122"/>
                  <a:cs typeface="Lato Regular"/>
                  <a:sym typeface="Lato Regular"/>
                </a:rPr>
                <a:t> </a:t>
              </a: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仓耳玄三M W05" panose="02020400000000000000" pitchFamily="18" charset="-122"/>
                  <a:cs typeface="Lato Regular"/>
                  <a:sym typeface="Lato Regular"/>
                </a:rPr>
                <a:t>gia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仓耳玄三M W05" panose="02020400000000000000" pitchFamily="18" charset="-122"/>
                  <a:cs typeface="Lato Regular"/>
                  <a:sym typeface="Lato Regular"/>
                </a:rPr>
                <a:t> </a:t>
              </a: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仓耳玄三M W05" panose="02020400000000000000" pitchFamily="18" charset="-122"/>
                  <a:cs typeface="Lato Regular"/>
                  <a:sym typeface="Lato Regular"/>
                </a:rPr>
                <a:t>đình</a:t>
              </a:r>
              <a:endParaRPr kumimoji="0" lang="en-US" sz="3700" b="1" i="0" u="none" strike="noStrike" kern="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仓耳玄三M W05" panose="02020400000000000000" pitchFamily="18" charset="-122"/>
                <a:cs typeface="Lato Regular"/>
                <a:sym typeface="Lato Regular"/>
              </a:endParaRPr>
            </a:p>
          </p:txBody>
        </p:sp>
      </p:grpSp>
      <p:sp>
        <p:nvSpPr>
          <p:cNvPr id="18" name="Rectangle: Rounded Corners 17"/>
          <p:cNvSpPr/>
          <p:nvPr/>
        </p:nvSpPr>
        <p:spPr>
          <a:xfrm>
            <a:off x="9160041" y="5874451"/>
            <a:ext cx="2156471" cy="71508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691816"/>
            </a:solidFill>
            <a:prstDash val="sysDash"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D39D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Trang 90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srgbClr val="D39D1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/>
          <p:cNvSpPr txBox="1"/>
          <p:nvPr/>
        </p:nvSpPr>
        <p:spPr>
          <a:xfrm>
            <a:off x="1060351" y="41055"/>
            <a:ext cx="11984182" cy="560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9200">
              <a:lnSpc>
                <a:spcPts val="4000"/>
              </a:lnSpc>
              <a:buClr>
                <a:srgbClr val="000000"/>
              </a:buClr>
            </a:pP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1.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Kể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tên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các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đồ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vật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được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vẽ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trong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tranh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và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nêu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công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dụng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của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chúng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201479"/>
            <a:ext cx="7748729" cy="4455041"/>
          </a:xfrm>
          <a:prstGeom prst="rect">
            <a:avLst/>
          </a:prstGeom>
        </p:spPr>
      </p:pic>
      <p:pic>
        <p:nvPicPr>
          <p:cNvPr id="23" name="Google Shape;647;p11"/>
          <p:cNvPicPr preferRelativeResize="0"/>
          <p:nvPr/>
        </p:nvPicPr>
        <p:blipFill rotWithShape="1">
          <a:blip r:embed="rId5"/>
          <a:srcRect t="30243"/>
          <a:stretch>
            <a:fillRect/>
          </a:stretch>
        </p:blipFill>
        <p:spPr>
          <a:xfrm>
            <a:off x="8449036" y="4859079"/>
            <a:ext cx="3854999" cy="19989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" name="Google Shape;650;p11"/>
          <p:cNvGrpSpPr/>
          <p:nvPr/>
        </p:nvGrpSpPr>
        <p:grpSpPr>
          <a:xfrm>
            <a:off x="4707285" y="5698338"/>
            <a:ext cx="3492133" cy="1183217"/>
            <a:chOff x="2650134" y="927837"/>
            <a:chExt cx="5621970" cy="1403180"/>
          </a:xfrm>
        </p:grpSpPr>
        <p:sp>
          <p:nvSpPr>
            <p:cNvPr id="25" name="Google Shape;651;p11"/>
            <p:cNvSpPr/>
            <p:nvPr/>
          </p:nvSpPr>
          <p:spPr>
            <a:xfrm>
              <a:off x="2650134" y="927837"/>
              <a:ext cx="5621970" cy="1403180"/>
            </a:xfrm>
            <a:prstGeom prst="cloudCallout">
              <a:avLst>
                <a:gd name="adj1" fmla="val 62074"/>
                <a:gd name="adj2" fmla="val 8745"/>
              </a:avLst>
            </a:prstGeom>
            <a:noFill/>
            <a:ln w="12700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</a:pPr>
              <a:endParaRPr sz="1350" kern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endParaRPr>
            </a:p>
          </p:txBody>
        </p:sp>
        <p:sp>
          <p:nvSpPr>
            <p:cNvPr id="26" name="Google Shape;652;p11"/>
            <p:cNvSpPr txBox="1"/>
            <p:nvPr/>
          </p:nvSpPr>
          <p:spPr>
            <a:xfrm>
              <a:off x="3210146" y="1307947"/>
              <a:ext cx="4501941" cy="6204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 defTabSz="914400">
                <a:buClr>
                  <a:srgbClr val="000000"/>
                </a:buClr>
              </a:pPr>
              <a:r>
                <a:rPr lang="en-US" sz="2800" b="1" ker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 panose="020F0502020204030204"/>
                </a:rPr>
                <a:t>Hoạt động nhóm</a:t>
              </a:r>
              <a:endParaRPr sz="1400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endParaRPr>
            </a:p>
          </p:txBody>
        </p:sp>
      </p:grpSp>
      <p:pic>
        <p:nvPicPr>
          <p:cNvPr id="27" name="Google Shape;646;p11" descr="F:\1-原创素材\1_mm1102\PPT\PPT_014\materaials\pageimg_g16.png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7495953" y="813565"/>
            <a:ext cx="4696047" cy="271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649;p11"/>
          <p:cNvSpPr txBox="1"/>
          <p:nvPr/>
        </p:nvSpPr>
        <p:spPr>
          <a:xfrm>
            <a:off x="7748729" y="1665459"/>
            <a:ext cx="4997015" cy="2185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400">
              <a:buClr>
                <a:srgbClr val="000000"/>
              </a:buClr>
            </a:pPr>
            <a:r>
              <a:rPr lang="en-US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 panose="020F0502020204030204"/>
              </a:rPr>
              <a:t>Nhiệm</a:t>
            </a:r>
            <a:r>
              <a:rPr lang="en-US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 panose="020F0502020204030204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 panose="020F0502020204030204"/>
              </a:rPr>
              <a:t>vụ</a:t>
            </a:r>
            <a:r>
              <a:rPr lang="en-US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 panose="020F0502020204030204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 panose="020F0502020204030204"/>
              </a:rPr>
              <a:t>hoạt</a:t>
            </a:r>
            <a:r>
              <a:rPr lang="en-US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 panose="020F0502020204030204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 panose="020F0502020204030204"/>
              </a:rPr>
              <a:t>động</a:t>
            </a:r>
            <a:r>
              <a:rPr lang="en-US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 panose="020F0502020204030204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 panose="020F0502020204030204"/>
              </a:rPr>
              <a:t>nhóm</a:t>
            </a:r>
            <a:r>
              <a:rPr lang="en-US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 panose="020F0502020204030204"/>
              </a:rPr>
              <a:t>:</a:t>
            </a:r>
            <a:endParaRPr sz="1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>
              <a:lnSpc>
                <a:spcPct val="150000"/>
              </a:lnSpc>
            </a:pPr>
            <a:r>
              <a:rPr lang="en-US" sz="2665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Kể tên và nêu công dụng </a:t>
            </a:r>
          </a:p>
          <a:p>
            <a:pPr>
              <a:lnSpc>
                <a:spcPct val="150000"/>
              </a:lnSpc>
            </a:pPr>
            <a:r>
              <a:rPr lang="en-US" sz="2665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 các đồ vật trong tranh.</a:t>
            </a:r>
          </a:p>
          <a:p>
            <a:pPr defTabSz="914400">
              <a:buClr>
                <a:srgbClr val="000000"/>
              </a:buClr>
            </a:pPr>
            <a:endParaRPr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alibri" panose="020F0502020204030204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1467327" y="593608"/>
            <a:ext cx="27211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cxnSpLocks/>
          </p:cNvCxnSpPr>
          <p:nvPr/>
        </p:nvCxnSpPr>
        <p:spPr>
          <a:xfrm>
            <a:off x="6096000" y="593608"/>
            <a:ext cx="49591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5089" y="936379"/>
            <a:ext cx="11261821" cy="5850501"/>
          </a:xfrm>
          <a:prstGeom prst="rect">
            <a:avLst/>
          </a:prstGeom>
        </p:spPr>
      </p:pic>
      <p:sp>
        <p:nvSpPr>
          <p:cNvPr id="2" name="Speech Bubble: Rectangle with Corners Rounded 1"/>
          <p:cNvSpPr/>
          <p:nvPr/>
        </p:nvSpPr>
        <p:spPr>
          <a:xfrm>
            <a:off x="1075661" y="2784099"/>
            <a:ext cx="861237" cy="431895"/>
          </a:xfrm>
          <a:prstGeom prst="wedgeRoundRectCallout">
            <a:avLst>
              <a:gd name="adj1" fmla="val -44289"/>
              <a:gd name="adj2" fmla="val 9536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 vi</a:t>
            </a:r>
          </a:p>
        </p:txBody>
      </p:sp>
      <p:sp>
        <p:nvSpPr>
          <p:cNvPr id="5" name="Speech Bubble: Rectangle with Corners Rounded 4"/>
          <p:cNvSpPr/>
          <p:nvPr/>
        </p:nvSpPr>
        <p:spPr>
          <a:xfrm>
            <a:off x="1268819" y="1189925"/>
            <a:ext cx="1336158" cy="431895"/>
          </a:xfrm>
          <a:prstGeom prst="wedgeRoundRectCallout">
            <a:avLst>
              <a:gd name="adj1" fmla="val -44289"/>
              <a:gd name="adj2" fmla="val 9536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 hồ</a:t>
            </a:r>
          </a:p>
        </p:txBody>
      </p:sp>
      <p:sp>
        <p:nvSpPr>
          <p:cNvPr id="6" name="Speech Bubble: Rectangle with Corners Rounded 5"/>
          <p:cNvSpPr/>
          <p:nvPr/>
        </p:nvSpPr>
        <p:spPr>
          <a:xfrm>
            <a:off x="2693581" y="2087729"/>
            <a:ext cx="861237" cy="431895"/>
          </a:xfrm>
          <a:prstGeom prst="wedgeRoundRectCallout">
            <a:avLst>
              <a:gd name="adj1" fmla="val -44289"/>
              <a:gd name="adj2" fmla="val 9536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</a:p>
        </p:txBody>
      </p:sp>
      <p:sp>
        <p:nvSpPr>
          <p:cNvPr id="7" name="Speech Bubble: Rectangle with Corners Rounded 6"/>
          <p:cNvSpPr/>
          <p:nvPr/>
        </p:nvSpPr>
        <p:spPr>
          <a:xfrm>
            <a:off x="6868066" y="2795822"/>
            <a:ext cx="1453116" cy="431895"/>
          </a:xfrm>
          <a:prstGeom prst="wedgeRoundRectCallout">
            <a:avLst>
              <a:gd name="adj1" fmla="val -44289"/>
              <a:gd name="adj2" fmla="val 9536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Máy tính</a:t>
            </a:r>
          </a:p>
        </p:txBody>
      </p:sp>
      <p:sp>
        <p:nvSpPr>
          <p:cNvPr id="8" name="Speech Bubble: Rectangle with Corners Rounded 7"/>
          <p:cNvSpPr/>
          <p:nvPr/>
        </p:nvSpPr>
        <p:spPr>
          <a:xfrm>
            <a:off x="9275136" y="2530753"/>
            <a:ext cx="1346790" cy="431895"/>
          </a:xfrm>
          <a:prstGeom prst="wedgeRoundRectCallout">
            <a:avLst>
              <a:gd name="adj1" fmla="val -8763"/>
              <a:gd name="adj2" fmla="val 12737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Tủ lạnh</a:t>
            </a:r>
          </a:p>
        </p:txBody>
      </p:sp>
      <p:sp>
        <p:nvSpPr>
          <p:cNvPr id="9" name="Speech Bubble: Rectangle with Corners Rounded 8"/>
          <p:cNvSpPr/>
          <p:nvPr/>
        </p:nvSpPr>
        <p:spPr>
          <a:xfrm>
            <a:off x="11064149" y="2332443"/>
            <a:ext cx="861237" cy="1071250"/>
          </a:xfrm>
          <a:prstGeom prst="wedgeRoundRectCallout">
            <a:avLst>
              <a:gd name="adj1" fmla="val -23301"/>
              <a:gd name="adj2" fmla="val 6757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Nồi cơm điện</a:t>
            </a:r>
          </a:p>
        </p:txBody>
      </p:sp>
      <p:sp>
        <p:nvSpPr>
          <p:cNvPr id="10" name="Speech Bubble: Rectangle with Corners Rounded 9"/>
          <p:cNvSpPr/>
          <p:nvPr/>
        </p:nvSpPr>
        <p:spPr>
          <a:xfrm>
            <a:off x="3990753" y="3645681"/>
            <a:ext cx="1761461" cy="522282"/>
          </a:xfrm>
          <a:prstGeom prst="wedgeRoundRectCallout">
            <a:avLst>
              <a:gd name="adj1" fmla="val -9279"/>
              <a:gd name="adj2" fmla="val 13721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Ghế sô pha</a:t>
            </a:r>
          </a:p>
        </p:txBody>
      </p:sp>
      <p:sp>
        <p:nvSpPr>
          <p:cNvPr id="11" name="Speech Bubble: Rectangle with Corners Rounded 10"/>
          <p:cNvSpPr/>
          <p:nvPr/>
        </p:nvSpPr>
        <p:spPr>
          <a:xfrm>
            <a:off x="5534245" y="4447952"/>
            <a:ext cx="1123507" cy="431895"/>
          </a:xfrm>
          <a:prstGeom prst="wedgeRoundRectCallout">
            <a:avLst>
              <a:gd name="adj1" fmla="val -44289"/>
              <a:gd name="adj2" fmla="val 9536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Lọ hoa</a:t>
            </a:r>
          </a:p>
        </p:txBody>
      </p:sp>
      <p:sp>
        <p:nvSpPr>
          <p:cNvPr id="12" name="Speech Bubble: Rectangle with Corners Rounded 11"/>
          <p:cNvSpPr/>
          <p:nvPr/>
        </p:nvSpPr>
        <p:spPr>
          <a:xfrm>
            <a:off x="5917629" y="5705673"/>
            <a:ext cx="861237" cy="431895"/>
          </a:xfrm>
          <a:prstGeom prst="wedgeRoundRectCallout">
            <a:avLst>
              <a:gd name="adj1" fmla="val -77622"/>
              <a:gd name="adj2" fmla="val -76962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</a:p>
        </p:txBody>
      </p:sp>
      <p:sp>
        <p:nvSpPr>
          <p:cNvPr id="13" name="Speech Bubble: Rectangle with Corners Rounded 12"/>
          <p:cNvSpPr/>
          <p:nvPr/>
        </p:nvSpPr>
        <p:spPr>
          <a:xfrm>
            <a:off x="7393172" y="6265711"/>
            <a:ext cx="2091071" cy="431895"/>
          </a:xfrm>
          <a:prstGeom prst="wedgeRoundRectCallout">
            <a:avLst>
              <a:gd name="adj1" fmla="val -63611"/>
              <a:gd name="adj2" fmla="val 920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Thảm trải sàn</a:t>
            </a:r>
          </a:p>
        </p:txBody>
      </p:sp>
      <p:sp>
        <p:nvSpPr>
          <p:cNvPr id="14" name="Speech Bubble: Rectangle with Corners Rounded 13"/>
          <p:cNvSpPr/>
          <p:nvPr/>
        </p:nvSpPr>
        <p:spPr>
          <a:xfrm>
            <a:off x="880729" y="4979580"/>
            <a:ext cx="1336158" cy="431895"/>
          </a:xfrm>
          <a:prstGeom prst="wedgeRoundRectCallout">
            <a:avLst>
              <a:gd name="adj1" fmla="val -10867"/>
              <a:gd name="adj2" fmla="val 13229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Kệ ti vi</a:t>
            </a:r>
          </a:p>
        </p:txBody>
      </p:sp>
      <p:sp>
        <p:nvSpPr>
          <p:cNvPr id="15" name="Speech Bubble: Rectangle with Corners Rounded 14"/>
          <p:cNvSpPr/>
          <p:nvPr/>
        </p:nvSpPr>
        <p:spPr>
          <a:xfrm>
            <a:off x="8321183" y="3215995"/>
            <a:ext cx="1163060" cy="619594"/>
          </a:xfrm>
          <a:prstGeom prst="wedgeRoundRectCallout">
            <a:avLst>
              <a:gd name="adj1" fmla="val -9042"/>
              <a:gd name="adj2" fmla="val 98422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Điện thoại</a:t>
            </a:r>
          </a:p>
        </p:txBody>
      </p:sp>
      <p:sp>
        <p:nvSpPr>
          <p:cNvPr id="16" name="Speech Bubble: Rectangle with Corners Rounded 15"/>
          <p:cNvSpPr/>
          <p:nvPr/>
        </p:nvSpPr>
        <p:spPr>
          <a:xfrm>
            <a:off x="4336922" y="5705672"/>
            <a:ext cx="1096315" cy="869276"/>
          </a:xfrm>
          <a:prstGeom prst="wedgeRoundRectCallout">
            <a:avLst>
              <a:gd name="adj1" fmla="val -48527"/>
              <a:gd name="adj2" fmla="val -7573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 ấm chén</a:t>
            </a:r>
          </a:p>
        </p:txBody>
      </p:sp>
      <p:sp>
        <p:nvSpPr>
          <p:cNvPr id="17" name="Speech Bubble: Rectangle with Corners Rounded 16"/>
          <p:cNvSpPr/>
          <p:nvPr/>
        </p:nvSpPr>
        <p:spPr>
          <a:xfrm>
            <a:off x="6970847" y="4663899"/>
            <a:ext cx="780288" cy="431895"/>
          </a:xfrm>
          <a:prstGeom prst="wedgeRoundRectCallout">
            <a:avLst>
              <a:gd name="adj1" fmla="val 23213"/>
              <a:gd name="adj2" fmla="val -10158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Ghế</a:t>
            </a:r>
          </a:p>
        </p:txBody>
      </p:sp>
      <p:sp>
        <p:nvSpPr>
          <p:cNvPr id="18" name="Speech Bubble: Rectangle with Corners Rounded 17"/>
          <p:cNvSpPr/>
          <p:nvPr/>
        </p:nvSpPr>
        <p:spPr>
          <a:xfrm>
            <a:off x="5592962" y="2530752"/>
            <a:ext cx="861237" cy="431895"/>
          </a:xfrm>
          <a:prstGeom prst="wedgeRoundRectCallout">
            <a:avLst>
              <a:gd name="adj1" fmla="val 27316"/>
              <a:gd name="adj2" fmla="val 17168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</a:p>
        </p:txBody>
      </p:sp>
      <p:sp>
        <p:nvSpPr>
          <p:cNvPr id="19" name="Speech Bubble: Rectangle with Corners Rounded 18"/>
          <p:cNvSpPr/>
          <p:nvPr/>
        </p:nvSpPr>
        <p:spPr>
          <a:xfrm>
            <a:off x="10790884" y="5496969"/>
            <a:ext cx="861237" cy="431895"/>
          </a:xfrm>
          <a:prstGeom prst="wedgeRoundRectCallout">
            <a:avLst>
              <a:gd name="adj1" fmla="val -2313"/>
              <a:gd name="adj2" fmla="val -13604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Tủ</a:t>
            </a:r>
          </a:p>
        </p:txBody>
      </p:sp>
      <p:sp>
        <p:nvSpPr>
          <p:cNvPr id="22" name="TextBox 12">
            <a:extLst>
              <a:ext uri="{FF2B5EF4-FFF2-40B4-BE49-F238E27FC236}">
                <a16:creationId xmlns:a16="http://schemas.microsoft.com/office/drawing/2014/main" id="{9EDA8668-5014-437E-87AB-9CFD06843F7E}"/>
              </a:ext>
            </a:extLst>
          </p:cNvPr>
          <p:cNvSpPr txBox="1"/>
          <p:nvPr/>
        </p:nvSpPr>
        <p:spPr>
          <a:xfrm>
            <a:off x="1060351" y="41055"/>
            <a:ext cx="11984182" cy="560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9200">
              <a:lnSpc>
                <a:spcPts val="4000"/>
              </a:lnSpc>
              <a:buClr>
                <a:srgbClr val="000000"/>
              </a:buClr>
            </a:pP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1.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Kể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tên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các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đồ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vật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được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vẽ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trong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tranh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và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nêu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công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dụng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của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chúng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.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D26CB73-BCA4-46CE-BA1C-BC763549F8CC}"/>
              </a:ext>
            </a:extLst>
          </p:cNvPr>
          <p:cNvCxnSpPr/>
          <p:nvPr/>
        </p:nvCxnSpPr>
        <p:spPr>
          <a:xfrm>
            <a:off x="1467327" y="593608"/>
            <a:ext cx="27211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FB7C475-A684-4C5C-8E53-0DFADEFC7336}"/>
              </a:ext>
            </a:extLst>
          </p:cNvPr>
          <p:cNvCxnSpPr>
            <a:cxnSpLocks/>
          </p:cNvCxnSpPr>
          <p:nvPr/>
        </p:nvCxnSpPr>
        <p:spPr>
          <a:xfrm>
            <a:off x="6096000" y="593608"/>
            <a:ext cx="49591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7521411"/>
              </p:ext>
            </p:extLst>
          </p:nvPr>
        </p:nvGraphicFramePr>
        <p:xfrm>
          <a:off x="660957" y="3429000"/>
          <a:ext cx="10833395" cy="3108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578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755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Tên đồ vật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Công dụng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 vi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Đồng hồ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Quạt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Kệ ti vi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Ghế sô pha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/>
          <a:srcRect t="13492"/>
          <a:stretch>
            <a:fillRect/>
          </a:stretch>
        </p:blipFill>
        <p:spPr>
          <a:xfrm>
            <a:off x="2968070" y="833438"/>
            <a:ext cx="6255860" cy="2508476"/>
          </a:xfrm>
          <a:prstGeom prst="rect">
            <a:avLst/>
          </a:prstGeom>
        </p:spPr>
      </p:pic>
      <p:sp>
        <p:nvSpPr>
          <p:cNvPr id="10" name="TextBox 12">
            <a:extLst>
              <a:ext uri="{FF2B5EF4-FFF2-40B4-BE49-F238E27FC236}">
                <a16:creationId xmlns:a16="http://schemas.microsoft.com/office/drawing/2014/main" id="{281BF106-DC83-401C-A576-BC177E54271D}"/>
              </a:ext>
            </a:extLst>
          </p:cNvPr>
          <p:cNvSpPr txBox="1"/>
          <p:nvPr/>
        </p:nvSpPr>
        <p:spPr>
          <a:xfrm>
            <a:off x="1060351" y="41055"/>
            <a:ext cx="11984182" cy="560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9200">
              <a:lnSpc>
                <a:spcPts val="4000"/>
              </a:lnSpc>
              <a:buClr>
                <a:srgbClr val="000000"/>
              </a:buClr>
            </a:pP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1.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Kể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tên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các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đồ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vật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được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vẽ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trong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tranh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và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nêu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công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dụng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của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chúng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3379694-5A26-4700-862B-45BFAD3E0F74}"/>
              </a:ext>
            </a:extLst>
          </p:cNvPr>
          <p:cNvCxnSpPr/>
          <p:nvPr/>
        </p:nvCxnSpPr>
        <p:spPr>
          <a:xfrm>
            <a:off x="1467327" y="593608"/>
            <a:ext cx="27211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804DA0-95C6-4676-B877-6774EE7DDCB1}"/>
              </a:ext>
            </a:extLst>
          </p:cNvPr>
          <p:cNvCxnSpPr>
            <a:cxnSpLocks/>
          </p:cNvCxnSpPr>
          <p:nvPr/>
        </p:nvCxnSpPr>
        <p:spPr>
          <a:xfrm>
            <a:off x="6096000" y="593608"/>
            <a:ext cx="49591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ontrols>
      <mc:AlternateContent xmlns:mc="http://schemas.openxmlformats.org/markup-compatibility/2006">
        <mc:Choice xmlns:v="urn:schemas-microsoft-com:vml" Requires="v">
          <p:control spid="1083" name="TextBox1" r:id="rId2" imgW="7477200" imgH="447840"/>
        </mc:Choice>
        <mc:Fallback>
          <p:control name="TextBox1" r:id="rId2" imgW="7477200" imgH="447840">
            <p:pic>
              <p:nvPicPr>
                <p:cNvPr id="3" name="TextBox1"/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919537" y="3973513"/>
                  <a:ext cx="7477805" cy="4460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84" name="TextBox2" r:id="rId3" imgW="7477200" imgH="447840"/>
        </mc:Choice>
        <mc:Fallback>
          <p:control name="TextBox2" r:id="rId3" imgW="7477200" imgH="447840">
            <p:pic>
              <p:nvPicPr>
                <p:cNvPr id="5" name="TextBox2"/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919537" y="4506686"/>
                  <a:ext cx="7477805" cy="4460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85" name="TextBox3" r:id="rId4" imgW="7477200" imgH="447840"/>
        </mc:Choice>
        <mc:Fallback>
          <p:control name="TextBox3" r:id="rId4" imgW="7477200" imgH="447840">
            <p:pic>
              <p:nvPicPr>
                <p:cNvPr id="6" name="TextBox3"/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919537" y="5018542"/>
                  <a:ext cx="7477805" cy="4460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86" name="TextBox4" r:id="rId5" imgW="7477200" imgH="447840"/>
        </mc:Choice>
        <mc:Fallback>
          <p:control name="TextBox4" r:id="rId5" imgW="7477200" imgH="447840">
            <p:pic>
              <p:nvPicPr>
                <p:cNvPr id="7" name="TextBox4"/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919537" y="5530398"/>
                  <a:ext cx="7477805" cy="4460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87" name="TextBox5" r:id="rId6" imgW="7477200" imgH="447840"/>
        </mc:Choice>
        <mc:Fallback>
          <p:control name="TextBox5" r:id="rId6" imgW="7477200" imgH="447840">
            <p:pic>
              <p:nvPicPr>
                <p:cNvPr id="8" name="TextBox5"/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919537" y="6042254"/>
                  <a:ext cx="7477805" cy="446087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1293783"/>
              </p:ext>
            </p:extLst>
          </p:nvPr>
        </p:nvGraphicFramePr>
        <p:xfrm>
          <a:off x="660957" y="3429000"/>
          <a:ext cx="10833395" cy="3108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578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755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Tên đồ vật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Công dụng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Lọ hoa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Bộ ấm chén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Bàn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Thảm trải sàn nhà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Đèn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/>
          <a:srcRect t="13492"/>
          <a:stretch>
            <a:fillRect/>
          </a:stretch>
        </p:blipFill>
        <p:spPr>
          <a:xfrm>
            <a:off x="2968070" y="833438"/>
            <a:ext cx="6255860" cy="2508476"/>
          </a:xfrm>
          <a:prstGeom prst="rect">
            <a:avLst/>
          </a:prstGeom>
        </p:spPr>
      </p:pic>
      <p:sp>
        <p:nvSpPr>
          <p:cNvPr id="10" name="TextBox 12">
            <a:extLst>
              <a:ext uri="{FF2B5EF4-FFF2-40B4-BE49-F238E27FC236}">
                <a16:creationId xmlns:a16="http://schemas.microsoft.com/office/drawing/2014/main" id="{564C60F7-5293-4B55-A0E4-B0242B9FEFA0}"/>
              </a:ext>
            </a:extLst>
          </p:cNvPr>
          <p:cNvSpPr txBox="1"/>
          <p:nvPr/>
        </p:nvSpPr>
        <p:spPr>
          <a:xfrm>
            <a:off x="1060351" y="41055"/>
            <a:ext cx="11984182" cy="560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9200">
              <a:lnSpc>
                <a:spcPts val="4000"/>
              </a:lnSpc>
              <a:buClr>
                <a:srgbClr val="000000"/>
              </a:buClr>
            </a:pP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1.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Kể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tên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các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đồ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vật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được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vẽ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trong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tranh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và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nêu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công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dụng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của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chúng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F28F560-CC56-474A-840C-7B16FED682FE}"/>
              </a:ext>
            </a:extLst>
          </p:cNvPr>
          <p:cNvCxnSpPr/>
          <p:nvPr/>
        </p:nvCxnSpPr>
        <p:spPr>
          <a:xfrm>
            <a:off x="1467327" y="593608"/>
            <a:ext cx="27211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1A9C530-4D18-4906-AADF-08FE525E70EA}"/>
              </a:ext>
            </a:extLst>
          </p:cNvPr>
          <p:cNvCxnSpPr>
            <a:cxnSpLocks/>
          </p:cNvCxnSpPr>
          <p:nvPr/>
        </p:nvCxnSpPr>
        <p:spPr>
          <a:xfrm>
            <a:off x="6096000" y="593608"/>
            <a:ext cx="49591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ontrols>
      <mc:AlternateContent xmlns:mc="http://schemas.openxmlformats.org/markup-compatibility/2006">
        <mc:Choice xmlns:v="urn:schemas-microsoft-com:vml" Requires="v">
          <p:control spid="2107" name="TextBox1" r:id="rId2" imgW="7477200" imgH="447840"/>
        </mc:Choice>
        <mc:Fallback>
          <p:control name="TextBox1" r:id="rId2" imgW="7477200" imgH="447840">
            <p:pic>
              <p:nvPicPr>
                <p:cNvPr id="3" name="TextBox1"/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919537" y="3973513"/>
                  <a:ext cx="7477805" cy="4460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08" name="TextBox2" r:id="rId3" imgW="7477200" imgH="447840"/>
        </mc:Choice>
        <mc:Fallback>
          <p:control name="TextBox2" r:id="rId3" imgW="7477200" imgH="447840">
            <p:pic>
              <p:nvPicPr>
                <p:cNvPr id="5" name="TextBox2"/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919537" y="4506686"/>
                  <a:ext cx="7477805" cy="4460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09" name="TextBox3" r:id="rId4" imgW="7477200" imgH="447840"/>
        </mc:Choice>
        <mc:Fallback>
          <p:control name="TextBox3" r:id="rId4" imgW="7477200" imgH="447840">
            <p:pic>
              <p:nvPicPr>
                <p:cNvPr id="6" name="TextBox3"/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919535" y="5014504"/>
                  <a:ext cx="7477805" cy="4460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10" name="TextBox4" r:id="rId5" imgW="7477200" imgH="447840"/>
        </mc:Choice>
        <mc:Fallback>
          <p:control name="TextBox4" r:id="rId5" imgW="7477200" imgH="447840">
            <p:pic>
              <p:nvPicPr>
                <p:cNvPr id="7" name="TextBox4"/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919535" y="5522323"/>
                  <a:ext cx="7477805" cy="4460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11" name="TextBox5" r:id="rId6" imgW="7477200" imgH="447840"/>
        </mc:Choice>
        <mc:Fallback>
          <p:control name="TextBox5" r:id="rId6" imgW="7477200" imgH="447840">
            <p:pic>
              <p:nvPicPr>
                <p:cNvPr id="8" name="TextBox5"/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919535" y="6044021"/>
                  <a:ext cx="7477805" cy="446087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83030436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609</Words>
  <Application>Microsoft Office PowerPoint</Application>
  <PresentationFormat>Widescreen</PresentationFormat>
  <Paragraphs>107</Paragraphs>
  <Slides>19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等线</vt:lpstr>
      <vt:lpstr>等线 Light</vt:lpstr>
      <vt:lpstr>.黑体-日本语</vt:lpstr>
      <vt:lpstr>Arial</vt:lpstr>
      <vt:lpstr>Arial-Rounded</vt:lpstr>
      <vt:lpstr>Calibri</vt:lpstr>
      <vt:lpstr>Calibri Light</vt:lpstr>
      <vt:lpstr>HP001</vt:lpstr>
      <vt:lpstr>HP001 4 hàng</vt:lpstr>
      <vt:lpstr>Times New Roman</vt:lpstr>
      <vt:lpstr>UTM Androgyne</vt:lpstr>
      <vt:lpstr>UTM Avo</vt:lpstr>
      <vt:lpstr>Wingdings</vt:lpstr>
      <vt:lpstr>字魂36号-正文宋楷</vt:lpstr>
      <vt:lpstr>汉仪跳跳体简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Ms Quyen</cp:lastModifiedBy>
  <cp:revision>25</cp:revision>
  <dcterms:created xsi:type="dcterms:W3CDTF">2022-03-28T16:37:00Z</dcterms:created>
  <dcterms:modified xsi:type="dcterms:W3CDTF">2022-04-03T13:29:00Z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A296DD77BAA642C984153DA2A6E2CD90</vt:lpwstr>
  </property>
  <property fmtid="{D5CDD505-2E9C-101B-9397-08002B2CF9AE}" pid="3" name="KSOProductBuildVer">
    <vt:lpwstr>1033-11.2.0.11042</vt:lpwstr>
  </property>
</Properties>
</file>