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image26.jpg" ContentType="image/jpeg"/>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00" r:id="rId2"/>
    <p:sldId id="257" r:id="rId3"/>
    <p:sldId id="425" r:id="rId4"/>
    <p:sldId id="426" r:id="rId5"/>
    <p:sldId id="260" r:id="rId6"/>
    <p:sldId id="261" r:id="rId7"/>
    <p:sldId id="262" r:id="rId8"/>
    <p:sldId id="263" r:id="rId9"/>
    <p:sldId id="320" r:id="rId10"/>
    <p:sldId id="2007577137" r:id="rId11"/>
    <p:sldId id="2007577161" r:id="rId12"/>
    <p:sldId id="394" r:id="rId13"/>
    <p:sldId id="2007577162" r:id="rId14"/>
    <p:sldId id="2007577173" r:id="rId15"/>
    <p:sldId id="395" r:id="rId16"/>
    <p:sldId id="272" r:id="rId17"/>
    <p:sldId id="419" r:id="rId18"/>
    <p:sldId id="2007577163" r:id="rId19"/>
    <p:sldId id="2007577164" r:id="rId20"/>
    <p:sldId id="306" r:id="rId21"/>
    <p:sldId id="399" r:id="rId22"/>
    <p:sldId id="398" r:id="rId23"/>
    <p:sldId id="2007577166" r:id="rId24"/>
    <p:sldId id="401" r:id="rId25"/>
    <p:sldId id="402" r:id="rId26"/>
    <p:sldId id="2007577170" r:id="rId27"/>
    <p:sldId id="2007577172" r:id="rId28"/>
    <p:sldId id="487" r:id="rId29"/>
    <p:sldId id="20075771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773F"/>
    <a:srgbClr val="FFFFFF"/>
    <a:srgbClr val="49B09E"/>
    <a:srgbClr val="EDF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2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B00A5-B177-41FD-937D-C2F3470F3FF4}" type="datetimeFigureOut">
              <a:rPr lang="en-US" smtClean="0"/>
              <a:t>4/2/2022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91FA-57AA-408C-A054-BA54A8902F28}" type="slidenum">
              <a:rPr lang="en-US" smtClean="0"/>
              <a:t>‹#›</a:t>
            </a:fld>
            <a:endParaRPr lang="en-US"/>
          </a:p>
        </p:txBody>
      </p:sp>
    </p:spTree>
    <p:extLst>
      <p:ext uri="{BB962C8B-B14F-4D97-AF65-F5344CB8AC3E}">
        <p14:creationId xmlns:p14="http://schemas.microsoft.com/office/powerpoint/2010/main" val="228956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968545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26</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59166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29</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37EE-8701-47C3-9ED0-471C249AC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1F2AB8-A0BC-4306-9BD4-7AF639413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35DDB9-6F3F-49C1-A961-B5AED674A3E7}"/>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5" name="Footer Placeholder 4">
            <a:extLst>
              <a:ext uri="{FF2B5EF4-FFF2-40B4-BE49-F238E27FC236}">
                <a16:creationId xmlns:a16="http://schemas.microsoft.com/office/drawing/2014/main" id="{A3270F5A-F77D-4C68-97E3-318844B14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F376C-5A0B-4465-B9F3-638469975DDF}"/>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2747357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DC17-3D7D-41DD-BF7A-C64AD5AD25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919FF0-F2F5-4CF6-B6CA-A2410D4429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6A307-39CC-45F6-B3E7-5208F32BF19A}"/>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5" name="Footer Placeholder 4">
            <a:extLst>
              <a:ext uri="{FF2B5EF4-FFF2-40B4-BE49-F238E27FC236}">
                <a16:creationId xmlns:a16="http://schemas.microsoft.com/office/drawing/2014/main" id="{17D3EDD5-0925-4A24-BD4E-21A474602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14DAD-39C3-47D2-98FA-1E1701647F7F}"/>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136093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FFACA-D4DB-4626-B1AB-D727D84B57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5FC3AE-D42C-4F25-ABC0-C7A5F6F187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22AA2-612D-40A7-8DCD-FE32A6B294D6}"/>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5" name="Footer Placeholder 4">
            <a:extLst>
              <a:ext uri="{FF2B5EF4-FFF2-40B4-BE49-F238E27FC236}">
                <a16:creationId xmlns:a16="http://schemas.microsoft.com/office/drawing/2014/main" id="{EAEDA197-62BD-4588-B3EF-5CD51C7A3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7CE76-D71D-4DB2-AB0F-D6C43FA557A0}"/>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912812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3032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336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961297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421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18698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1B73-7267-4E2F-A4EC-A346E2A51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BA8F8-FC48-497A-B651-2D446C0BEB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72656-F8D0-496F-8279-54626FC7EC03}"/>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5" name="Footer Placeholder 4">
            <a:extLst>
              <a:ext uri="{FF2B5EF4-FFF2-40B4-BE49-F238E27FC236}">
                <a16:creationId xmlns:a16="http://schemas.microsoft.com/office/drawing/2014/main" id="{DDD18556-970D-45D4-B211-E62FCCE5E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3DA68-9DAE-4A56-8746-5762A8F8CB0C}"/>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65230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B19F-2C78-44A2-A7C9-58E0DB18C6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C765E7-0E04-45D7-865B-BB4E11E46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A579B1-045C-4C4A-934B-FF7001A77EFC}"/>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5" name="Footer Placeholder 4">
            <a:extLst>
              <a:ext uri="{FF2B5EF4-FFF2-40B4-BE49-F238E27FC236}">
                <a16:creationId xmlns:a16="http://schemas.microsoft.com/office/drawing/2014/main" id="{5611007E-B02C-47A3-8D6F-BBBF7CE9A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19256-EEB4-4C45-BD22-08666FCB9D9C}"/>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46891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595C-053F-4B19-B087-AB1DD421D4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936A03-AE89-4E6C-9775-0971C4B4E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F9201C-DE66-447F-8704-E3491D17A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6AE1CE-C6EC-43AE-B6F1-D96178AE4494}"/>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6" name="Footer Placeholder 5">
            <a:extLst>
              <a:ext uri="{FF2B5EF4-FFF2-40B4-BE49-F238E27FC236}">
                <a16:creationId xmlns:a16="http://schemas.microsoft.com/office/drawing/2014/main" id="{CB602946-AA5C-4CE3-8D91-A40EF0047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8E300-7879-400F-9AF6-C8EB02C09B1B}"/>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85970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1FBE-DE02-4AE7-89C2-7F8B68EC1E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BD5C58-69C5-4014-9C39-A90F203F9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DBDC92-9C65-4075-9EF2-E7E245538F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4E9D97-A889-4412-BAA9-F6DA1D762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239F02-4F80-45B3-8691-70A8F4C5A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734875-5183-47FA-A497-3E57728CCE8E}"/>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8" name="Footer Placeholder 7">
            <a:extLst>
              <a:ext uri="{FF2B5EF4-FFF2-40B4-BE49-F238E27FC236}">
                <a16:creationId xmlns:a16="http://schemas.microsoft.com/office/drawing/2014/main" id="{281AD18C-BF6D-400F-AECE-870A483077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17B4B7-96A3-4265-A8A0-94DC022F95DD}"/>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234705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F168-B43B-4063-AC2D-19B05E3A3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8B470-3DB4-4C1E-AEBA-BFB0FB7BF812}"/>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4" name="Footer Placeholder 3">
            <a:extLst>
              <a:ext uri="{FF2B5EF4-FFF2-40B4-BE49-F238E27FC236}">
                <a16:creationId xmlns:a16="http://schemas.microsoft.com/office/drawing/2014/main" id="{7A38BAD3-76B4-4A74-A68F-DE5EE1073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0CBAB9-306D-4BF5-B45D-AECD28070FEF}"/>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316232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C6F27F-BA38-4B12-A4FA-D1A1719C3E89}"/>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3" name="Footer Placeholder 2">
            <a:extLst>
              <a:ext uri="{FF2B5EF4-FFF2-40B4-BE49-F238E27FC236}">
                <a16:creationId xmlns:a16="http://schemas.microsoft.com/office/drawing/2014/main" id="{1C72EE0F-8AD9-4989-B0D8-AD7032653C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5E2AA-9011-4E1D-8AA6-BDE1214E2B03}"/>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93721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0E840-CCD4-4F74-AB06-CB22F6BFF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1F98BE-94ED-490C-919D-36150DB09D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6BCBFC-6616-4D3E-BA7A-0AE962034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92041-2FC5-407E-B5C6-69E1E80C78F4}"/>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6" name="Footer Placeholder 5">
            <a:extLst>
              <a:ext uri="{FF2B5EF4-FFF2-40B4-BE49-F238E27FC236}">
                <a16:creationId xmlns:a16="http://schemas.microsoft.com/office/drawing/2014/main" id="{0DDBA9F7-1E95-4967-843B-E16D9F374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2D92D-97BF-457C-ADF0-58E421DE13D5}"/>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245053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DA0-EF4C-46C8-8888-E2EF8673B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41A88E-91CC-4BDC-A75D-AE5868B57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7A58F7-3BE4-42BB-A584-0D69A423E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7F4AA6-B22F-4582-A72E-A923ECB6ACD1}"/>
              </a:ext>
            </a:extLst>
          </p:cNvPr>
          <p:cNvSpPr>
            <a:spLocks noGrp="1"/>
          </p:cNvSpPr>
          <p:nvPr>
            <p:ph type="dt" sz="half" idx="10"/>
          </p:nvPr>
        </p:nvSpPr>
        <p:spPr/>
        <p:txBody>
          <a:bodyPr/>
          <a:lstStyle/>
          <a:p>
            <a:fld id="{9CC9A99D-0384-4AD1-BBB1-970598058EE6}" type="datetimeFigureOut">
              <a:rPr lang="en-US" smtClean="0"/>
              <a:t>4/2/2022</a:t>
            </a:fld>
            <a:endParaRPr lang="en-US"/>
          </a:p>
        </p:txBody>
      </p:sp>
      <p:sp>
        <p:nvSpPr>
          <p:cNvPr id="6" name="Footer Placeholder 5">
            <a:extLst>
              <a:ext uri="{FF2B5EF4-FFF2-40B4-BE49-F238E27FC236}">
                <a16:creationId xmlns:a16="http://schemas.microsoft.com/office/drawing/2014/main" id="{E68BF24A-7FAA-426B-8A16-2C3BFAA6C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314B3-B5BE-4843-82D7-39B6F7ACBF6C}"/>
              </a:ext>
            </a:extLst>
          </p:cNvPr>
          <p:cNvSpPr>
            <a:spLocks noGrp="1"/>
          </p:cNvSpPr>
          <p:nvPr>
            <p:ph type="sldNum" sz="quarter" idx="12"/>
          </p:nvPr>
        </p:nvSpPr>
        <p:spPr/>
        <p:txBody>
          <a:bodyPr/>
          <a:lstStyle/>
          <a:p>
            <a:fld id="{AD3AB977-9E28-4123-B3E5-78000D8D6CF0}" type="slidenum">
              <a:rPr lang="en-US" smtClean="0"/>
              <a:t>‹#›</a:t>
            </a:fld>
            <a:endParaRPr lang="en-US"/>
          </a:p>
        </p:txBody>
      </p:sp>
    </p:spTree>
    <p:extLst>
      <p:ext uri="{BB962C8B-B14F-4D97-AF65-F5344CB8AC3E}">
        <p14:creationId xmlns:p14="http://schemas.microsoft.com/office/powerpoint/2010/main" val="4415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2567E-EDCB-4FBC-BF7B-6560C73C0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7EBBDC-88A5-43C8-BC7E-A1FA11AA2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01A9F-CE85-4830-86A1-3C49C5786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9A99D-0384-4AD1-BBB1-970598058EE6}" type="datetimeFigureOut">
              <a:rPr lang="en-US" smtClean="0"/>
              <a:t>4/2/2022</a:t>
            </a:fld>
            <a:endParaRPr lang="en-US"/>
          </a:p>
        </p:txBody>
      </p:sp>
      <p:sp>
        <p:nvSpPr>
          <p:cNvPr id="5" name="Footer Placeholder 4">
            <a:extLst>
              <a:ext uri="{FF2B5EF4-FFF2-40B4-BE49-F238E27FC236}">
                <a16:creationId xmlns:a16="http://schemas.microsoft.com/office/drawing/2014/main" id="{E45CFB56-79A1-4C96-8B24-50E87C96F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C2F2ED-F80D-4E49-9F9B-BB5A2D485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AB977-9E28-4123-B3E5-78000D8D6CF0}" type="slidenum">
              <a:rPr lang="en-US" smtClean="0"/>
              <a:t>‹#›</a:t>
            </a:fld>
            <a:endParaRPr lang="en-US"/>
          </a:p>
        </p:txBody>
      </p:sp>
    </p:spTree>
    <p:extLst>
      <p:ext uri="{BB962C8B-B14F-4D97-AF65-F5344CB8AC3E}">
        <p14:creationId xmlns:p14="http://schemas.microsoft.com/office/powerpoint/2010/main" val="44609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6.xm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slide" Target="slide4.xml"/><Relationship Id="rId2" Type="http://schemas.openxmlformats.org/officeDocument/2006/relationships/audio" Target="../media/audio1.wav"/><Relationship Id="rId16"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5" Type="http://schemas.openxmlformats.org/officeDocument/2006/relationships/slide" Target="slide8.xml"/><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slide" Target="slide10.xml"/><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4A50EE-3D8D-4556-88DD-FFC81AD2ED8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tretch>
            <a:fillRect/>
          </a:stretch>
        </p:blipFill>
        <p:spPr>
          <a:xfrm>
            <a:off x="-1" y="0"/>
            <a:ext cx="12190413" cy="6857107"/>
          </a:xfrm>
          <a:prstGeom prst="rect">
            <a:avLst/>
          </a:prstGeom>
        </p:spPr>
      </p:pic>
      <p:sp>
        <p:nvSpPr>
          <p:cNvPr id="4" name="矩形 16">
            <a:extLst>
              <a:ext uri="{FF2B5EF4-FFF2-40B4-BE49-F238E27FC236}">
                <a16:creationId xmlns:a16="http://schemas.microsoft.com/office/drawing/2014/main" id="{C4771AD3-D6F2-4724-BEB9-8D5331C772EF}"/>
              </a:ext>
            </a:extLst>
          </p:cNvPr>
          <p:cNvSpPr/>
          <p:nvPr/>
        </p:nvSpPr>
        <p:spPr>
          <a:xfrm>
            <a:off x="354012" y="342900"/>
            <a:ext cx="11482388" cy="6173786"/>
          </a:xfrm>
          <a:prstGeom prst="rect">
            <a:avLst/>
          </a:prstGeom>
          <a:noFill/>
          <a:ln>
            <a:solidFill>
              <a:srgbClr val="49B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5" name="Rectangle 4">
            <a:extLst>
              <a:ext uri="{FF2B5EF4-FFF2-40B4-BE49-F238E27FC236}">
                <a16:creationId xmlns:a16="http://schemas.microsoft.com/office/drawing/2014/main" id="{71DC88C7-FD39-4712-A91D-3EBB089CD43D}"/>
              </a:ext>
            </a:extLst>
          </p:cNvPr>
          <p:cNvSpPr/>
          <p:nvPr/>
        </p:nvSpPr>
        <p:spPr>
          <a:xfrm>
            <a:off x="840658" y="958645"/>
            <a:ext cx="10751574" cy="477847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40994F-2D41-4352-8225-58EBFC35D59D}"/>
              </a:ext>
            </a:extLst>
          </p:cNvPr>
          <p:cNvSpPr txBox="1"/>
          <p:nvPr/>
        </p:nvSpPr>
        <p:spPr>
          <a:xfrm>
            <a:off x="4092332" y="481591"/>
            <a:ext cx="4488729" cy="954107"/>
          </a:xfrm>
          <a:prstGeom prst="rect">
            <a:avLst/>
          </a:prstGeom>
          <a:noFill/>
        </p:spPr>
        <p:txBody>
          <a:bodyPr wrap="none" rtlCol="0">
            <a:spAutoFit/>
          </a:bodyP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7" name="Picture 6">
            <a:extLst>
              <a:ext uri="{FF2B5EF4-FFF2-40B4-BE49-F238E27FC236}">
                <a16:creationId xmlns:a16="http://schemas.microsoft.com/office/drawing/2014/main" id="{A03DCD65-0036-417E-ADD7-2FE130A58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46" y="492841"/>
            <a:ext cx="1256072" cy="1256072"/>
          </a:xfrm>
          <a:prstGeom prst="rect">
            <a:avLst/>
          </a:prstGeom>
        </p:spPr>
      </p:pic>
      <p:sp>
        <p:nvSpPr>
          <p:cNvPr id="13" name="TextBox 12">
            <a:extLst>
              <a:ext uri="{FF2B5EF4-FFF2-40B4-BE49-F238E27FC236}">
                <a16:creationId xmlns:a16="http://schemas.microsoft.com/office/drawing/2014/main" id="{3821ED9E-0786-4025-88AA-FAA56FBB3344}"/>
              </a:ext>
            </a:extLst>
          </p:cNvPr>
          <p:cNvSpPr txBox="1"/>
          <p:nvPr/>
        </p:nvSpPr>
        <p:spPr>
          <a:xfrm>
            <a:off x="932273" y="1970583"/>
            <a:ext cx="10782043" cy="32316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TIẾNG VIỆT</a:t>
            </a:r>
          </a:p>
          <a:p>
            <a:pPr algn="ctr" defTabSz="914377">
              <a:defRPr/>
            </a:pPr>
            <a:r>
              <a:rPr lang="en-US" sz="5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defRPr/>
            </a:pP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20: TỪ CHÚ BỒ CÂU ĐẾN IN-TƠ-NÉT</a:t>
            </a:r>
          </a:p>
          <a:p>
            <a:pPr algn="ctr" defTabSz="914377">
              <a:defRPr/>
            </a:pP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 1+2)</a:t>
            </a:r>
            <a:endPar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89671"/>
          </a:xfrm>
          <a:prstGeom prst="rect">
            <a:avLst/>
          </a:prstGeom>
        </p:spPr>
      </p:pic>
      <p:sp>
        <p:nvSpPr>
          <p:cNvPr id="5" name="TextBox 4"/>
          <p:cNvSpPr txBox="1"/>
          <p:nvPr/>
        </p:nvSpPr>
        <p:spPr>
          <a:xfrm>
            <a:off x="994458" y="1052310"/>
            <a:ext cx="7188009"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Thứ tư ngày 6 tháng 4 năm 2022</a:t>
            </a:r>
          </a:p>
        </p:txBody>
      </p:sp>
      <p:sp>
        <p:nvSpPr>
          <p:cNvPr id="6" name="TextBox 5"/>
          <p:cNvSpPr txBox="1"/>
          <p:nvPr/>
        </p:nvSpPr>
        <p:spPr>
          <a:xfrm>
            <a:off x="2911442" y="1736446"/>
            <a:ext cx="2584385"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Tiếng Việt</a:t>
            </a:r>
          </a:p>
        </p:txBody>
      </p:sp>
      <p:sp>
        <p:nvSpPr>
          <p:cNvPr id="7" name="TextBox 6"/>
          <p:cNvSpPr txBox="1"/>
          <p:nvPr/>
        </p:nvSpPr>
        <p:spPr>
          <a:xfrm>
            <a:off x="1584393" y="2420582"/>
            <a:ext cx="6990045" cy="523220"/>
          </a:xfrm>
          <a:prstGeom prst="rect">
            <a:avLst/>
          </a:prstGeom>
          <a:noFill/>
        </p:spPr>
        <p:txBody>
          <a:bodyPr wrap="square" rtlCol="0">
            <a:spAutoFit/>
          </a:bodyPr>
          <a:lstStyle/>
          <a:p>
            <a:pPr defTabSz="685766">
              <a:defRPr/>
            </a:pPr>
            <a:r>
              <a:rPr lang="en-US" sz="2800" b="1">
                <a:solidFill>
                  <a:srgbClr val="FFFF00"/>
                </a:solidFill>
                <a:latin typeface="HP001 4 hàng" panose="020B0603050302020204" pitchFamily="34" charset="0"/>
              </a:rPr>
              <a:t> Đọc: Từ chú bồ câu đến in-tơ-nét</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2767A0-25D7-48E0-92FE-6E25C3A5DFA6}"/>
              </a:ext>
            </a:extLst>
          </p:cNvPr>
          <p:cNvPicPr>
            <a:picLocks noChangeAspect="1"/>
          </p:cNvPicPr>
          <p:nvPr/>
        </p:nvPicPr>
        <p:blipFill>
          <a:blip r:embed="rId3"/>
          <a:stretch>
            <a:fillRect/>
          </a:stretch>
        </p:blipFill>
        <p:spPr>
          <a:xfrm>
            <a:off x="0" y="0"/>
            <a:ext cx="12192000" cy="6860956"/>
          </a:xfrm>
          <a:prstGeom prst="rect">
            <a:avLst/>
          </a:prstGeom>
        </p:spPr>
      </p:pic>
      <p:sp>
        <p:nvSpPr>
          <p:cNvPr id="15" name="Rectangle 14">
            <a:extLst>
              <a:ext uri="{FF2B5EF4-FFF2-40B4-BE49-F238E27FC236}">
                <a16:creationId xmlns:a16="http://schemas.microsoft.com/office/drawing/2014/main" id="{00567015-5745-4547-B84B-5470223B7BFE}"/>
              </a:ext>
            </a:extLst>
          </p:cNvPr>
          <p:cNvSpPr/>
          <p:nvPr/>
        </p:nvSpPr>
        <p:spPr>
          <a:xfrm>
            <a:off x="840658" y="958645"/>
            <a:ext cx="10751574" cy="477847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F0AC19C-BE35-4BFA-A8C3-BEC5E87DA90C}"/>
              </a:ext>
            </a:extLst>
          </p:cNvPr>
          <p:cNvSpPr txBox="1"/>
          <p:nvPr/>
        </p:nvSpPr>
        <p:spPr>
          <a:xfrm>
            <a:off x="840658" y="1455058"/>
            <a:ext cx="2568575" cy="378565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i="0" u="none" strike="noStrike" kern="1200" normalizeH="0" baseline="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6000" i="0" u="none" strike="noStrike" kern="1200" normalizeH="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 CẦU CẦN ĐẠT</a:t>
            </a:r>
            <a:endParaRPr kumimoji="0" lang="zh-CN" altLang="en-US" sz="6000"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71">
            <a:extLst>
              <a:ext uri="{FF2B5EF4-FFF2-40B4-BE49-F238E27FC236}">
                <a16:creationId xmlns:a16="http://schemas.microsoft.com/office/drawing/2014/main" id="{923C06B2-320F-4D5B-BB87-F85F2B45D848}"/>
              </a:ext>
            </a:extLst>
          </p:cNvPr>
          <p:cNvSpPr txBox="1"/>
          <p:nvPr/>
        </p:nvSpPr>
        <p:spPr>
          <a:xfrm>
            <a:off x="3996310" y="1471503"/>
            <a:ext cx="7008845" cy="1077218"/>
          </a:xfrm>
          <a:prstGeom prst="rect">
            <a:avLst/>
          </a:prstGeom>
          <a:noFill/>
          <a:ln w="9525">
            <a:noFill/>
          </a:ln>
        </p:spPr>
        <p:txBody>
          <a:bodyPr wrap="square">
            <a:spAutoFit/>
          </a:bodyPr>
          <a:lstStyle/>
          <a:p>
            <a:pPr marL="457200" indent="-457200" eaLnBrk="0" hangingPunct="0">
              <a:buFont typeface="Wingdings" panose="05000000000000000000" pitchFamily="2" charset="2"/>
              <a:buChar char="v"/>
            </a:pP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 đúng, rõ ràng </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 ngắt hơi ở chỗ có đấu câu</a:t>
            </a:r>
            <a:endParaRPr lang="zh-CN" alt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71">
            <a:extLst>
              <a:ext uri="{FF2B5EF4-FFF2-40B4-BE49-F238E27FC236}">
                <a16:creationId xmlns:a16="http://schemas.microsoft.com/office/drawing/2014/main" id="{EB99C340-644C-445C-B230-204A2FEA9C6B}"/>
              </a:ext>
            </a:extLst>
          </p:cNvPr>
          <p:cNvSpPr txBox="1"/>
          <p:nvPr/>
        </p:nvSpPr>
        <p:spPr>
          <a:xfrm>
            <a:off x="3996310" y="2886219"/>
            <a:ext cx="5265015" cy="1077218"/>
          </a:xfrm>
          <a:prstGeom prst="rect">
            <a:avLst/>
          </a:prstGeom>
          <a:noFill/>
          <a:ln w="9525">
            <a:noFill/>
          </a:ln>
        </p:spPr>
        <p:txBody>
          <a:bodyPr wrap="square">
            <a:spAutoFit/>
          </a:bodyPr>
          <a:lstStyle/>
          <a:p>
            <a:pPr marL="457200" lvl="0" indent="-457200" eaLnBrk="0" hangingPunct="0">
              <a:buFont typeface="Wingdings" panose="05000000000000000000" pitchFamily="2" charset="2"/>
              <a:buChar char="v"/>
            </a:pPr>
            <a:r>
              <a:rPr lang="en-US" altLang="zh-C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lang="zh-CN" alt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71">
            <a:extLst>
              <a:ext uri="{FF2B5EF4-FFF2-40B4-BE49-F238E27FC236}">
                <a16:creationId xmlns:a16="http://schemas.microsoft.com/office/drawing/2014/main" id="{8BD6919B-E494-4C17-BBFE-477C9160F8E7}"/>
              </a:ext>
            </a:extLst>
          </p:cNvPr>
          <p:cNvSpPr txBox="1"/>
          <p:nvPr/>
        </p:nvSpPr>
        <p:spPr>
          <a:xfrm>
            <a:off x="3996310" y="4124613"/>
            <a:ext cx="7008845" cy="1569660"/>
          </a:xfrm>
          <a:prstGeom prst="rect">
            <a:avLst/>
          </a:prstGeom>
          <a:noFill/>
          <a:ln w="9525">
            <a:noFill/>
          </a:ln>
        </p:spPr>
        <p:txBody>
          <a:bodyPr wrap="square">
            <a:spAutoFit/>
          </a:bodyPr>
          <a:lstStyle/>
          <a:p>
            <a:pPr marL="457200" indent="-457200" algn="just" eaLnBrk="0" hangingPunct="0">
              <a:buFont typeface="Wingdings" panose="05000000000000000000" pitchFamily="2" charset="2"/>
              <a:buChar char="v"/>
            </a:pP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được:</a:t>
            </a: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cách trao đổi, trò chuyện khi ở xa</a:t>
            </a:r>
          </a:p>
          <a:p>
            <a:pPr marL="457200" lvl="0" indent="-457200" algn="just" eaLnBrk="0" hangingPunct="0">
              <a:buFont typeface="Wingdings" panose="05000000000000000000" pitchFamily="2" charset="2"/>
              <a:buChar char="v"/>
            </a:pPr>
            <a:endParaRPr lang="zh-CN" alt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7943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1063530" y="0"/>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662033" y="1160438"/>
            <a:ext cx="11061090" cy="4832092"/>
          </a:xfrm>
          <a:prstGeom prst="rect">
            <a:avLst/>
          </a:prstGeom>
          <a:noFill/>
        </p:spPr>
        <p:txBody>
          <a:bodyPr wrap="square" rtlCol="0">
            <a:spAutoFit/>
          </a:bodyPr>
          <a:lstStyle/>
          <a:p>
            <a:pPr indent="515938"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Ngoài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trực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huấn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bay qua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chặng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số</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nơi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bỏ</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thủy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sóng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đẩy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liền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chục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năm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 </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nay,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tin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dễ</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gọi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khác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in-</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tơ</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nét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mình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5" name="Rectangle: Rounded Corners 14">
            <a:extLst>
              <a:ext uri="{FF2B5EF4-FFF2-40B4-BE49-F238E27FC236}">
                <a16:creationId xmlns:a16="http://schemas.microsoft.com/office/drawing/2014/main" id="{46A45470-7DF5-4D1D-916B-0E7E60F7F0EB}"/>
              </a:ext>
            </a:extLst>
          </p:cNvPr>
          <p:cNvSpPr/>
          <p:nvPr/>
        </p:nvSpPr>
        <p:spPr>
          <a:xfrm>
            <a:off x="-365979" y="0"/>
            <a:ext cx="2721429" cy="584776"/>
          </a:xfrm>
          <a:prstGeom prst="roundRect">
            <a:avLst>
              <a:gd name="adj" fmla="val 50000"/>
            </a:avLst>
          </a:prstGeom>
          <a:solidFill>
            <a:srgbClr val="41AC9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endParaRPr kumimoji="0" lang="en-US" sz="2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56731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9">
            <a:extLst>
              <a:ext uri="{FF2B5EF4-FFF2-40B4-BE49-F238E27FC236}">
                <a16:creationId xmlns:a16="http://schemas.microsoft.com/office/drawing/2014/main" id="{31956A80-780B-448D-88AE-3C78FFA5590C}"/>
              </a:ext>
            </a:extLst>
          </p:cNvPr>
          <p:cNvGrpSpPr/>
          <p:nvPr/>
        </p:nvGrpSpPr>
        <p:grpSpPr>
          <a:xfrm>
            <a:off x="0" y="4849864"/>
            <a:ext cx="12192000" cy="2008136"/>
            <a:chOff x="0" y="3163016"/>
            <a:chExt cx="9144000" cy="2008136"/>
          </a:xfrm>
        </p:grpSpPr>
        <p:pic>
          <p:nvPicPr>
            <p:cNvPr id="14" name="图片 13">
              <a:extLst>
                <a:ext uri="{FF2B5EF4-FFF2-40B4-BE49-F238E27FC236}">
                  <a16:creationId xmlns:a16="http://schemas.microsoft.com/office/drawing/2014/main" id="{6180A91D-8F33-4387-9980-0A0A8229F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5" name="图片 15">
              <a:extLst>
                <a:ext uri="{FF2B5EF4-FFF2-40B4-BE49-F238E27FC236}">
                  <a16:creationId xmlns:a16="http://schemas.microsoft.com/office/drawing/2014/main" id="{A0DC7156-9473-4117-BDC4-62CCF2601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6" name="图片 16">
              <a:extLst>
                <a:ext uri="{FF2B5EF4-FFF2-40B4-BE49-F238E27FC236}">
                  <a16:creationId xmlns:a16="http://schemas.microsoft.com/office/drawing/2014/main" id="{62D18D20-4DCF-4A0D-852A-0945B42F3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11" name="Picture 10">
            <a:extLst>
              <a:ext uri="{FF2B5EF4-FFF2-40B4-BE49-F238E27FC236}">
                <a16:creationId xmlns:a16="http://schemas.microsoft.com/office/drawing/2014/main" id="{CA1AC1A4-6C44-4083-B497-2BBC936792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19" y="1597742"/>
            <a:ext cx="4876800" cy="4876800"/>
          </a:xfrm>
          <a:prstGeom prst="rect">
            <a:avLst/>
          </a:prstGeom>
        </p:spPr>
      </p:pic>
      <p:sp>
        <p:nvSpPr>
          <p:cNvPr id="17" name="TextBox 16">
            <a:extLst>
              <a:ext uri="{FF2B5EF4-FFF2-40B4-BE49-F238E27FC236}">
                <a16:creationId xmlns:a16="http://schemas.microsoft.com/office/drawing/2014/main" id="{C2EAFB86-C826-42D4-A2CF-7D1604B317DE}"/>
              </a:ext>
            </a:extLst>
          </p:cNvPr>
          <p:cNvSpPr txBox="1"/>
          <p:nvPr/>
        </p:nvSpPr>
        <p:spPr>
          <a:xfrm>
            <a:off x="5679369" y="1398857"/>
            <a:ext cx="4054566" cy="646331"/>
          </a:xfrm>
          <a:prstGeom prst="rect">
            <a:avLst/>
          </a:prstGeom>
          <a:no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CN" sz="3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kumimoji="0" lang="en-US" altLang="zh-CN" sz="3600" b="1"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uấn</a:t>
            </a:r>
            <a:r>
              <a:rPr kumimoji="0" lang="en-US" altLang="zh-CN"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luyện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25640318-6A4E-4028-9248-6039D40AA126}"/>
              </a:ext>
            </a:extLst>
          </p:cNvPr>
          <p:cNvSpPr txBox="1"/>
          <p:nvPr/>
        </p:nvSpPr>
        <p:spPr>
          <a:xfrm>
            <a:off x="5679368" y="2441968"/>
            <a:ext cx="4876799" cy="646331"/>
          </a:xfrm>
          <a:prstGeom prst="rect">
            <a:avLst/>
          </a:prstGeom>
          <a:no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chặng</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FC8F27A-4027-4B6D-A941-1923443F76B4}"/>
              </a:ext>
            </a:extLst>
          </p:cNvPr>
          <p:cNvSpPr txBox="1"/>
          <p:nvPr/>
        </p:nvSpPr>
        <p:spPr>
          <a:xfrm>
            <a:off x="5679368" y="3485079"/>
            <a:ext cx="5072206" cy="646331"/>
          </a:xfrm>
          <a:prstGeom prst="rect">
            <a:avLst/>
          </a:prstGeom>
          <a:noFill/>
        </p:spPr>
        <p:txBody>
          <a:bodyPr wrap="square" rtlCol="0">
            <a:spAutoFit/>
          </a:bodyPr>
          <a:lstStyle/>
          <a:p>
            <a:pPr marL="571500" lvl="0" indent="-571500" defTabSz="1219170">
              <a:buFont typeface="Wingdings" panose="05000000000000000000" pitchFamily="2" charset="2"/>
              <a:buChar char="Ø"/>
            </a:pPr>
            <a:r>
              <a:rPr lang="vi-VN" altLang="zh-CN" sz="3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in-tơ-nét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0FD07B5D-7AD7-47D1-80B8-4E161ECD7DAC}"/>
              </a:ext>
            </a:extLst>
          </p:cNvPr>
          <p:cNvSpPr txBox="1"/>
          <p:nvPr/>
        </p:nvSpPr>
        <p:spPr>
          <a:xfrm>
            <a:off x="313541" y="-239849"/>
            <a:ext cx="5365827" cy="920252"/>
          </a:xfrm>
          <a:prstGeom prst="rect">
            <a:avLst/>
          </a:prstGeom>
          <a:noFill/>
        </p:spPr>
        <p:txBody>
          <a:bodyPr wrap="square" rtlCol="0">
            <a:spAutoFit/>
          </a:bodyPr>
          <a:lstStyle/>
          <a:p>
            <a:pPr algn="ctr">
              <a:lnSpc>
                <a:spcPct val="150000"/>
              </a:lnSpc>
            </a:pPr>
            <a:r>
              <a:rPr lang="en-US" sz="4000"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đọc từ khó</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5514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1063530" y="0"/>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662033" y="1012954"/>
            <a:ext cx="11061090" cy="4832092"/>
          </a:xfrm>
          <a:prstGeom prst="rect">
            <a:avLst/>
          </a:prstGeom>
          <a:noFill/>
        </p:spPr>
        <p:txBody>
          <a:bodyPr wrap="square" rtlCol="0">
            <a:spAutoFit/>
          </a:bodyPr>
          <a:lstStyle/>
          <a:p>
            <a:pPr indent="515938"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Ngoài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trực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huấn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bay qua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chặng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số</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nơi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bỏ</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thủy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sóng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đẩy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liền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chục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năm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 </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nay,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tin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dễ</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gọi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khác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in-</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tơ</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nét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mình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7" name="Oval 6">
            <a:extLst>
              <a:ext uri="{FF2B5EF4-FFF2-40B4-BE49-F238E27FC236}">
                <a16:creationId xmlns:a16="http://schemas.microsoft.com/office/drawing/2014/main" id="{1FA33324-1CC4-444B-B164-C4AFFBF152FC}"/>
              </a:ext>
            </a:extLst>
          </p:cNvPr>
          <p:cNvSpPr/>
          <p:nvPr/>
        </p:nvSpPr>
        <p:spPr>
          <a:xfrm>
            <a:off x="665667" y="1012954"/>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1</a:t>
            </a:r>
          </a:p>
        </p:txBody>
      </p:sp>
      <p:sp>
        <p:nvSpPr>
          <p:cNvPr id="8" name="Oval 7">
            <a:extLst>
              <a:ext uri="{FF2B5EF4-FFF2-40B4-BE49-F238E27FC236}">
                <a16:creationId xmlns:a16="http://schemas.microsoft.com/office/drawing/2014/main" id="{4EF7FF22-A803-4271-B701-596A307AF2EA}"/>
              </a:ext>
            </a:extLst>
          </p:cNvPr>
          <p:cNvSpPr/>
          <p:nvPr/>
        </p:nvSpPr>
        <p:spPr>
          <a:xfrm>
            <a:off x="665667" y="1891313"/>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2</a:t>
            </a:r>
          </a:p>
        </p:txBody>
      </p:sp>
      <p:sp>
        <p:nvSpPr>
          <p:cNvPr id="9" name="Oval 8">
            <a:extLst>
              <a:ext uri="{FF2B5EF4-FFF2-40B4-BE49-F238E27FC236}">
                <a16:creationId xmlns:a16="http://schemas.microsoft.com/office/drawing/2014/main" id="{E31CDC3E-8099-460E-B966-08CA3DA26DC5}"/>
              </a:ext>
            </a:extLst>
          </p:cNvPr>
          <p:cNvSpPr/>
          <p:nvPr/>
        </p:nvSpPr>
        <p:spPr>
          <a:xfrm>
            <a:off x="662033" y="3195928"/>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3</a:t>
            </a:r>
          </a:p>
        </p:txBody>
      </p:sp>
      <p:sp>
        <p:nvSpPr>
          <p:cNvPr id="10" name="Oval 9">
            <a:extLst>
              <a:ext uri="{FF2B5EF4-FFF2-40B4-BE49-F238E27FC236}">
                <a16:creationId xmlns:a16="http://schemas.microsoft.com/office/drawing/2014/main" id="{484F33CF-C5F5-47A1-A9B7-F97104E411D6}"/>
              </a:ext>
            </a:extLst>
          </p:cNvPr>
          <p:cNvSpPr/>
          <p:nvPr/>
        </p:nvSpPr>
        <p:spPr>
          <a:xfrm>
            <a:off x="662033" y="4454294"/>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4</a:t>
            </a:r>
          </a:p>
        </p:txBody>
      </p:sp>
      <p:sp>
        <p:nvSpPr>
          <p:cNvPr id="11" name="Rectangle: Rounded Corners 10">
            <a:extLst>
              <a:ext uri="{FF2B5EF4-FFF2-40B4-BE49-F238E27FC236}">
                <a16:creationId xmlns:a16="http://schemas.microsoft.com/office/drawing/2014/main" id="{388D781D-A583-4475-87F1-C2DA8F7161AB}"/>
              </a:ext>
            </a:extLst>
          </p:cNvPr>
          <p:cNvSpPr/>
          <p:nvPr/>
        </p:nvSpPr>
        <p:spPr>
          <a:xfrm>
            <a:off x="-405301" y="1"/>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có mấy đoạn?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hlinkClick r:id="rId3" action="ppaction://hlinksldjump"/>
            <a:extLst>
              <a:ext uri="{FF2B5EF4-FFF2-40B4-BE49-F238E27FC236}">
                <a16:creationId xmlns:a16="http://schemas.microsoft.com/office/drawing/2014/main" id="{EA6E4BD9-E8BB-4328-A46B-3713DDFE5572}"/>
              </a:ext>
            </a:extLst>
          </p:cNvPr>
          <p:cNvSpPr/>
          <p:nvPr/>
        </p:nvSpPr>
        <p:spPr>
          <a:xfrm>
            <a:off x="-154930" y="0"/>
            <a:ext cx="3629891"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a:t>
            </a:r>
            <a:r>
              <a:rPr kumimoji="0" lang="en-US" sz="2800" b="0" i="0" u="none" strike="noStrike" kern="1200" cap="none" spc="0" normalizeH="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tiếp</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7143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67FBB8-E308-4818-9F63-400EF4DF6E5C}"/>
              </a:ext>
            </a:extLst>
          </p:cNvPr>
          <p:cNvSpPr/>
          <p:nvPr/>
        </p:nvSpPr>
        <p:spPr>
          <a:xfrm>
            <a:off x="815568" y="1927755"/>
            <a:ext cx="10923236" cy="1478418"/>
          </a:xfrm>
          <a:prstGeom prst="rect">
            <a:avLst/>
          </a:prstGeom>
        </p:spPr>
        <p:txBody>
          <a:bodyPr wrap="square">
            <a:spAutoFit/>
          </a:bodyPr>
          <a:lstStyle/>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in-</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tơ</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nét</a:t>
            </a:r>
            <a:r>
              <a:rPr lang="en-US"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mình</a:t>
            </a:r>
            <a:r>
              <a:rPr lang="en-US"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200" b="1"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组合 19">
            <a:extLst>
              <a:ext uri="{FF2B5EF4-FFF2-40B4-BE49-F238E27FC236}">
                <a16:creationId xmlns:a16="http://schemas.microsoft.com/office/drawing/2014/main" id="{C44B1EC4-4BBA-4248-B71D-61A77F89E09D}"/>
              </a:ext>
            </a:extLst>
          </p:cNvPr>
          <p:cNvGrpSpPr/>
          <p:nvPr/>
        </p:nvGrpSpPr>
        <p:grpSpPr>
          <a:xfrm>
            <a:off x="0" y="4849864"/>
            <a:ext cx="12192000" cy="2008136"/>
            <a:chOff x="0" y="3163016"/>
            <a:chExt cx="9144000" cy="2008136"/>
          </a:xfrm>
        </p:grpSpPr>
        <p:pic>
          <p:nvPicPr>
            <p:cNvPr id="7" name="图片 13">
              <a:extLst>
                <a:ext uri="{FF2B5EF4-FFF2-40B4-BE49-F238E27FC236}">
                  <a16:creationId xmlns:a16="http://schemas.microsoft.com/office/drawing/2014/main" id="{964247BA-557C-4B07-B2B3-284C82CE6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8" name="图片 15">
              <a:extLst>
                <a:ext uri="{FF2B5EF4-FFF2-40B4-BE49-F238E27FC236}">
                  <a16:creationId xmlns:a16="http://schemas.microsoft.com/office/drawing/2014/main" id="{3DA059A4-A6AA-4635-B48A-75C5E8C2FC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9" name="图片 16">
              <a:extLst>
                <a:ext uri="{FF2B5EF4-FFF2-40B4-BE49-F238E27FC236}">
                  <a16:creationId xmlns:a16="http://schemas.microsoft.com/office/drawing/2014/main" id="{ED22DBDF-B403-48E1-980C-40D1650D00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10" name="Picture 9">
            <a:extLst>
              <a:ext uri="{FF2B5EF4-FFF2-40B4-BE49-F238E27FC236}">
                <a16:creationId xmlns:a16="http://schemas.microsoft.com/office/drawing/2014/main" id="{340D0850-5972-4F04-8115-3A8160D69C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76" y="3664311"/>
            <a:ext cx="3045542" cy="3045542"/>
          </a:xfrm>
          <a:prstGeom prst="rect">
            <a:avLst/>
          </a:prstGeom>
        </p:spPr>
      </p:pic>
      <p:sp>
        <p:nvSpPr>
          <p:cNvPr id="11" name="TextBox 10">
            <a:extLst>
              <a:ext uri="{FF2B5EF4-FFF2-40B4-BE49-F238E27FC236}">
                <a16:creationId xmlns:a16="http://schemas.microsoft.com/office/drawing/2014/main" id="{30D72170-7ED7-44FB-8FCF-328CBC270AF1}"/>
              </a:ext>
            </a:extLst>
          </p:cNvPr>
          <p:cNvSpPr txBox="1"/>
          <p:nvPr/>
        </p:nvSpPr>
        <p:spPr>
          <a:xfrm>
            <a:off x="3258438" y="-245217"/>
            <a:ext cx="5365827" cy="920252"/>
          </a:xfrm>
          <a:prstGeom prst="rect">
            <a:avLst/>
          </a:prstGeom>
          <a:noFill/>
        </p:spPr>
        <p:txBody>
          <a:bodyPr wrap="square" rtlCol="0">
            <a:spAutoFit/>
          </a:bodyPr>
          <a:lstStyle/>
          <a:p>
            <a:pPr algn="ctr">
              <a:lnSpc>
                <a:spcPct val="150000"/>
              </a:lnSpc>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981562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A6BFDF-85B6-421D-A6BF-1E349418D59B}"/>
              </a:ext>
            </a:extLst>
          </p:cNvPr>
          <p:cNvSpPr txBox="1"/>
          <p:nvPr/>
        </p:nvSpPr>
        <p:spPr>
          <a:xfrm>
            <a:off x="1063530" y="0"/>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13" name="TextBox 12">
            <a:extLst>
              <a:ext uri="{FF2B5EF4-FFF2-40B4-BE49-F238E27FC236}">
                <a16:creationId xmlns:a16="http://schemas.microsoft.com/office/drawing/2014/main" id="{E4C5FBD4-59C0-4E37-8784-102AB7515764}"/>
              </a:ext>
            </a:extLst>
          </p:cNvPr>
          <p:cNvSpPr txBox="1"/>
          <p:nvPr/>
        </p:nvSpPr>
        <p:spPr>
          <a:xfrm>
            <a:off x="662033" y="1012954"/>
            <a:ext cx="11061090" cy="4832092"/>
          </a:xfrm>
          <a:prstGeom prst="rect">
            <a:avLst/>
          </a:prstGeom>
          <a:noFill/>
        </p:spPr>
        <p:txBody>
          <a:bodyPr wrap="square" rtlCol="0">
            <a:spAutoFit/>
          </a:bodyPr>
          <a:lstStyle/>
          <a:p>
            <a:pPr indent="515938"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Ngoài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trực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huấn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bay qua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chặng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số</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nơi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bỏ</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thủy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sóng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đẩy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liền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chục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năm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 </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nay,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tin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dễ</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gọi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khác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in-</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tơ</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nét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mình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4" name="Oval 13">
            <a:extLst>
              <a:ext uri="{FF2B5EF4-FFF2-40B4-BE49-F238E27FC236}">
                <a16:creationId xmlns:a16="http://schemas.microsoft.com/office/drawing/2014/main" id="{957B342F-D8F3-474B-AE6E-26B4B7079B00}"/>
              </a:ext>
            </a:extLst>
          </p:cNvPr>
          <p:cNvSpPr/>
          <p:nvPr/>
        </p:nvSpPr>
        <p:spPr>
          <a:xfrm>
            <a:off x="665667" y="1012954"/>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1</a:t>
            </a:r>
          </a:p>
        </p:txBody>
      </p:sp>
      <p:sp>
        <p:nvSpPr>
          <p:cNvPr id="15" name="Oval 14">
            <a:extLst>
              <a:ext uri="{FF2B5EF4-FFF2-40B4-BE49-F238E27FC236}">
                <a16:creationId xmlns:a16="http://schemas.microsoft.com/office/drawing/2014/main" id="{FC38A52C-595C-44F0-A6DC-465000A75D82}"/>
              </a:ext>
            </a:extLst>
          </p:cNvPr>
          <p:cNvSpPr/>
          <p:nvPr/>
        </p:nvSpPr>
        <p:spPr>
          <a:xfrm>
            <a:off x="665667" y="1891313"/>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2</a:t>
            </a:r>
          </a:p>
        </p:txBody>
      </p:sp>
      <p:sp>
        <p:nvSpPr>
          <p:cNvPr id="16" name="Oval 15">
            <a:extLst>
              <a:ext uri="{FF2B5EF4-FFF2-40B4-BE49-F238E27FC236}">
                <a16:creationId xmlns:a16="http://schemas.microsoft.com/office/drawing/2014/main" id="{CDFFD95C-BEA7-46A4-81F0-9D42CFB4751B}"/>
              </a:ext>
            </a:extLst>
          </p:cNvPr>
          <p:cNvSpPr/>
          <p:nvPr/>
        </p:nvSpPr>
        <p:spPr>
          <a:xfrm>
            <a:off x="662033" y="3195928"/>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3</a:t>
            </a:r>
          </a:p>
        </p:txBody>
      </p:sp>
      <p:sp>
        <p:nvSpPr>
          <p:cNvPr id="17" name="Oval 16">
            <a:extLst>
              <a:ext uri="{FF2B5EF4-FFF2-40B4-BE49-F238E27FC236}">
                <a16:creationId xmlns:a16="http://schemas.microsoft.com/office/drawing/2014/main" id="{49A8876F-CE65-4FDC-87D5-5D8785DFE657}"/>
              </a:ext>
            </a:extLst>
          </p:cNvPr>
          <p:cNvSpPr/>
          <p:nvPr/>
        </p:nvSpPr>
        <p:spPr>
          <a:xfrm>
            <a:off x="662033" y="4454294"/>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4</a:t>
            </a:r>
          </a:p>
        </p:txBody>
      </p:sp>
      <p:sp>
        <p:nvSpPr>
          <p:cNvPr id="20" name="Rectangle: Rounded Corners 19">
            <a:hlinkClick r:id="rId3" action="ppaction://hlinksldjump"/>
            <a:extLst>
              <a:ext uri="{FF2B5EF4-FFF2-40B4-BE49-F238E27FC236}">
                <a16:creationId xmlns:a16="http://schemas.microsoft.com/office/drawing/2014/main" id="{2DDDAB30-CA91-4BA0-A160-632CDC91D50E}"/>
              </a:ext>
            </a:extLst>
          </p:cNvPr>
          <p:cNvSpPr/>
          <p:nvPr/>
        </p:nvSpPr>
        <p:spPr>
          <a:xfrm>
            <a:off x="-154930" y="0"/>
            <a:ext cx="3629891"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a:t>
            </a:r>
            <a:r>
              <a:rPr kumimoji="0" lang="en-US" sz="2800" b="0" i="0" u="none" strike="noStrike" kern="1200" cap="none" spc="0" normalizeH="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tiếp</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D171AEE8-5936-4138-AAFB-5F976556B481}"/>
              </a:ext>
            </a:extLst>
          </p:cNvPr>
          <p:cNvSpPr/>
          <p:nvPr/>
        </p:nvSpPr>
        <p:spPr>
          <a:xfrm>
            <a:off x="662033" y="5963798"/>
            <a:ext cx="11061090" cy="779231"/>
          </a:xfrm>
          <a:prstGeom prst="roundRect">
            <a:avLst>
              <a:gd name="adj" fmla="val 4603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a:extLst>
              <a:ext uri="{FF2B5EF4-FFF2-40B4-BE49-F238E27FC236}">
                <a16:creationId xmlns:a16="http://schemas.microsoft.com/office/drawing/2014/main" id="{C6985A78-7979-47FC-A12A-8D612368A8B1}"/>
              </a:ext>
            </a:extLst>
          </p:cNvPr>
          <p:cNvSpPr/>
          <p:nvPr/>
        </p:nvSpPr>
        <p:spPr>
          <a:xfrm>
            <a:off x="435402" y="5852279"/>
            <a:ext cx="2686112" cy="809965"/>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in-</a:t>
            </a:r>
            <a:r>
              <a:rPr lang="en-US" sz="3600" dirty="0" err="1">
                <a:latin typeface="Arial-Rounded" panose="020B0500000000000000" pitchFamily="34" charset="0"/>
                <a:ea typeface="Arial-Rounded" panose="020B0500000000000000" pitchFamily="34" charset="0"/>
                <a:cs typeface="Arial-Rounded" panose="020B0500000000000000" pitchFamily="34" charset="0"/>
              </a:rPr>
              <a:t>tơ</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err="1">
                <a:latin typeface="Arial-Rounded" panose="020B0500000000000000" pitchFamily="34" charset="0"/>
                <a:ea typeface="Arial-Rounded" panose="020B0500000000000000" pitchFamily="34" charset="0"/>
                <a:cs typeface="Arial-Rounded" panose="020B0500000000000000" pitchFamily="34" charset="0"/>
              </a:rPr>
              <a:t>nét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6DD676C-78B2-46A6-9675-BAF6CE37B541}"/>
              </a:ext>
            </a:extLst>
          </p:cNvPr>
          <p:cNvSpPr/>
          <p:nvPr/>
        </p:nvSpPr>
        <p:spPr>
          <a:xfrm>
            <a:off x="435402" y="5852279"/>
            <a:ext cx="4187737" cy="809965"/>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huấn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luyện</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13B4F34B-CB2D-4CD1-BA6E-435FC097A66D}"/>
              </a:ext>
            </a:extLst>
          </p:cNvPr>
          <p:cNvSpPr txBox="1"/>
          <p:nvPr/>
        </p:nvSpPr>
        <p:spPr>
          <a:xfrm>
            <a:off x="2673841" y="5826342"/>
            <a:ext cx="9790044" cy="820674"/>
          </a:xfrm>
          <a:prstGeom prst="rect">
            <a:avLst/>
          </a:prstGeom>
          <a:noFill/>
        </p:spPr>
        <p:txBody>
          <a:bodyPr wrap="square" rtlCol="0">
            <a:spAutoFit/>
          </a:bodyPr>
          <a:lstStyle/>
          <a:p>
            <a:pPr>
              <a:lnSpc>
                <a:spcPct val="150000"/>
              </a:lnSpc>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TextBox 24">
            <a:extLst>
              <a:ext uri="{FF2B5EF4-FFF2-40B4-BE49-F238E27FC236}">
                <a16:creationId xmlns:a16="http://schemas.microsoft.com/office/drawing/2014/main" id="{B862B75F-93DA-4E53-9728-F9385FE5A0A1}"/>
              </a:ext>
            </a:extLst>
          </p:cNvPr>
          <p:cNvSpPr txBox="1"/>
          <p:nvPr/>
        </p:nvSpPr>
        <p:spPr>
          <a:xfrm>
            <a:off x="3146449" y="5841570"/>
            <a:ext cx="8844828" cy="820674"/>
          </a:xfrm>
          <a:prstGeom prst="rect">
            <a:avLst/>
          </a:prstGeom>
          <a:noFill/>
        </p:spPr>
        <p:txBody>
          <a:bodyPr wrap="square" rtlCol="0">
            <a:spAutoFit/>
          </a:bodyPr>
          <a:lstStyle/>
          <a:p>
            <a:pPr>
              <a:lnSpc>
                <a:spcPct val="150000"/>
              </a:lnSpc>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dạy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dẫn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6" name="Picture 25">
            <a:extLst>
              <a:ext uri="{FF2B5EF4-FFF2-40B4-BE49-F238E27FC236}">
                <a16:creationId xmlns:a16="http://schemas.microsoft.com/office/drawing/2014/main" id="{1F612BA6-3126-499E-95BF-4B5871D419A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51825"/>
          <a:stretch/>
        </p:blipFill>
        <p:spPr>
          <a:xfrm flipH="1">
            <a:off x="10593901" y="5937859"/>
            <a:ext cx="1020969" cy="831107"/>
          </a:xfrm>
          <a:prstGeom prst="flowChartConnector">
            <a:avLst/>
          </a:prstGeom>
          <a:ln>
            <a:noFill/>
          </a:ln>
          <a:effectLst>
            <a:softEdge rad="112500"/>
          </a:effectLst>
        </p:spPr>
      </p:pic>
    </p:spTree>
    <p:extLst>
      <p:ext uri="{BB962C8B-B14F-4D97-AF65-F5344CB8AC3E}">
        <p14:creationId xmlns:p14="http://schemas.microsoft.com/office/powerpoint/2010/main" val="207579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0-#ppt_w/2"/>
                                          </p:val>
                                        </p:tav>
                                        <p:tav tm="100000">
                                          <p:val>
                                            <p:strVal val="#ppt_x"/>
                                          </p:val>
                                        </p:tav>
                                      </p:tavLst>
                                    </p:anim>
                                    <p:anim calcmode="lin" valueType="num">
                                      <p:cBhvr additive="base">
                                        <p:cTn id="1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0-#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3" grpId="1"/>
      <p:bldP spid="24" grpId="0"/>
      <p:bldP spid="25" grpId="0"/>
      <p:bldP spid="2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1FC1F4A-5BA9-4E8A-9D95-464EB7BE9954}"/>
              </a:ext>
            </a:extLst>
          </p:cNvPr>
          <p:cNvSpPr txBox="1"/>
          <p:nvPr/>
        </p:nvSpPr>
        <p:spPr>
          <a:xfrm>
            <a:off x="1063530" y="0"/>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13" name="TextBox 12">
            <a:extLst>
              <a:ext uri="{FF2B5EF4-FFF2-40B4-BE49-F238E27FC236}">
                <a16:creationId xmlns:a16="http://schemas.microsoft.com/office/drawing/2014/main" id="{EEDD7DF9-B059-497A-95D2-D994D8FA64DA}"/>
              </a:ext>
            </a:extLst>
          </p:cNvPr>
          <p:cNvSpPr txBox="1"/>
          <p:nvPr/>
        </p:nvSpPr>
        <p:spPr>
          <a:xfrm>
            <a:off x="662033" y="1012954"/>
            <a:ext cx="11061090" cy="4832092"/>
          </a:xfrm>
          <a:prstGeom prst="rect">
            <a:avLst/>
          </a:prstGeom>
          <a:noFill/>
        </p:spPr>
        <p:txBody>
          <a:bodyPr wrap="square" rtlCol="0">
            <a:spAutoFit/>
          </a:bodyPr>
          <a:lstStyle/>
          <a:p>
            <a:pPr indent="515938"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Ngoài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trực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huấn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bay qua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chặng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số</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nơi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bỏ</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thủy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sóng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đẩy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liền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chục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năm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Rounded Corners 13">
            <a:extLst>
              <a:ext uri="{FF2B5EF4-FFF2-40B4-BE49-F238E27FC236}">
                <a16:creationId xmlns:a16="http://schemas.microsoft.com/office/drawing/2014/main" id="{E4CEEECC-ED48-4659-A6CA-3D2E225D8519}"/>
              </a:ext>
            </a:extLst>
          </p:cNvPr>
          <p:cNvSpPr/>
          <p:nvPr/>
        </p:nvSpPr>
        <p:spPr>
          <a:xfrm>
            <a:off x="-405301" y="1"/>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đọc nhóm</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A20EBD61-EDC9-48D9-AB95-10304BC7086C}"/>
              </a:ext>
            </a:extLst>
          </p:cNvPr>
          <p:cNvSpPr/>
          <p:nvPr/>
        </p:nvSpPr>
        <p:spPr>
          <a:xfrm>
            <a:off x="0" y="0"/>
            <a:ext cx="3629891"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toàn bài</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6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5FED7FF-B17B-4398-AAE9-AE992AB4E993}"/>
              </a:ext>
            </a:extLst>
          </p:cNvPr>
          <p:cNvGrpSpPr/>
          <p:nvPr/>
        </p:nvGrpSpPr>
        <p:grpSpPr>
          <a:xfrm>
            <a:off x="-235477" y="-150742"/>
            <a:ext cx="3661645" cy="797845"/>
            <a:chOff x="-235477" y="-239233"/>
            <a:chExt cx="3661645" cy="797845"/>
          </a:xfrm>
        </p:grpSpPr>
        <p:sp>
          <p:nvSpPr>
            <p:cNvPr id="12" name="Rectangle: Rounded Corners 11">
              <a:extLst>
                <a:ext uri="{FF2B5EF4-FFF2-40B4-BE49-F238E27FC236}">
                  <a16:creationId xmlns:a16="http://schemas.microsoft.com/office/drawing/2014/main" id="{C176B760-18B0-413E-9496-D6444063E8DB}"/>
                </a:ext>
              </a:extLst>
            </p:cNvPr>
            <p:cNvSpPr/>
            <p:nvPr/>
          </p:nvSpPr>
          <p:spPr>
            <a:xfrm>
              <a:off x="-235477" y="-51469"/>
              <a:ext cx="3262723"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4">
              <a:extLst>
                <a:ext uri="{FF2B5EF4-FFF2-40B4-BE49-F238E27FC236}">
                  <a16:creationId xmlns:a16="http://schemas.microsoft.com/office/drawing/2014/main" id="{47206FD1-CD42-40FF-808F-EA2475164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323" y="-239233"/>
              <a:ext cx="797845" cy="797845"/>
            </a:xfrm>
            <a:prstGeom prst="rect">
              <a:avLst/>
            </a:prstGeom>
          </p:spPr>
        </p:pic>
      </p:grpSp>
      <p:sp>
        <p:nvSpPr>
          <p:cNvPr id="14" name="TextBox 13">
            <a:extLst>
              <a:ext uri="{FF2B5EF4-FFF2-40B4-BE49-F238E27FC236}">
                <a16:creationId xmlns:a16="http://schemas.microsoft.com/office/drawing/2014/main" id="{1C01B848-5BD9-430E-B213-1128F94E1B28}"/>
              </a:ext>
            </a:extLst>
          </p:cNvPr>
          <p:cNvSpPr txBox="1"/>
          <p:nvPr/>
        </p:nvSpPr>
        <p:spPr>
          <a:xfrm>
            <a:off x="996086" y="834867"/>
            <a:ext cx="10331903"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gửi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bằng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5" name="TextBox 14">
            <a:extLst>
              <a:ext uri="{FF2B5EF4-FFF2-40B4-BE49-F238E27FC236}">
                <a16:creationId xmlns:a16="http://schemas.microsoft.com/office/drawing/2014/main" id="{AD5E4FA7-F018-421E-9065-3B803AAE9DD7}"/>
              </a:ext>
            </a:extLst>
          </p:cNvPr>
          <p:cNvSpPr txBox="1"/>
          <p:nvPr/>
        </p:nvSpPr>
        <p:spPr>
          <a:xfrm>
            <a:off x="889407" y="5374718"/>
            <a:ext cx="10545259" cy="954107"/>
          </a:xfrm>
          <a:prstGeom prst="rect">
            <a:avLst/>
          </a:prstGeom>
          <a:noFill/>
        </p:spPr>
        <p:txBody>
          <a:bodyPr wrap="square" rtlCol="0">
            <a:spAutoFit/>
          </a:bodyPr>
          <a:lstStyle/>
          <a:p>
            <a:pPr algn="just" defTabSz="1219170">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Thời</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xưa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huấn</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hoặc</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bỏ</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thủy</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tinh</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6" name="Group 15">
            <a:extLst>
              <a:ext uri="{FF2B5EF4-FFF2-40B4-BE49-F238E27FC236}">
                <a16:creationId xmlns:a16="http://schemas.microsoft.com/office/drawing/2014/main" id="{2C915084-07B5-44AF-83B0-5F3C6DD8CE84}"/>
              </a:ext>
            </a:extLst>
          </p:cNvPr>
          <p:cNvGrpSpPr/>
          <p:nvPr/>
        </p:nvGrpSpPr>
        <p:grpSpPr>
          <a:xfrm>
            <a:off x="989282" y="1722424"/>
            <a:ext cx="10552062" cy="3539430"/>
            <a:chOff x="989282" y="1722424"/>
            <a:chExt cx="10552062" cy="3539430"/>
          </a:xfrm>
        </p:grpSpPr>
        <p:sp>
          <p:nvSpPr>
            <p:cNvPr id="17" name="TextBox 16">
              <a:extLst>
                <a:ext uri="{FF2B5EF4-FFF2-40B4-BE49-F238E27FC236}">
                  <a16:creationId xmlns:a16="http://schemas.microsoft.com/office/drawing/2014/main" id="{D9B2714E-684B-42C3-8CEF-48B9A840730B}"/>
                </a:ext>
              </a:extLst>
            </p:cNvPr>
            <p:cNvSpPr txBox="1"/>
            <p:nvPr/>
          </p:nvSpPr>
          <p:spPr>
            <a:xfrm>
              <a:off x="996086" y="1722424"/>
              <a:ext cx="10545258" cy="3539430"/>
            </a:xfrm>
            <a:prstGeom prst="rect">
              <a:avLst/>
            </a:prstGeom>
            <a:noFill/>
          </p:spPr>
          <p:txBody>
            <a:bodyPr wrap="square">
              <a:spAutoFit/>
            </a:bodyPr>
            <a:lstStyle/>
            <a:p>
              <a:pPr indent="515938"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Ngoài trò chuyện trực tiếp, con người còn nghĩ ra rất nhiều cách để trao đổi với nhau khi ở xa.</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 xa xưa, người ta đã biết huấn luyện bồ câu để đưa thư. Bồ câu nhớ đường rất tốt. Nó có thể bay qua một chặng đường dài hàng nghìn cây số để mang thư đến đúng nơi nhận.</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người đi biển còn nghĩ ra cách bỏ thư vào trong những chiếc chai thủy tinh. Nhờ sóng biển, những chiếc chai này được đẩy vào đất liền. Có những bức thư vài chục năm sau mới được tìm thấy.</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Oval 18">
              <a:extLst>
                <a:ext uri="{FF2B5EF4-FFF2-40B4-BE49-F238E27FC236}">
                  <a16:creationId xmlns:a16="http://schemas.microsoft.com/office/drawing/2014/main" id="{A9504BDC-61B6-4830-9837-FD4F50C24A6B}"/>
                </a:ext>
              </a:extLst>
            </p:cNvPr>
            <p:cNvSpPr/>
            <p:nvPr/>
          </p:nvSpPr>
          <p:spPr>
            <a:xfrm>
              <a:off x="992916" y="1722424"/>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0" name="Oval 19">
              <a:extLst>
                <a:ext uri="{FF2B5EF4-FFF2-40B4-BE49-F238E27FC236}">
                  <a16:creationId xmlns:a16="http://schemas.microsoft.com/office/drawing/2014/main" id="{920C4C57-16F4-4248-8E1E-A40AE2336B9C}"/>
                </a:ext>
              </a:extLst>
            </p:cNvPr>
            <p:cNvSpPr/>
            <p:nvPr/>
          </p:nvSpPr>
          <p:spPr>
            <a:xfrm>
              <a:off x="992916" y="2600783"/>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a:extLst>
                <a:ext uri="{FF2B5EF4-FFF2-40B4-BE49-F238E27FC236}">
                  <a16:creationId xmlns:a16="http://schemas.microsoft.com/office/drawing/2014/main" id="{5DB6AA0F-9435-4C29-8985-58BF3B1488AF}"/>
                </a:ext>
              </a:extLst>
            </p:cNvPr>
            <p:cNvSpPr/>
            <p:nvPr/>
          </p:nvSpPr>
          <p:spPr>
            <a:xfrm>
              <a:off x="989282" y="3905398"/>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grpSp>
    </p:spTree>
    <p:custDataLst>
      <p:tags r:id="rId1"/>
    </p:custDataLst>
    <p:extLst>
      <p:ext uri="{BB962C8B-B14F-4D97-AF65-F5344CB8AC3E}">
        <p14:creationId xmlns:p14="http://schemas.microsoft.com/office/powerpoint/2010/main" val="15347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FE7658-12E2-470C-9663-3F6680F5E413}"/>
              </a:ext>
            </a:extLst>
          </p:cNvPr>
          <p:cNvGrpSpPr/>
          <p:nvPr/>
        </p:nvGrpSpPr>
        <p:grpSpPr>
          <a:xfrm>
            <a:off x="-235477" y="-150742"/>
            <a:ext cx="3661645" cy="797845"/>
            <a:chOff x="-235477" y="-239233"/>
            <a:chExt cx="3661645" cy="797845"/>
          </a:xfrm>
        </p:grpSpPr>
        <p:sp>
          <p:nvSpPr>
            <p:cNvPr id="12" name="Rectangle: Rounded Corners 11">
              <a:extLst>
                <a:ext uri="{FF2B5EF4-FFF2-40B4-BE49-F238E27FC236}">
                  <a16:creationId xmlns:a16="http://schemas.microsoft.com/office/drawing/2014/main" id="{4770FBB1-7101-4F14-AFF7-B676B77204F0}"/>
                </a:ext>
              </a:extLst>
            </p:cNvPr>
            <p:cNvSpPr/>
            <p:nvPr/>
          </p:nvSpPr>
          <p:spPr>
            <a:xfrm>
              <a:off x="-235477" y="-51469"/>
              <a:ext cx="3262723"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4">
              <a:extLst>
                <a:ext uri="{FF2B5EF4-FFF2-40B4-BE49-F238E27FC236}">
                  <a16:creationId xmlns:a16="http://schemas.microsoft.com/office/drawing/2014/main" id="{C5C85997-7FCB-4471-85CA-A769B2663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323" y="-239233"/>
              <a:ext cx="797845" cy="797845"/>
            </a:xfrm>
            <a:prstGeom prst="rect">
              <a:avLst/>
            </a:prstGeom>
          </p:spPr>
        </p:pic>
      </p:grpSp>
      <p:sp>
        <p:nvSpPr>
          <p:cNvPr id="14" name="TextBox 13">
            <a:extLst>
              <a:ext uri="{FF2B5EF4-FFF2-40B4-BE49-F238E27FC236}">
                <a16:creationId xmlns:a16="http://schemas.microsoft.com/office/drawing/2014/main" id="{FAF64D70-670D-495A-A6B8-AA6F2E017416}"/>
              </a:ext>
            </a:extLst>
          </p:cNvPr>
          <p:cNvSpPr txBox="1"/>
          <p:nvPr/>
        </p:nvSpPr>
        <p:spPr>
          <a:xfrm>
            <a:off x="1057910" y="1358070"/>
            <a:ext cx="10331903" cy="812082"/>
          </a:xfrm>
          <a:prstGeom prst="rect">
            <a:avLst/>
          </a:prstGeom>
          <a:noFill/>
        </p:spPr>
        <p:txBody>
          <a:bodyPr wrap="square" rtlCol="0">
            <a:spAutoFit/>
          </a:bodyPr>
          <a:lstStyle/>
          <a:p>
            <a:pPr algn="just" defTabSz="1219170">
              <a:lnSpc>
                <a:spcPct val="20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TextBox 14">
            <a:extLst>
              <a:ext uri="{FF2B5EF4-FFF2-40B4-BE49-F238E27FC236}">
                <a16:creationId xmlns:a16="http://schemas.microsoft.com/office/drawing/2014/main" id="{72FC16E5-4098-4E2E-B6FB-4F2019330E3B}"/>
              </a:ext>
            </a:extLst>
          </p:cNvPr>
          <p:cNvSpPr txBox="1"/>
          <p:nvPr/>
        </p:nvSpPr>
        <p:spPr>
          <a:xfrm>
            <a:off x="992916" y="4266503"/>
            <a:ext cx="10545259" cy="1384995"/>
          </a:xfrm>
          <a:prstGeom prst="rect">
            <a:avLst/>
          </a:prstGeom>
          <a:noFill/>
        </p:spPr>
        <p:txBody>
          <a:bodyPr wrap="square" rtlCol="0">
            <a:spAutoFit/>
          </a:bodyPr>
          <a:lstStyle/>
          <a:p>
            <a:pPr algn="just" defTabSz="1219170">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tốt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Nó</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bay qua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chặng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dài</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hàng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nghìn</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số</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nơi</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nhận</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6" name="Group 15">
            <a:extLst>
              <a:ext uri="{FF2B5EF4-FFF2-40B4-BE49-F238E27FC236}">
                <a16:creationId xmlns:a16="http://schemas.microsoft.com/office/drawing/2014/main" id="{19E4359E-C057-4060-919A-ACBE8A7538D7}"/>
              </a:ext>
            </a:extLst>
          </p:cNvPr>
          <p:cNvGrpSpPr/>
          <p:nvPr/>
        </p:nvGrpSpPr>
        <p:grpSpPr>
          <a:xfrm>
            <a:off x="992916" y="2525830"/>
            <a:ext cx="10662959" cy="1384995"/>
            <a:chOff x="992916" y="2525830"/>
            <a:chExt cx="10662959" cy="1384995"/>
          </a:xfrm>
        </p:grpSpPr>
        <p:sp>
          <p:nvSpPr>
            <p:cNvPr id="17" name="TextBox 16">
              <a:extLst>
                <a:ext uri="{FF2B5EF4-FFF2-40B4-BE49-F238E27FC236}">
                  <a16:creationId xmlns:a16="http://schemas.microsoft.com/office/drawing/2014/main" id="{E400CF2F-73A8-4539-A33D-117BE0788AFE}"/>
                </a:ext>
              </a:extLst>
            </p:cNvPr>
            <p:cNvSpPr txBox="1"/>
            <p:nvPr/>
          </p:nvSpPr>
          <p:spPr>
            <a:xfrm>
              <a:off x="992916" y="2525830"/>
              <a:ext cx="10662959" cy="1384995"/>
            </a:xfrm>
            <a:prstGeom prst="rect">
              <a:avLst/>
            </a:prstGeom>
            <a:noFill/>
          </p:spPr>
          <p:txBody>
            <a:bodyPr wrap="square">
              <a:spAutoFit/>
            </a:bodyPr>
            <a:lstStyle/>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 xa xưa, người ta đã biết huấn luyện bồ câu để đưa thư. Bồ câu nhớ đường rất tốt. Nó có thể bay qua một chặng đường dài hàng nghìn cây số để mang thư đến đúng nơi nhận.</a:t>
              </a:r>
            </a:p>
          </p:txBody>
        </p:sp>
        <p:sp>
          <p:nvSpPr>
            <p:cNvPr id="19" name="Oval 18">
              <a:extLst>
                <a:ext uri="{FF2B5EF4-FFF2-40B4-BE49-F238E27FC236}">
                  <a16:creationId xmlns:a16="http://schemas.microsoft.com/office/drawing/2014/main" id="{2F771C68-8260-4AA7-BE2A-1418B516510D}"/>
                </a:ext>
              </a:extLst>
            </p:cNvPr>
            <p:cNvSpPr/>
            <p:nvPr/>
          </p:nvSpPr>
          <p:spPr>
            <a:xfrm>
              <a:off x="992916" y="2600783"/>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grpSp>
    </p:spTree>
    <p:custDataLst>
      <p:tags r:id="rId1"/>
    </p:custDataLst>
    <p:extLst>
      <p:ext uri="{BB962C8B-B14F-4D97-AF65-F5344CB8AC3E}">
        <p14:creationId xmlns:p14="http://schemas.microsoft.com/office/powerpoint/2010/main" val="144957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BAEFD0-4A19-4BAB-95EB-1BA2439E4B95}"/>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DE3256-4E48-4197-BAF3-F3C2A3048AB6}"/>
              </a:ext>
            </a:extLst>
          </p:cNvPr>
          <p:cNvGrpSpPr/>
          <p:nvPr/>
        </p:nvGrpSpPr>
        <p:grpSpPr>
          <a:xfrm>
            <a:off x="-235477" y="-150742"/>
            <a:ext cx="3661645" cy="797845"/>
            <a:chOff x="-235477" y="-239233"/>
            <a:chExt cx="3661645" cy="797845"/>
          </a:xfrm>
        </p:grpSpPr>
        <p:sp>
          <p:nvSpPr>
            <p:cNvPr id="5" name="Rectangle: Rounded Corners 4">
              <a:extLst>
                <a:ext uri="{FF2B5EF4-FFF2-40B4-BE49-F238E27FC236}">
                  <a16:creationId xmlns:a16="http://schemas.microsoft.com/office/drawing/2014/main" id="{67818021-54CF-4AE5-A04E-DC9E1BCF63ED}"/>
                </a:ext>
              </a:extLst>
            </p:cNvPr>
            <p:cNvSpPr/>
            <p:nvPr/>
          </p:nvSpPr>
          <p:spPr>
            <a:xfrm>
              <a:off x="-235477" y="-51469"/>
              <a:ext cx="3262723"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14">
              <a:extLst>
                <a:ext uri="{FF2B5EF4-FFF2-40B4-BE49-F238E27FC236}">
                  <a16:creationId xmlns:a16="http://schemas.microsoft.com/office/drawing/2014/main" id="{8D35878C-8603-491F-BFDD-0B236D7F0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323" y="-239233"/>
              <a:ext cx="797845" cy="797845"/>
            </a:xfrm>
            <a:prstGeom prst="rect">
              <a:avLst/>
            </a:prstGeom>
          </p:spPr>
        </p:pic>
      </p:grpSp>
      <p:sp>
        <p:nvSpPr>
          <p:cNvPr id="7" name="TextBox 6">
            <a:extLst>
              <a:ext uri="{FF2B5EF4-FFF2-40B4-BE49-F238E27FC236}">
                <a16:creationId xmlns:a16="http://schemas.microsoft.com/office/drawing/2014/main" id="{50C244BD-9075-4A39-AC92-A4E4CB567941}"/>
              </a:ext>
            </a:extLst>
          </p:cNvPr>
          <p:cNvSpPr txBox="1"/>
          <p:nvPr/>
        </p:nvSpPr>
        <p:spPr>
          <a:xfrm>
            <a:off x="934297" y="1171192"/>
            <a:ext cx="10323406" cy="954107"/>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nay,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bằng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8" name="TextBox 7">
            <a:extLst>
              <a:ext uri="{FF2B5EF4-FFF2-40B4-BE49-F238E27FC236}">
                <a16:creationId xmlns:a16="http://schemas.microsoft.com/office/drawing/2014/main" id="{18654DE4-64A2-447A-A0DC-D85FBCE57F51}"/>
              </a:ext>
            </a:extLst>
          </p:cNvPr>
          <p:cNvSpPr txBox="1"/>
          <p:nvPr/>
        </p:nvSpPr>
        <p:spPr>
          <a:xfrm>
            <a:off x="981056" y="4699839"/>
            <a:ext cx="10323404" cy="954107"/>
          </a:xfrm>
          <a:prstGeom prst="rect">
            <a:avLst/>
          </a:prstGeom>
          <a:noFill/>
        </p:spPr>
        <p:txBody>
          <a:bodyPr wrap="square" rtlCol="0">
            <a:spAutoFit/>
          </a:bodyPr>
          <a:lstStyle/>
          <a:p>
            <a:pPr algn="just" defTabSz="1219170">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Ngày</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nay,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chúng</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ta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có</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thể</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viết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thư</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gọi</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điện</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hoặc</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trò</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chuyện</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qua in-</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tơ</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2800" kern="0" dirty="0" err="1">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nét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roup 12">
            <a:extLst>
              <a:ext uri="{FF2B5EF4-FFF2-40B4-BE49-F238E27FC236}">
                <a16:creationId xmlns:a16="http://schemas.microsoft.com/office/drawing/2014/main" id="{D104B87D-1765-4E3D-B399-ACB18A653813}"/>
              </a:ext>
            </a:extLst>
          </p:cNvPr>
          <p:cNvGrpSpPr/>
          <p:nvPr/>
        </p:nvGrpSpPr>
        <p:grpSpPr>
          <a:xfrm>
            <a:off x="945180" y="2504628"/>
            <a:ext cx="10356170" cy="1815882"/>
            <a:chOff x="945180" y="2504628"/>
            <a:chExt cx="10356170" cy="1815882"/>
          </a:xfrm>
        </p:grpSpPr>
        <p:sp>
          <p:nvSpPr>
            <p:cNvPr id="11" name="TextBox 10">
              <a:extLst>
                <a:ext uri="{FF2B5EF4-FFF2-40B4-BE49-F238E27FC236}">
                  <a16:creationId xmlns:a16="http://schemas.microsoft.com/office/drawing/2014/main" id="{8027E675-D7CA-4C6C-9EF1-8877FAD75862}"/>
                </a:ext>
              </a:extLst>
            </p:cNvPr>
            <p:cNvSpPr txBox="1"/>
            <p:nvPr/>
          </p:nvSpPr>
          <p:spPr>
            <a:xfrm>
              <a:off x="977945" y="2504628"/>
              <a:ext cx="10323405" cy="1815882"/>
            </a:xfrm>
            <a:prstGeom prst="rect">
              <a:avLst/>
            </a:prstGeom>
            <a:noFill/>
          </p:spPr>
          <p:txBody>
            <a:bodyPr wrap="square">
              <a:spAutoFit/>
            </a:bodyPr>
            <a:lstStyle/>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Oval 11">
              <a:extLst>
                <a:ext uri="{FF2B5EF4-FFF2-40B4-BE49-F238E27FC236}">
                  <a16:creationId xmlns:a16="http://schemas.microsoft.com/office/drawing/2014/main" id="{8DE9E493-82C9-458F-990C-75F5F06179FF}"/>
                </a:ext>
              </a:extLst>
            </p:cNvPr>
            <p:cNvSpPr/>
            <p:nvPr/>
          </p:nvSpPr>
          <p:spPr>
            <a:xfrm>
              <a:off x="945180" y="2504628"/>
              <a:ext cx="450704" cy="466143"/>
            </a:xfrm>
            <a:prstGeom prst="ellipse">
              <a:avLst/>
            </a:prstGeom>
            <a:solidFill>
              <a:srgbClr val="49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bg1"/>
                  </a:solidFill>
                </a:rPr>
                <a:t>4</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DB9D681-F163-44D1-A491-C20D563D1A53}"/>
              </a:ext>
            </a:extLst>
          </p:cNvPr>
          <p:cNvSpPr txBox="1"/>
          <p:nvPr/>
        </p:nvSpPr>
        <p:spPr>
          <a:xfrm>
            <a:off x="1116398" y="1092267"/>
            <a:ext cx="10217903" cy="1296830"/>
          </a:xfrm>
          <a:prstGeom prst="rect">
            <a:avLst/>
          </a:prstGeom>
          <a:noFill/>
        </p:spPr>
        <p:txBody>
          <a:bodyPr wrap="square" rtlCol="0">
            <a:spAutoFit/>
          </a:bodyPr>
          <a:lstStyle/>
          <a:p>
            <a:pPr algn="just" defTabSz="1219170">
              <a:lnSpc>
                <a:spcPct val="150000"/>
              </a:lnSpc>
              <a:buClr>
                <a:srgbClr val="000000"/>
              </a:buClr>
            </a:pPr>
            <a:r>
              <a:rPr lang="en-US"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a:t>
            </a: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cần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chọn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phương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7" name="Group 6">
            <a:extLst>
              <a:ext uri="{FF2B5EF4-FFF2-40B4-BE49-F238E27FC236}">
                <a16:creationId xmlns:a16="http://schemas.microsoft.com/office/drawing/2014/main" id="{D94FE8C8-E934-4B6C-BF74-13C071020603}"/>
              </a:ext>
            </a:extLst>
          </p:cNvPr>
          <p:cNvGrpSpPr/>
          <p:nvPr/>
        </p:nvGrpSpPr>
        <p:grpSpPr>
          <a:xfrm>
            <a:off x="-235477" y="-150742"/>
            <a:ext cx="3661645" cy="797845"/>
            <a:chOff x="-235477" y="-239233"/>
            <a:chExt cx="3661645" cy="797845"/>
          </a:xfrm>
        </p:grpSpPr>
        <p:sp>
          <p:nvSpPr>
            <p:cNvPr id="8" name="Rectangle: Rounded Corners 7">
              <a:extLst>
                <a:ext uri="{FF2B5EF4-FFF2-40B4-BE49-F238E27FC236}">
                  <a16:creationId xmlns:a16="http://schemas.microsoft.com/office/drawing/2014/main" id="{DDA2B60D-727F-4CE8-B8D5-9E0D14CB0549}"/>
                </a:ext>
              </a:extLst>
            </p:cNvPr>
            <p:cNvSpPr/>
            <p:nvPr/>
          </p:nvSpPr>
          <p:spPr>
            <a:xfrm>
              <a:off x="-235477" y="-51469"/>
              <a:ext cx="3262723"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14">
              <a:extLst>
                <a:ext uri="{FF2B5EF4-FFF2-40B4-BE49-F238E27FC236}">
                  <a16:creationId xmlns:a16="http://schemas.microsoft.com/office/drawing/2014/main" id="{FADB163B-CDA0-46CD-ABB7-BD8BA9B87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323" y="-239233"/>
              <a:ext cx="797845" cy="797845"/>
            </a:xfrm>
            <a:prstGeom prst="rect">
              <a:avLst/>
            </a:prstGeom>
          </p:spPr>
        </p:pic>
      </p:grpSp>
      <p:pic>
        <p:nvPicPr>
          <p:cNvPr id="10" name="Picture 2" descr="Telephone Cartoon High Res Stock Images | Shutterstock">
            <a:extLst>
              <a:ext uri="{FF2B5EF4-FFF2-40B4-BE49-F238E27FC236}">
                <a16:creationId xmlns:a16="http://schemas.microsoft.com/office/drawing/2014/main" id="{344B11A5-3108-4C38-811C-E31C28AC1D7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7949" b="13571"/>
          <a:stretch/>
        </p:blipFill>
        <p:spPr bwMode="auto">
          <a:xfrm>
            <a:off x="2763692" y="2834261"/>
            <a:ext cx="2058992" cy="20819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etter in envelope icon cartoon Royalty Free Vector Image">
            <a:extLst>
              <a:ext uri="{FF2B5EF4-FFF2-40B4-BE49-F238E27FC236}">
                <a16:creationId xmlns:a16="http://schemas.microsoft.com/office/drawing/2014/main" id="{E8A8E3F0-859A-4349-96F6-5C2FEDA8C4E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119"/>
          <a:stretch/>
        </p:blipFill>
        <p:spPr bwMode="auto">
          <a:xfrm>
            <a:off x="7238314" y="3100697"/>
            <a:ext cx="1781043" cy="16543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72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F69E922-388F-4667-AF23-1639A5A93FAE}"/>
              </a:ext>
            </a:extLst>
          </p:cNvPr>
          <p:cNvSpPr/>
          <p:nvPr/>
        </p:nvSpPr>
        <p:spPr>
          <a:xfrm>
            <a:off x="-405301" y="1"/>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đọc lại</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03FE1FD-45F3-49A2-B595-E24D94E8ECED}"/>
              </a:ext>
            </a:extLst>
          </p:cNvPr>
          <p:cNvSpPr txBox="1"/>
          <p:nvPr/>
        </p:nvSpPr>
        <p:spPr>
          <a:xfrm>
            <a:off x="665324" y="929149"/>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16" name="TextBox 15">
            <a:extLst>
              <a:ext uri="{FF2B5EF4-FFF2-40B4-BE49-F238E27FC236}">
                <a16:creationId xmlns:a16="http://schemas.microsoft.com/office/drawing/2014/main" id="{DDB1187C-B504-4F16-8D2F-76C2F0854471}"/>
              </a:ext>
            </a:extLst>
          </p:cNvPr>
          <p:cNvSpPr txBox="1"/>
          <p:nvPr/>
        </p:nvSpPr>
        <p:spPr>
          <a:xfrm>
            <a:off x="440807" y="1706128"/>
            <a:ext cx="11061090" cy="4832092"/>
          </a:xfrm>
          <a:prstGeom prst="rect">
            <a:avLst/>
          </a:prstGeom>
          <a:noFill/>
        </p:spPr>
        <p:txBody>
          <a:bodyPr wrap="square" rtlCol="0">
            <a:spAutoFit/>
          </a:bodyPr>
          <a:lstStyle/>
          <a:p>
            <a:pPr indent="515938"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Ngoài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trực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huấn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bay qua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chặng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đường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hàng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số</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nơi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còn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ra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bỏ</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thủy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sóng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biển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chai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đẩy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liền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chục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năm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indent="457200" algn="just" defTabSz="1219170">
              <a:buClr>
                <a:srgbClr val="000000"/>
              </a:buClr>
            </a:pP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594096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DFA81A-90E5-4FCB-9E96-A1EE0D577C34}"/>
              </a:ext>
            </a:extLst>
          </p:cNvPr>
          <p:cNvSpPr txBox="1"/>
          <p:nvPr/>
        </p:nvSpPr>
        <p:spPr>
          <a:xfrm>
            <a:off x="561396" y="1050254"/>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561396" y="1951127"/>
            <a:ext cx="11069207" cy="2955746"/>
          </a:xfrm>
          <a:prstGeom prst="rect">
            <a:avLst/>
          </a:prstGeom>
          <a:noFill/>
        </p:spPr>
        <p:txBody>
          <a:bodyPr wrap="square" rtlCol="0">
            <a:spAutoFit/>
          </a:bodyPr>
          <a:lstStyle/>
          <a:p>
            <a:pPr algn="just" defTabSz="1219170">
              <a:lnSpc>
                <a:spcPct val="150000"/>
              </a:lnSpc>
              <a:buClr>
                <a:srgbClr val="000000"/>
              </a:buClr>
            </a:pPr>
            <a:r>
              <a:rPr lang="en-US"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Ngày </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nay,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đổi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thông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tin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dễ</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dàng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nhiều</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gọi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điện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khác</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in-</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tơ</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nét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mình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cxnSp>
        <p:nvCxnSpPr>
          <p:cNvPr id="11" name="Straight Connector 10">
            <a:extLst>
              <a:ext uri="{FF2B5EF4-FFF2-40B4-BE49-F238E27FC236}">
                <a16:creationId xmlns:a16="http://schemas.microsoft.com/office/drawing/2014/main" id="{667F3DFA-8703-4A30-A302-A2B1A3EB9615}"/>
              </a:ext>
            </a:extLst>
          </p:cNvPr>
          <p:cNvCxnSpPr>
            <a:cxnSpLocks/>
          </p:cNvCxnSpPr>
          <p:nvPr/>
        </p:nvCxnSpPr>
        <p:spPr>
          <a:xfrm flipH="1">
            <a:off x="3587481" y="2024896"/>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08E2F2-7CE8-4564-B835-67006AA5C4E3}"/>
              </a:ext>
            </a:extLst>
          </p:cNvPr>
          <p:cNvCxnSpPr>
            <a:cxnSpLocks/>
          </p:cNvCxnSpPr>
          <p:nvPr/>
        </p:nvCxnSpPr>
        <p:spPr>
          <a:xfrm flipH="1">
            <a:off x="7489637" y="2024896"/>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F0081C-283E-4ADB-BFED-254E69E6BD7B}"/>
              </a:ext>
            </a:extLst>
          </p:cNvPr>
          <p:cNvCxnSpPr>
            <a:cxnSpLocks/>
          </p:cNvCxnSpPr>
          <p:nvPr/>
        </p:nvCxnSpPr>
        <p:spPr>
          <a:xfrm flipH="1">
            <a:off x="11653548" y="2024896"/>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8A001A-176B-4B1A-B714-FF0E34628D4B}"/>
              </a:ext>
            </a:extLst>
          </p:cNvPr>
          <p:cNvCxnSpPr>
            <a:cxnSpLocks/>
          </p:cNvCxnSpPr>
          <p:nvPr/>
        </p:nvCxnSpPr>
        <p:spPr>
          <a:xfrm flipH="1">
            <a:off x="11713250" y="2024896"/>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381BB9-6351-48E4-962E-C14121EB8BCF}"/>
              </a:ext>
            </a:extLst>
          </p:cNvPr>
          <p:cNvCxnSpPr>
            <a:cxnSpLocks/>
          </p:cNvCxnSpPr>
          <p:nvPr/>
        </p:nvCxnSpPr>
        <p:spPr>
          <a:xfrm flipH="1">
            <a:off x="3934664" y="2714427"/>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403553-3DE8-457C-B7FB-183781256A37}"/>
              </a:ext>
            </a:extLst>
          </p:cNvPr>
          <p:cNvCxnSpPr>
            <a:cxnSpLocks/>
          </p:cNvCxnSpPr>
          <p:nvPr/>
        </p:nvCxnSpPr>
        <p:spPr>
          <a:xfrm flipH="1">
            <a:off x="8445213" y="2723854"/>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B962CC-C8CA-4888-AA2F-06ECF4A82A0F}"/>
              </a:ext>
            </a:extLst>
          </p:cNvPr>
          <p:cNvCxnSpPr>
            <a:cxnSpLocks/>
          </p:cNvCxnSpPr>
          <p:nvPr/>
        </p:nvCxnSpPr>
        <p:spPr>
          <a:xfrm flipH="1">
            <a:off x="8513475" y="2714427"/>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3AD1145-4C33-4C6F-811D-B1B897D133C6}"/>
              </a:ext>
            </a:extLst>
          </p:cNvPr>
          <p:cNvCxnSpPr>
            <a:cxnSpLocks/>
          </p:cNvCxnSpPr>
          <p:nvPr/>
        </p:nvCxnSpPr>
        <p:spPr>
          <a:xfrm flipH="1">
            <a:off x="11537850" y="2723854"/>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03F5E8-FB00-43CD-B168-30A033E60759}"/>
              </a:ext>
            </a:extLst>
          </p:cNvPr>
          <p:cNvCxnSpPr>
            <a:cxnSpLocks/>
          </p:cNvCxnSpPr>
          <p:nvPr/>
        </p:nvCxnSpPr>
        <p:spPr>
          <a:xfrm flipH="1">
            <a:off x="10247420" y="3437567"/>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C53A285-1D41-4753-9B03-0365BE25F3BC}"/>
              </a:ext>
            </a:extLst>
          </p:cNvPr>
          <p:cNvCxnSpPr>
            <a:cxnSpLocks/>
          </p:cNvCxnSpPr>
          <p:nvPr/>
        </p:nvCxnSpPr>
        <p:spPr>
          <a:xfrm flipH="1">
            <a:off x="5976595" y="4182478"/>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C8715D-BD68-4E7A-ACC3-53223C83AB2A}"/>
              </a:ext>
            </a:extLst>
          </p:cNvPr>
          <p:cNvCxnSpPr>
            <a:cxnSpLocks/>
          </p:cNvCxnSpPr>
          <p:nvPr/>
        </p:nvCxnSpPr>
        <p:spPr>
          <a:xfrm flipH="1">
            <a:off x="6036297" y="4182478"/>
            <a:ext cx="119405" cy="6103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F1780D-ABBF-4FB9-B7F5-D0D52AF52011}"/>
              </a:ext>
            </a:extLst>
          </p:cNvPr>
          <p:cNvCxnSpPr>
            <a:cxnSpLocks/>
          </p:cNvCxnSpPr>
          <p:nvPr/>
        </p:nvCxnSpPr>
        <p:spPr>
          <a:xfrm flipH="1">
            <a:off x="2557174" y="3384224"/>
            <a:ext cx="13774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A0893-7D43-404F-B869-F1E0836D1525}"/>
              </a:ext>
            </a:extLst>
          </p:cNvPr>
          <p:cNvCxnSpPr>
            <a:cxnSpLocks/>
          </p:cNvCxnSpPr>
          <p:nvPr/>
        </p:nvCxnSpPr>
        <p:spPr>
          <a:xfrm flipH="1">
            <a:off x="7489637" y="2635282"/>
            <a:ext cx="23327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B63FE3-AD91-4840-8A17-C88E33582D0C}"/>
              </a:ext>
            </a:extLst>
          </p:cNvPr>
          <p:cNvCxnSpPr>
            <a:cxnSpLocks/>
          </p:cNvCxnSpPr>
          <p:nvPr/>
        </p:nvCxnSpPr>
        <p:spPr>
          <a:xfrm flipH="1">
            <a:off x="4175742" y="3384224"/>
            <a:ext cx="13774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09718C-4F05-46A5-9559-8AEB950E00F0}"/>
              </a:ext>
            </a:extLst>
          </p:cNvPr>
          <p:cNvCxnSpPr>
            <a:cxnSpLocks/>
          </p:cNvCxnSpPr>
          <p:nvPr/>
        </p:nvCxnSpPr>
        <p:spPr>
          <a:xfrm flipH="1">
            <a:off x="1577043" y="4106945"/>
            <a:ext cx="1960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07068B-765B-43DD-8746-F01B37E427AD}"/>
              </a:ext>
            </a:extLst>
          </p:cNvPr>
          <p:cNvCxnSpPr>
            <a:cxnSpLocks/>
          </p:cNvCxnSpPr>
          <p:nvPr/>
        </p:nvCxnSpPr>
        <p:spPr>
          <a:xfrm flipH="1">
            <a:off x="5585194" y="4106945"/>
            <a:ext cx="29849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EFE81C-D2E7-4565-97E5-AD4708163791}"/>
              </a:ext>
            </a:extLst>
          </p:cNvPr>
          <p:cNvCxnSpPr>
            <a:cxnSpLocks/>
          </p:cNvCxnSpPr>
          <p:nvPr/>
        </p:nvCxnSpPr>
        <p:spPr>
          <a:xfrm flipH="1">
            <a:off x="4844373" y="4836780"/>
            <a:ext cx="9881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EF8F169-7770-4694-B0B1-40FA55972B0E}"/>
              </a:ext>
            </a:extLst>
          </p:cNvPr>
          <p:cNvSpPr/>
          <p:nvPr/>
        </p:nvSpPr>
        <p:spPr>
          <a:xfrm>
            <a:off x="-272566" y="0"/>
            <a:ext cx="4130635"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đọc lại</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752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1409358428"/>
              </p:ext>
            </p:extLst>
          </p:nvPr>
        </p:nvGraphicFramePr>
        <p:xfrm>
          <a:off x="349415" y="3845927"/>
          <a:ext cx="5634661" cy="2804160"/>
        </p:xfrm>
        <a:graphic>
          <a:graphicData uri="http://schemas.openxmlformats.org/drawingml/2006/table">
            <a:tbl>
              <a:tblPr firstRow="1" bandRow="1">
                <a:tableStyleId>{00A15C55-8517-42AA-B614-E9B94910E393}</a:tableStyleId>
              </a:tblPr>
              <a:tblGrid>
                <a:gridCol w="5634661">
                  <a:extLst>
                    <a:ext uri="{9D8B030D-6E8A-4147-A177-3AD203B41FA5}">
                      <a16:colId xmlns:a16="http://schemas.microsoft.com/office/drawing/2014/main" val="824984181"/>
                    </a:ext>
                  </a:extLst>
                </a:gridCol>
              </a:tblGrid>
              <a:tr h="482395">
                <a:tc>
                  <a:txBody>
                    <a:bodyP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marL="121920" marR="121920" marT="60960" marB="60960"/>
                </a:tc>
                <a:extLst>
                  <a:ext uri="{0D108BD9-81ED-4DB2-BD59-A6C34878D82A}">
                    <a16:rowId xmlns:a16="http://schemas.microsoft.com/office/drawing/2014/main" val="1295312965"/>
                  </a:ext>
                </a:extLst>
              </a:tr>
              <a:tr h="1805227">
                <a:tc>
                  <a:txBody>
                    <a:bodyPr/>
                    <a:lstStyle/>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1922879" y="920565"/>
            <a:ext cx="815976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Xếp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dưới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nhóm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21">
            <a:extLst>
              <a:ext uri="{FF2B5EF4-FFF2-40B4-BE49-F238E27FC236}">
                <a16:creationId xmlns:a16="http://schemas.microsoft.com/office/drawing/2014/main" id="{E67BC42C-7CF6-4FAB-997C-6BA4205F5F8F}"/>
              </a:ext>
            </a:extLst>
          </p:cNvPr>
          <p:cNvSpPr/>
          <p:nvPr/>
        </p:nvSpPr>
        <p:spPr>
          <a:xfrm>
            <a:off x="1698171" y="1956360"/>
            <a:ext cx="2197993" cy="503476"/>
          </a:xfrm>
          <a:prstGeom prst="roundRect">
            <a:avLst/>
          </a:prstGeom>
          <a:solidFill>
            <a:srgbClr val="EA7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trò</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4326465" y="1973684"/>
            <a:ext cx="1924912" cy="503476"/>
          </a:xfrm>
          <a:prstGeom prst="roundRect">
            <a:avLst/>
          </a:prstGeom>
          <a:solidFill>
            <a:srgbClr val="EA7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bồ</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câu</a:t>
            </a:r>
            <a:endPar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6359162" y="1995226"/>
            <a:ext cx="2661375" cy="503476"/>
          </a:xfrm>
          <a:prstGeom prst="roundRect">
            <a:avLst/>
          </a:prstGeom>
          <a:solidFill>
            <a:srgbClr val="EA7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chai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thủy</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tinh</a:t>
            </a:r>
            <a:endPar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9236108" y="1995226"/>
            <a:ext cx="846539" cy="503476"/>
          </a:xfrm>
          <a:prstGeom prst="roundRect">
            <a:avLst/>
          </a:prstGeom>
          <a:solidFill>
            <a:srgbClr val="EA7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gửi</a:t>
            </a:r>
            <a:endPar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3253839" y="2786500"/>
            <a:ext cx="1712657" cy="503476"/>
          </a:xfrm>
          <a:prstGeom prst="roundRect">
            <a:avLst/>
          </a:prstGeom>
          <a:solidFill>
            <a:srgbClr val="EA7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trao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đổi</a:t>
            </a:r>
            <a:endPar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5177280" y="2786500"/>
            <a:ext cx="1829161" cy="503476"/>
          </a:xfrm>
          <a:prstGeom prst="roundRect">
            <a:avLst/>
          </a:prstGeom>
          <a:solidFill>
            <a:srgbClr val="EA7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thư</a:t>
            </a:r>
            <a:endPar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Rounded Rectangle 21">
            <a:extLst>
              <a:ext uri="{FF2B5EF4-FFF2-40B4-BE49-F238E27FC236}">
                <a16:creationId xmlns:a16="http://schemas.microsoft.com/office/drawing/2014/main" id="{D15B5ACF-5ECE-430E-8456-701CCEA92010}"/>
              </a:ext>
            </a:extLst>
          </p:cNvPr>
          <p:cNvSpPr/>
          <p:nvPr/>
        </p:nvSpPr>
        <p:spPr>
          <a:xfrm>
            <a:off x="7253380" y="2786498"/>
            <a:ext cx="2235004" cy="503476"/>
          </a:xfrm>
          <a:prstGeom prst="roundRect">
            <a:avLst/>
          </a:prstGeom>
          <a:solidFill>
            <a:srgbClr val="EA7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điện</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thoại</a:t>
            </a:r>
            <a:endPar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749824894"/>
              </p:ext>
            </p:extLst>
          </p:nvPr>
        </p:nvGraphicFramePr>
        <p:xfrm>
          <a:off x="6251377" y="3845927"/>
          <a:ext cx="5634661" cy="2804160"/>
        </p:xfrm>
        <a:graphic>
          <a:graphicData uri="http://schemas.openxmlformats.org/drawingml/2006/table">
            <a:tbl>
              <a:tblPr firstRow="1" bandRow="1">
                <a:tableStyleId>{69012ECD-51FC-41F1-AA8D-1B2483CD663E}</a:tableStyleId>
              </a:tblPr>
              <a:tblGrid>
                <a:gridCol w="5634661">
                  <a:extLst>
                    <a:ext uri="{9D8B030D-6E8A-4147-A177-3AD203B41FA5}">
                      <a16:colId xmlns:a16="http://schemas.microsoft.com/office/drawing/2014/main" val="824984181"/>
                    </a:ext>
                  </a:extLst>
                </a:gridCol>
              </a:tblGrid>
              <a:tr h="504933">
                <a:tc>
                  <a:txBody>
                    <a:bodyP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marL="121920" marR="121920" marT="60960" marB="60960"/>
                </a:tc>
                <a:extLst>
                  <a:ext uri="{0D108BD9-81ED-4DB2-BD59-A6C34878D82A}">
                    <a16:rowId xmlns:a16="http://schemas.microsoft.com/office/drawing/2014/main" val="1295312965"/>
                  </a:ext>
                </a:extLst>
              </a:tr>
              <a:tr h="2075836">
                <a:tc>
                  <a:txBody>
                    <a:bodyPr/>
                    <a:lstStyle/>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l"/>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15" name="Rectangle: Rounded Corners 14">
            <a:extLst>
              <a:ext uri="{FF2B5EF4-FFF2-40B4-BE49-F238E27FC236}">
                <a16:creationId xmlns:a16="http://schemas.microsoft.com/office/drawing/2014/main" id="{5A5D8E13-6D3F-4893-9A7F-53CD04C9528B}"/>
              </a:ext>
            </a:extLst>
          </p:cNvPr>
          <p:cNvSpPr/>
          <p:nvPr/>
        </p:nvSpPr>
        <p:spPr>
          <a:xfrm>
            <a:off x="-552505" y="-14506"/>
            <a:ext cx="5500078"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tập theo văn bản đọc</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5464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66667E-6 4.81481E-6 L 0.39961 0.38472 " pathEditMode="relative" rAng="0" ptsTypes="AA">
                                      <p:cBhvr>
                                        <p:cTn id="38" dur="2000" fill="hold"/>
                                        <p:tgtEl>
                                          <p:spTgt spid="10"/>
                                        </p:tgtEl>
                                        <p:attrNameLst>
                                          <p:attrName>ppt_x</p:attrName>
                                          <p:attrName>ppt_y</p:attrName>
                                        </p:attrNameLst>
                                      </p:cBhvr>
                                      <p:rCtr x="19831" y="18889"/>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95833E-6 4.44444E-6 L -0.2944 0.36805 " pathEditMode="relative" rAng="0" ptsTypes="AA">
                                      <p:cBhvr>
                                        <p:cTn id="42" dur="2000" fill="hold"/>
                                        <p:tgtEl>
                                          <p:spTgt spid="11"/>
                                        </p:tgtEl>
                                        <p:attrNameLst>
                                          <p:attrName>ppt_x</p:attrName>
                                          <p:attrName>ppt_y</p:attrName>
                                        </p:attrNameLst>
                                      </p:cBhvr>
                                      <p:rCtr x="-14727" y="18403"/>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8.33333E-7 3.7037E-6 L -0.25938 0.36851 " pathEditMode="relative" rAng="0" ptsTypes="AA">
                                      <p:cBhvr>
                                        <p:cTn id="46" dur="2000" fill="hold"/>
                                        <p:tgtEl>
                                          <p:spTgt spid="14"/>
                                        </p:tgtEl>
                                        <p:attrNameLst>
                                          <p:attrName>ppt_x</p:attrName>
                                          <p:attrName>ppt_y</p:attrName>
                                        </p:attrNameLst>
                                      </p:cBhvr>
                                      <p:rCtr x="-12969" y="1842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2.5E-6 -0.00834 L 0.00794 0.37801 " pathEditMode="relative" rAng="0" ptsTypes="AA">
                                      <p:cBhvr>
                                        <p:cTn id="50" dur="2000" fill="hold"/>
                                        <p:tgtEl>
                                          <p:spTgt spid="17"/>
                                        </p:tgtEl>
                                        <p:attrNameLst>
                                          <p:attrName>ppt_x</p:attrName>
                                          <p:attrName>ppt_y</p:attrName>
                                        </p:attrNameLst>
                                      </p:cBhvr>
                                      <p:rCtr x="391" y="19306"/>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0.06055 -0.04444 L 0.28594 0.42292 " pathEditMode="relative" rAng="0" ptsTypes="AA">
                                      <p:cBhvr>
                                        <p:cTn id="54" dur="2000" fill="hold"/>
                                        <p:tgtEl>
                                          <p:spTgt spid="18"/>
                                        </p:tgtEl>
                                        <p:attrNameLst>
                                          <p:attrName>ppt_x</p:attrName>
                                          <p:attrName>ppt_y</p:attrName>
                                        </p:attrNameLst>
                                      </p:cBhvr>
                                      <p:rCtr x="17318" y="23356"/>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6.25E-7 -4.07407E-6 L -0.36029 0.42292 " pathEditMode="relative" rAng="0" ptsTypes="AA">
                                      <p:cBhvr>
                                        <p:cTn id="58" dur="2000" fill="hold"/>
                                        <p:tgtEl>
                                          <p:spTgt spid="19"/>
                                        </p:tgtEl>
                                        <p:attrNameLst>
                                          <p:attrName>ppt_x</p:attrName>
                                          <p:attrName>ppt_y</p:attrName>
                                        </p:attrNameLst>
                                      </p:cBhvr>
                                      <p:rCtr x="-18021" y="21134"/>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45833E-6 -4.07407E-6 L -0.33177 0.42292 " pathEditMode="relative" rAng="0" ptsTypes="AA">
                                      <p:cBhvr>
                                        <p:cTn id="62" dur="2000" fill="hold"/>
                                        <p:tgtEl>
                                          <p:spTgt spid="20"/>
                                        </p:tgtEl>
                                        <p:attrNameLst>
                                          <p:attrName>ppt_x</p:attrName>
                                          <p:attrName>ppt_y</p:attrName>
                                        </p:attrNameLst>
                                      </p:cBhvr>
                                      <p:rCtr x="-16589" y="2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0" y="687881"/>
            <a:ext cx="7835088" cy="820674"/>
          </a:xfrm>
          <a:prstGeom prst="rect">
            <a:avLst/>
          </a:prstGeom>
          <a:noFill/>
        </p:spPr>
        <p:txBody>
          <a:bodyPr wrap="square" rtlCol="0">
            <a:spAutoFit/>
          </a:bodyPr>
          <a:lstStyle/>
          <a:p>
            <a:pPr algn="ctr" defTabSz="1219170">
              <a:lnSpc>
                <a:spcPct val="150000"/>
              </a:lnSpc>
              <a:buClr>
                <a:srgbClr val="000000"/>
              </a:buClr>
            </a:pPr>
            <a:r>
              <a:rPr lang="en-US" sz="36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vi-VN" sz="36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tiếp</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hoàn</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 name="TextBox 4">
            <a:extLst>
              <a:ext uri="{FF2B5EF4-FFF2-40B4-BE49-F238E27FC236}">
                <a16:creationId xmlns:a16="http://schemas.microsoft.com/office/drawing/2014/main" id="{ED90485A-1F92-43E3-8CAC-3AA1835A2EDD}"/>
              </a:ext>
            </a:extLst>
          </p:cNvPr>
          <p:cNvSpPr txBox="1"/>
          <p:nvPr/>
        </p:nvSpPr>
        <p:spPr>
          <a:xfrm>
            <a:off x="349045" y="1513631"/>
            <a:ext cx="6997343" cy="730200"/>
          </a:xfrm>
          <a:prstGeom prst="rect">
            <a:avLst/>
          </a:prstGeom>
          <a:noFill/>
        </p:spPr>
        <p:txBody>
          <a:bodyPr wrap="square" rtlCol="0">
            <a:spAutoFit/>
          </a:bodyPr>
          <a:lstStyle/>
          <a:p>
            <a:pPr algn="ctr" defTabSz="1219170">
              <a:lnSpc>
                <a:spcPct val="150000"/>
              </a:lnSpc>
              <a:buClr>
                <a:srgbClr val="000000"/>
              </a:buCl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Nhờ</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in-</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tơ</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nét</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A218A802-E86A-412A-9FA2-9ADAC84A2F68}"/>
              </a:ext>
            </a:extLst>
          </p:cNvPr>
          <p:cNvSpPr txBox="1"/>
          <p:nvPr/>
        </p:nvSpPr>
        <p:spPr>
          <a:xfrm>
            <a:off x="5755941" y="1523783"/>
            <a:ext cx="6087014" cy="754694"/>
          </a:xfrm>
          <a:prstGeom prst="rect">
            <a:avLst/>
          </a:prstGeom>
          <a:solidFill>
            <a:srgbClr val="EDFBFF"/>
          </a:solidFill>
        </p:spPr>
        <p:txBody>
          <a:bodyPr wrap="square" rtlCol="0">
            <a:spAutoFit/>
          </a:bodyPr>
          <a:lstStyle/>
          <a:p>
            <a:pPr algn="just" defTabSz="1219170">
              <a:lnSpc>
                <a:spcPct val="150000"/>
              </a:lnSpc>
              <a:buClr>
                <a:srgbClr val="000000"/>
              </a:buClr>
            </a:pP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nói chuyện với mình, </a:t>
            </a:r>
            <a:endPar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1754422D-0E13-46B1-AB5A-D84ED332FA9E}"/>
              </a:ext>
            </a:extLst>
          </p:cNvPr>
          <p:cNvSpPr txBox="1"/>
          <p:nvPr/>
        </p:nvSpPr>
        <p:spPr>
          <a:xfrm>
            <a:off x="465341" y="2219763"/>
            <a:ext cx="9725794" cy="754694"/>
          </a:xfrm>
          <a:prstGeom prst="rect">
            <a:avLst/>
          </a:prstGeom>
          <a:solidFill>
            <a:srgbClr val="EDFBFF"/>
          </a:solidFill>
        </p:spPr>
        <p:txBody>
          <a:bodyPr wrap="square">
            <a:spAutoFit/>
          </a:bodyPr>
          <a:lstStyle/>
          <a:p>
            <a:pPr defTabSz="1219170">
              <a:lnSpc>
                <a:spcPct val="150000"/>
              </a:lnSpc>
              <a:buClr>
                <a:srgbClr val="000000"/>
              </a:buClr>
            </a:pPr>
            <a:r>
              <a:rPr lang="en-US" sz="3200"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dù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rất</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FE99AE78-FBB6-4A25-BC3B-E0DE7F8960B7}"/>
              </a:ext>
            </a:extLst>
          </p:cNvPr>
          <p:cNvGrpSpPr/>
          <p:nvPr/>
        </p:nvGrpSpPr>
        <p:grpSpPr>
          <a:xfrm>
            <a:off x="0" y="3443941"/>
            <a:ext cx="12192000" cy="3483916"/>
            <a:chOff x="0" y="3443941"/>
            <a:chExt cx="12192000" cy="3483916"/>
          </a:xfrm>
        </p:grpSpPr>
        <p:pic>
          <p:nvPicPr>
            <p:cNvPr id="7" name="Picture 6">
              <a:extLst>
                <a:ext uri="{FF2B5EF4-FFF2-40B4-BE49-F238E27FC236}">
                  <a16:creationId xmlns:a16="http://schemas.microsoft.com/office/drawing/2014/main" id="{462E0FF0-6524-4D9B-A72B-97ABA21C1E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0" y="3443941"/>
              <a:ext cx="12192000" cy="3483916"/>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A3EE32F0-E74F-49E4-A321-991AFFF13A70}"/>
                </a:ext>
              </a:extLst>
            </p:cNvPr>
            <p:cNvSpPr/>
            <p:nvPr/>
          </p:nvSpPr>
          <p:spPr>
            <a:xfrm>
              <a:off x="221226" y="3554360"/>
              <a:ext cx="5353664" cy="2020529"/>
            </a:xfrm>
            <a:prstGeom prst="roundRect">
              <a:avLst>
                <a:gd name="adj" fmla="val 34915"/>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a16="http://schemas.microsoft.com/office/drawing/2014/main" id="{61D9FCE7-01C1-4447-BB3A-08F504B219B9}"/>
              </a:ext>
            </a:extLst>
          </p:cNvPr>
          <p:cNvSpPr/>
          <p:nvPr/>
        </p:nvSpPr>
        <p:spPr>
          <a:xfrm>
            <a:off x="-552505" y="-14506"/>
            <a:ext cx="5500078" cy="584775"/>
          </a:xfrm>
          <a:prstGeom prst="roundRect">
            <a:avLst>
              <a:gd name="adj" fmla="val 50000"/>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a:t>
            </a:r>
            <a:r>
              <a:rPr lang="en-US" sz="2800">
                <a:solidFill>
                  <a:prstClr val="white"/>
                </a:solidFill>
                <a:latin typeface="Arial-Rounded" panose="020B0500000000000000" pitchFamily="34" charset="0"/>
                <a:ea typeface="Arial-Rounded" panose="020B0500000000000000" pitchFamily="34" charset="0"/>
                <a:cs typeface="Arial-Rounded" panose="020B0500000000000000" pitchFamily="34" charset="0"/>
              </a:rPr>
              <a:t>n tập theo văn bản đọc</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8505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left)">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D6E1DF-EBF7-46EF-B826-75C830EAD82F}"/>
              </a:ext>
            </a:extLst>
          </p:cNvPr>
          <p:cNvSpPr/>
          <p:nvPr/>
        </p:nvSpPr>
        <p:spPr>
          <a:xfrm>
            <a:off x="3190715" y="1061884"/>
            <a:ext cx="6439982" cy="2566219"/>
          </a:xfrm>
          <a:prstGeom prst="roundRect">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9">
            <a:extLst>
              <a:ext uri="{FF2B5EF4-FFF2-40B4-BE49-F238E27FC236}">
                <a16:creationId xmlns:a16="http://schemas.microsoft.com/office/drawing/2014/main" id="{797ED50A-16D4-4E1A-B7C2-57DCF5DCF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457" y="3965608"/>
            <a:ext cx="1941756" cy="2808379"/>
          </a:xfrm>
          <a:prstGeom prst="rect">
            <a:avLst/>
          </a:prstGeom>
        </p:spPr>
      </p:pic>
      <p:pic>
        <p:nvPicPr>
          <p:cNvPr id="11" name="图片 2">
            <a:extLst>
              <a:ext uri="{FF2B5EF4-FFF2-40B4-BE49-F238E27FC236}">
                <a16:creationId xmlns:a16="http://schemas.microsoft.com/office/drawing/2014/main" id="{FA5D2480-5A11-4C8D-8AA1-CFE9DB8808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12" name="图片 4">
            <a:extLst>
              <a:ext uri="{FF2B5EF4-FFF2-40B4-BE49-F238E27FC236}">
                <a16:creationId xmlns:a16="http://schemas.microsoft.com/office/drawing/2014/main" id="{2E45865E-0E19-4341-8F3F-0D941EB73D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sp>
        <p:nvSpPr>
          <p:cNvPr id="13" name="Rectangle 12">
            <a:extLst>
              <a:ext uri="{FF2B5EF4-FFF2-40B4-BE49-F238E27FC236}">
                <a16:creationId xmlns:a16="http://schemas.microsoft.com/office/drawing/2014/main" id="{CB063CF2-A369-44E0-956F-7BFC18554796}"/>
              </a:ext>
            </a:extLst>
          </p:cNvPr>
          <p:cNvSpPr/>
          <p:nvPr/>
        </p:nvSpPr>
        <p:spPr>
          <a:xfrm>
            <a:off x="4305802" y="1257876"/>
            <a:ext cx="4209807" cy="2062296"/>
          </a:xfrm>
          <a:prstGeom prst="rect">
            <a:avLst/>
          </a:prstGeom>
        </p:spPr>
        <p:txBody>
          <a:bodyPr wrap="none">
            <a:spAutoFit/>
          </a:bodyPr>
          <a:lstStyle/>
          <a:p>
            <a:pPr algn="ctr" defTabSz="914377"/>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Hôm</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nay, </a:t>
            </a:r>
          </a:p>
          <a:p>
            <a:pPr algn="ctr" defTabSz="914377"/>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đã</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endPar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nội</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dung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00489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FEBAE1-3357-467E-A6DE-3E135BE26CA1}"/>
              </a:ext>
            </a:extLst>
          </p:cNvPr>
          <p:cNvPicPr>
            <a:picLocks noChangeAspect="1"/>
          </p:cNvPicPr>
          <p:nvPr/>
        </p:nvPicPr>
        <p:blipFill>
          <a:blip r:embed="rId3"/>
          <a:stretch>
            <a:fillRect/>
          </a:stretch>
        </p:blipFill>
        <p:spPr>
          <a:xfrm>
            <a:off x="0" y="0"/>
            <a:ext cx="12192000" cy="6860956"/>
          </a:xfrm>
          <a:prstGeom prst="rect">
            <a:avLst/>
          </a:prstGeom>
        </p:spPr>
      </p:pic>
      <p:sp>
        <p:nvSpPr>
          <p:cNvPr id="15" name="Rectangle 14">
            <a:extLst>
              <a:ext uri="{FF2B5EF4-FFF2-40B4-BE49-F238E27FC236}">
                <a16:creationId xmlns:a16="http://schemas.microsoft.com/office/drawing/2014/main" id="{17421532-DBC8-44D4-A4CA-0C262053432D}"/>
              </a:ext>
            </a:extLst>
          </p:cNvPr>
          <p:cNvSpPr/>
          <p:nvPr/>
        </p:nvSpPr>
        <p:spPr>
          <a:xfrm>
            <a:off x="840658" y="958645"/>
            <a:ext cx="10751574" cy="477847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40F0310-D417-4057-B7CD-1E326C1B0019}"/>
              </a:ext>
            </a:extLst>
          </p:cNvPr>
          <p:cNvSpPr txBox="1"/>
          <p:nvPr/>
        </p:nvSpPr>
        <p:spPr>
          <a:xfrm>
            <a:off x="840658" y="1455058"/>
            <a:ext cx="2568575" cy="378565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i="0" u="none" strike="noStrike" kern="1200" normalizeH="0" baseline="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6000" i="0" u="none" strike="noStrike" kern="1200" normalizeH="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 CẦU CẦN ĐẠT</a:t>
            </a:r>
            <a:endParaRPr kumimoji="0" lang="zh-CN" altLang="en-US" sz="6000"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71"/>
          <p:cNvSpPr txBox="1"/>
          <p:nvPr/>
        </p:nvSpPr>
        <p:spPr>
          <a:xfrm>
            <a:off x="3996310" y="1471503"/>
            <a:ext cx="7008845" cy="1077218"/>
          </a:xfrm>
          <a:prstGeom prst="rect">
            <a:avLst/>
          </a:prstGeom>
          <a:noFill/>
          <a:ln w="9525">
            <a:noFill/>
          </a:ln>
        </p:spPr>
        <p:txBody>
          <a:bodyPr wrap="square">
            <a:spAutoFit/>
          </a:bodyPr>
          <a:lstStyle/>
          <a:p>
            <a:pPr marL="457200" indent="-457200" eaLnBrk="0" hangingPunct="0">
              <a:buFont typeface="Wingdings" panose="05000000000000000000" pitchFamily="2" charset="2"/>
              <a:buChar char="v"/>
            </a:pP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 đúng, rõ ràng </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 ngắt hơi ở chỗ có đấu câu</a:t>
            </a:r>
            <a:endParaRPr lang="zh-CN" alt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71"/>
          <p:cNvSpPr txBox="1"/>
          <p:nvPr/>
        </p:nvSpPr>
        <p:spPr>
          <a:xfrm>
            <a:off x="3996310" y="2886219"/>
            <a:ext cx="5265015" cy="1077218"/>
          </a:xfrm>
          <a:prstGeom prst="rect">
            <a:avLst/>
          </a:prstGeom>
          <a:noFill/>
          <a:ln w="9525">
            <a:noFill/>
          </a:ln>
        </p:spPr>
        <p:txBody>
          <a:bodyPr wrap="square">
            <a:spAutoFit/>
          </a:bodyPr>
          <a:lstStyle/>
          <a:p>
            <a:pPr marL="457200" lvl="0" indent="-457200" eaLnBrk="0" hangingPunct="0">
              <a:buFont typeface="Wingdings" panose="05000000000000000000" pitchFamily="2" charset="2"/>
              <a:buChar char="v"/>
            </a:pPr>
            <a:r>
              <a:rPr lang="en-US" altLang="zh-C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lang="zh-CN" alt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3996310" y="4124613"/>
            <a:ext cx="7008845" cy="1569660"/>
          </a:xfrm>
          <a:prstGeom prst="rect">
            <a:avLst/>
          </a:prstGeom>
          <a:noFill/>
          <a:ln w="9525">
            <a:noFill/>
          </a:ln>
        </p:spPr>
        <p:txBody>
          <a:bodyPr wrap="square">
            <a:spAutoFit/>
          </a:bodyPr>
          <a:lstStyle/>
          <a:p>
            <a:pPr marL="457200" indent="-457200" algn="just" eaLnBrk="0" hangingPunct="0">
              <a:buFont typeface="Wingdings" panose="05000000000000000000" pitchFamily="2" charset="2"/>
              <a:buChar char="v"/>
            </a:pP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được:</a:t>
            </a: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cách trao đổi, trò chuyện khi ở xa</a:t>
            </a:r>
          </a:p>
          <a:p>
            <a:pPr marL="457200" lvl="0" indent="-457200" algn="just" eaLnBrk="0" hangingPunct="0">
              <a:buFont typeface="Wingdings" panose="05000000000000000000" pitchFamily="2" charset="2"/>
              <a:buChar char="v"/>
            </a:pPr>
            <a:endParaRPr lang="zh-CN" alt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688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2CC519-7A5F-43DB-B1AF-F4D53AC478F5}"/>
              </a:ext>
            </a:extLst>
          </p:cNvPr>
          <p:cNvPicPr>
            <a:picLocks noChangeAspect="1"/>
          </p:cNvPicPr>
          <p:nvPr/>
        </p:nvPicPr>
        <p:blipFill>
          <a:blip r:embed="rId2"/>
          <a:stretch>
            <a:fillRect/>
          </a:stretch>
        </p:blipFill>
        <p:spPr>
          <a:xfrm>
            <a:off x="0" y="0"/>
            <a:ext cx="12192000" cy="6860956"/>
          </a:xfrm>
          <a:prstGeom prst="rect">
            <a:avLst/>
          </a:prstGeom>
        </p:spPr>
      </p:pic>
      <p:sp>
        <p:nvSpPr>
          <p:cNvPr id="9" name="TextBox 8">
            <a:extLst>
              <a:ext uri="{FF2B5EF4-FFF2-40B4-BE49-F238E27FC236}">
                <a16:creationId xmlns:a16="http://schemas.microsoft.com/office/drawing/2014/main" id="{75CE692B-13ED-4D1D-9E14-092AA89C5C22}"/>
              </a:ext>
            </a:extLst>
          </p:cNvPr>
          <p:cNvSpPr txBox="1"/>
          <p:nvPr/>
        </p:nvSpPr>
        <p:spPr>
          <a:xfrm>
            <a:off x="2164201" y="969667"/>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8DEED8D-3F87-4CEF-A674-78B76FD9B538}"/>
              </a:ext>
            </a:extLst>
          </p:cNvPr>
          <p:cNvSpPr txBox="1"/>
          <p:nvPr/>
        </p:nvSpPr>
        <p:spPr>
          <a:xfrm>
            <a:off x="3741888" y="2351782"/>
            <a:ext cx="6590805" cy="1077218"/>
          </a:xfrm>
          <a:prstGeom prst="rect">
            <a:avLst/>
          </a:prstGeom>
          <a:noFill/>
        </p:spPr>
        <p:txBody>
          <a:bodyPr wrap="square" rtlCol="0">
            <a:spAutoFit/>
          </a:bodyPr>
          <a:lstStyle/>
          <a:p>
            <a:pPr marL="285750" indent="-285750">
              <a:buFontTx/>
              <a:buChar char="-"/>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Chuẩn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err="1">
                <a:latin typeface="Arial-Rounded" panose="020B0500000000000000" pitchFamily="34" charset="0"/>
                <a:ea typeface="Arial-Rounded" panose="020B0500000000000000" pitchFamily="34" charset="0"/>
                <a:cs typeface="Arial-Rounded" panose="020B0500000000000000" pitchFamily="34" charset="0"/>
              </a:rPr>
              <a:t>bị</a:t>
            </a:r>
            <a:r>
              <a:rPr lang="en-US" sz="3200" b="1">
                <a:latin typeface="Arial-Rounded" panose="020B0500000000000000" pitchFamily="34" charset="0"/>
                <a:ea typeface="Arial-Rounded" panose="020B0500000000000000" pitchFamily="34" charset="0"/>
                <a:cs typeface="Arial-Rounded" panose="020B0500000000000000" pitchFamily="34" charset="0"/>
              </a:rPr>
              <a:t> bài học sau.</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9338CB-6475-40C8-8BC2-0508FEC76CF5}"/>
              </a:ext>
            </a:extLst>
          </p:cNvPr>
          <p:cNvPicPr>
            <a:picLocks noChangeAspect="1"/>
          </p:cNvPicPr>
          <p:nvPr/>
        </p:nvPicPr>
        <p:blipFill>
          <a:blip r:embed="rId3"/>
          <a:stretch>
            <a:fillRect/>
          </a:stretch>
        </p:blipFill>
        <p:spPr>
          <a:xfrm>
            <a:off x="0" y="0"/>
            <a:ext cx="12192000" cy="6857999"/>
          </a:xfrm>
          <a:prstGeom prst="rect">
            <a:avLst/>
          </a:prstGeom>
        </p:spPr>
      </p:pic>
      <p:sp>
        <p:nvSpPr>
          <p:cNvPr id="22" name="TextBox 31">
            <a:extLst>
              <a:ext uri="{FF2B5EF4-FFF2-40B4-BE49-F238E27FC236}">
                <a16:creationId xmlns:a16="http://schemas.microsoft.com/office/drawing/2014/main" id="{CC936787-8626-453E-90F4-82C49483CFA4}"/>
              </a:ext>
            </a:extLst>
          </p:cNvPr>
          <p:cNvSpPr txBox="1"/>
          <p:nvPr/>
        </p:nvSpPr>
        <p:spPr>
          <a:xfrm>
            <a:off x="1908790" y="1537099"/>
            <a:ext cx="8374419" cy="1733680"/>
          </a:xfrm>
          <a:prstGeom prst="rect">
            <a:avLst/>
          </a:prstGeom>
          <a:noFill/>
          <a:ln w="9525">
            <a:noFill/>
          </a:ln>
        </p:spPr>
        <p:txBody>
          <a:bodyPr wrap="square">
            <a:spAutoFit/>
          </a:bodyPr>
          <a:lstStyle/>
          <a:p>
            <a:pPr algn="ctr" defTabSz="914377"/>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p>
          <a:p>
            <a:pPr algn="ctr" defTabSz="914377"/>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ngoan</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53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giỏi</a:t>
            </a:r>
            <a:endParaRPr lang="zh-CN" altLang="en-US"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2099" y="5013602"/>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387" y="4906650"/>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2"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3"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992099" y="5005076"/>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5"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584387" y="4915176"/>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6" action="ppaction://hlinksldjump"/>
            <a:extLst>
              <a:ext uri="{FF2B5EF4-FFF2-40B4-BE49-F238E27FC236}">
                <a16:creationId xmlns:a16="http://schemas.microsoft.com/office/drawing/2014/main" id="{D00BF6A2-E192-4308-90DE-ADA291EFB018}"/>
              </a:ext>
            </a:extLst>
          </p:cNvPr>
          <p:cNvSpPr/>
          <p:nvPr/>
        </p:nvSpPr>
        <p:spPr>
          <a:xfrm>
            <a:off x="9294920" y="6187736"/>
            <a:ext cx="2112886" cy="627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fill="remove" nodeType="clickEffect">
                                  <p:stCondLst>
                                    <p:cond delay="0"/>
                                  </p:stCondLst>
                                  <p:childTnLst>
                                    <p:animClr clrSpc="rgb" dir="cw">
                                      <p:cBhvr override="childStyle">
                                        <p:cTn id="69" dur="250" autoRev="1" fill="remove"/>
                                        <p:tgtEl>
                                          <p:spTgt spid="25"/>
                                        </p:tgtEl>
                                        <p:attrNameLst>
                                          <p:attrName>style.color</p:attrName>
                                        </p:attrNameLst>
                                      </p:cBhvr>
                                      <p:to>
                                        <a:schemeClr val="bg1"/>
                                      </p:to>
                                    </p:animClr>
                                    <p:animClr clrSpc="rgb" dir="cw">
                                      <p:cBhvr>
                                        <p:cTn id="70" dur="250" autoRev="1" fill="remove"/>
                                        <p:tgtEl>
                                          <p:spTgt spid="25"/>
                                        </p:tgtEl>
                                        <p:attrNameLst>
                                          <p:attrName>fillcolor</p:attrName>
                                        </p:attrNameLst>
                                      </p:cBhvr>
                                      <p:to>
                                        <a:schemeClr val="bg1"/>
                                      </p:to>
                                    </p:animClr>
                                    <p:set>
                                      <p:cBhvr>
                                        <p:cTn id="71" dur="250" autoRev="1" fill="remove"/>
                                        <p:tgtEl>
                                          <p:spTgt spid="25"/>
                                        </p:tgtEl>
                                        <p:attrNameLst>
                                          <p:attrName>fill.type</p:attrName>
                                        </p:attrNameLst>
                                      </p:cBhvr>
                                      <p:to>
                                        <p:strVal val="solid"/>
                                      </p:to>
                                    </p:set>
                                    <p:set>
                                      <p:cBhvr>
                                        <p:cTn id="7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EE0F13-FD2C-4367-A85D-339B06FD0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Buổi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mã</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8388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nodeType="clickEffect">
                                  <p:stCondLst>
                                    <p:cond delay="0"/>
                                  </p:stCondLst>
                                  <p:childTnLst>
                                    <p:animClr clrSpc="rgb" dir="cw">
                                      <p:cBhvr override="childStyle">
                                        <p:cTn id="19" dur="250" autoRev="1" fill="remove"/>
                                        <p:tgtEl>
                                          <p:spTgt spid="6"/>
                                        </p:tgtEl>
                                        <p:attrNameLst>
                                          <p:attrName>style.color</p:attrName>
                                        </p:attrNameLst>
                                      </p:cBhvr>
                                      <p:to>
                                        <a:schemeClr val="bg1"/>
                                      </p:to>
                                    </p:animClr>
                                    <p:animClr clrSpc="rgb" dir="cw">
                                      <p:cBhvr>
                                        <p:cTn id="20" dur="250" autoRev="1" fill="remove"/>
                                        <p:tgtEl>
                                          <p:spTgt spid="6"/>
                                        </p:tgtEl>
                                        <p:attrNameLst>
                                          <p:attrName>fillcolor</p:attrName>
                                        </p:attrNameLst>
                                      </p:cBhvr>
                                      <p:to>
                                        <a:schemeClr val="bg1"/>
                                      </p:to>
                                    </p:animClr>
                                    <p:set>
                                      <p:cBhvr>
                                        <p:cTn id="21" dur="250" autoRev="1" fill="remove"/>
                                        <p:tgtEl>
                                          <p:spTgt spid="6"/>
                                        </p:tgtEl>
                                        <p:attrNameLst>
                                          <p:attrName>fill.type</p:attrName>
                                        </p:attrNameLst>
                                      </p:cBhvr>
                                      <p:to>
                                        <p:strVal val="solid"/>
                                      </p:to>
                                    </p:set>
                                    <p:set>
                                      <p:cBhvr>
                                        <p:cTn id="22" dur="250" autoRev="1" fill="remove"/>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39746-7A57-4C15-A2CD-EA82CAD0B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Phật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hài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91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nodeType="clickEffect">
                                  <p:stCondLst>
                                    <p:cond delay="0"/>
                                  </p:stCondLst>
                                  <p:childTnLst>
                                    <p:animClr clrSpc="rgb" dir="cw">
                                      <p:cBhvr override="childStyle">
                                        <p:cTn id="19" dur="250" autoRev="1" fill="remove"/>
                                        <p:tgtEl>
                                          <p:spTgt spid="6"/>
                                        </p:tgtEl>
                                        <p:attrNameLst>
                                          <p:attrName>style.color</p:attrName>
                                        </p:attrNameLst>
                                      </p:cBhvr>
                                      <p:to>
                                        <a:schemeClr val="bg1"/>
                                      </p:to>
                                    </p:animClr>
                                    <p:animClr clrSpc="rgb" dir="cw">
                                      <p:cBhvr>
                                        <p:cTn id="20" dur="250" autoRev="1" fill="remove"/>
                                        <p:tgtEl>
                                          <p:spTgt spid="6"/>
                                        </p:tgtEl>
                                        <p:attrNameLst>
                                          <p:attrName>fillcolor</p:attrName>
                                        </p:attrNameLst>
                                      </p:cBhvr>
                                      <p:to>
                                        <a:schemeClr val="bg1"/>
                                      </p:to>
                                    </p:animClr>
                                    <p:set>
                                      <p:cBhvr>
                                        <p:cTn id="21" dur="250" autoRev="1" fill="remove"/>
                                        <p:tgtEl>
                                          <p:spTgt spid="6"/>
                                        </p:tgtEl>
                                        <p:attrNameLst>
                                          <p:attrName>fill.type</p:attrName>
                                        </p:attrNameLst>
                                      </p:cBhvr>
                                      <p:to>
                                        <p:strVal val="solid"/>
                                      </p:to>
                                    </p:set>
                                    <p:set>
                                      <p:cBhvr>
                                        <p:cTn id="22" dur="250" autoRev="1" fill="remove"/>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66FAFA-D152-498E-A7C5-CFE71D33C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mã</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cún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nhờ</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mã</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lễ</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661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nodeType="clickEffect">
                                  <p:stCondLst>
                                    <p:cond delay="0"/>
                                  </p:stCondLst>
                                  <p:childTnLst>
                                    <p:animClr clrSpc="rgb" dir="cw">
                                      <p:cBhvr override="childStyle">
                                        <p:cTn id="19" dur="250" autoRev="1" fill="remove"/>
                                        <p:tgtEl>
                                          <p:spTgt spid="6"/>
                                        </p:tgtEl>
                                        <p:attrNameLst>
                                          <p:attrName>style.color</p:attrName>
                                        </p:attrNameLst>
                                      </p:cBhvr>
                                      <p:to>
                                        <a:schemeClr val="bg1"/>
                                      </p:to>
                                    </p:animClr>
                                    <p:animClr clrSpc="rgb" dir="cw">
                                      <p:cBhvr>
                                        <p:cTn id="20" dur="250" autoRev="1" fill="remove"/>
                                        <p:tgtEl>
                                          <p:spTgt spid="6"/>
                                        </p:tgtEl>
                                        <p:attrNameLst>
                                          <p:attrName>fillcolor</p:attrName>
                                        </p:attrNameLst>
                                      </p:cBhvr>
                                      <p:to>
                                        <a:schemeClr val="bg1"/>
                                      </p:to>
                                    </p:animClr>
                                    <p:set>
                                      <p:cBhvr>
                                        <p:cTn id="21" dur="250" autoRev="1" fill="remove"/>
                                        <p:tgtEl>
                                          <p:spTgt spid="6"/>
                                        </p:tgtEl>
                                        <p:attrNameLst>
                                          <p:attrName>fill.type</p:attrName>
                                        </p:attrNameLst>
                                      </p:cBhvr>
                                      <p:to>
                                        <p:strVal val="solid"/>
                                      </p:to>
                                    </p:set>
                                    <p:set>
                                      <p:cBhvr>
                                        <p:cTn id="22" dur="250" autoRev="1" fill="remove"/>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7937B0-96FF-46E2-B299-EA632CE19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cô</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bỏ</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dê</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lăng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lỗ</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11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nodeType="clickEffect">
                                  <p:stCondLst>
                                    <p:cond delay="0"/>
                                  </p:stCondLst>
                                  <p:childTnLst>
                                    <p:animClr clrSpc="rgb" dir="cw">
                                      <p:cBhvr override="childStyle">
                                        <p:cTn id="19" dur="250" autoRev="1" fill="remove"/>
                                        <p:tgtEl>
                                          <p:spTgt spid="6"/>
                                        </p:tgtEl>
                                        <p:attrNameLst>
                                          <p:attrName>style.color</p:attrName>
                                        </p:attrNameLst>
                                      </p:cBhvr>
                                      <p:to>
                                        <a:schemeClr val="bg1"/>
                                      </p:to>
                                    </p:animClr>
                                    <p:animClr clrSpc="rgb" dir="cw">
                                      <p:cBhvr>
                                        <p:cTn id="20" dur="250" autoRev="1" fill="remove"/>
                                        <p:tgtEl>
                                          <p:spTgt spid="6"/>
                                        </p:tgtEl>
                                        <p:attrNameLst>
                                          <p:attrName>fillcolor</p:attrName>
                                        </p:attrNameLst>
                                      </p:cBhvr>
                                      <p:to>
                                        <a:schemeClr val="bg1"/>
                                      </p:to>
                                    </p:animClr>
                                    <p:set>
                                      <p:cBhvr>
                                        <p:cTn id="21" dur="250" autoRev="1" fill="remove"/>
                                        <p:tgtEl>
                                          <p:spTgt spid="6"/>
                                        </p:tgtEl>
                                        <p:attrNameLst>
                                          <p:attrName>fill.type</p:attrName>
                                        </p:attrNameLst>
                                      </p:cBhvr>
                                      <p:to>
                                        <p:strVal val="solid"/>
                                      </p:to>
                                    </p:set>
                                    <p:set>
                                      <p:cBhvr>
                                        <p:cTn id="22" dur="250" autoRev="1" fill="remove"/>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971CB2-D4E6-4477-8DA1-EE4184C69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đỡ</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6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nodeType="clickEffect">
                                  <p:stCondLst>
                                    <p:cond delay="0"/>
                                  </p:stCondLst>
                                  <p:childTnLst>
                                    <p:animClr clrSpc="rgb" dir="cw">
                                      <p:cBhvr override="childStyle">
                                        <p:cTn id="19" dur="250" autoRev="1" fill="remove"/>
                                        <p:tgtEl>
                                          <p:spTgt spid="6"/>
                                        </p:tgtEl>
                                        <p:attrNameLst>
                                          <p:attrName>style.color</p:attrName>
                                        </p:attrNameLst>
                                      </p:cBhvr>
                                      <p:to>
                                        <a:schemeClr val="bg1"/>
                                      </p:to>
                                    </p:animClr>
                                    <p:animClr clrSpc="rgb" dir="cw">
                                      <p:cBhvr>
                                        <p:cTn id="20" dur="250" autoRev="1" fill="remove"/>
                                        <p:tgtEl>
                                          <p:spTgt spid="6"/>
                                        </p:tgtEl>
                                        <p:attrNameLst>
                                          <p:attrName>fillcolor</p:attrName>
                                        </p:attrNameLst>
                                      </p:cBhvr>
                                      <p:to>
                                        <a:schemeClr val="bg1"/>
                                      </p:to>
                                    </p:animClr>
                                    <p:set>
                                      <p:cBhvr>
                                        <p:cTn id="21" dur="250" autoRev="1" fill="remove"/>
                                        <p:tgtEl>
                                          <p:spTgt spid="6"/>
                                        </p:tgtEl>
                                        <p:attrNameLst>
                                          <p:attrName>fill.type</p:attrName>
                                        </p:attrNameLst>
                                      </p:cBhvr>
                                      <p:to>
                                        <p:strVal val="solid"/>
                                      </p:to>
                                    </p:set>
                                    <p:set>
                                      <p:cBhvr>
                                        <p:cTn id="22" dur="250" autoRev="1" fill="remove"/>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902257" y="869471"/>
            <a:ext cx="8761169" cy="1468864"/>
          </a:xfrm>
          <a:prstGeom prst="rect">
            <a:avLst/>
          </a:prstGeom>
          <a:noFill/>
        </p:spPr>
        <p:txBody>
          <a:bodyPr wrap="square" rtlCol="0">
            <a:spAutoFit/>
          </a:bodyPr>
          <a:lstStyle/>
          <a:p>
            <a:pPr algn="ctr" defTabSz="1219170">
              <a:lnSpc>
                <a:spcPct val="150000"/>
              </a:lnSpc>
              <a:buClr>
                <a:srgbClr val="000000"/>
              </a:buCl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thể</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cách</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liên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lạc</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thân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xa</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CD5D30C5-FA8E-41F7-A600-A8A7B82DF889}"/>
              </a:ext>
            </a:extLst>
          </p:cNvPr>
          <p:cNvPicPr>
            <a:picLocks noChangeAspect="1"/>
          </p:cNvPicPr>
          <p:nvPr/>
        </p:nvPicPr>
        <p:blipFill>
          <a:blip r:embed="rId3"/>
          <a:stretch>
            <a:fillRect/>
          </a:stretch>
        </p:blipFill>
        <p:spPr>
          <a:xfrm>
            <a:off x="8185355" y="2435713"/>
            <a:ext cx="3862371" cy="4287586"/>
          </a:xfrm>
          <a:prstGeom prst="rect">
            <a:avLst/>
          </a:prstGeom>
        </p:spPr>
      </p:pic>
      <p:pic>
        <p:nvPicPr>
          <p:cNvPr id="4098" name="Picture 2" descr="Telephone Cartoon High Res Stock Images | Shutterstock">
            <a:extLst>
              <a:ext uri="{FF2B5EF4-FFF2-40B4-BE49-F238E27FC236}">
                <a16:creationId xmlns:a16="http://schemas.microsoft.com/office/drawing/2014/main" id="{5BD13021-D06B-4FC0-8654-C5EFCD3A36A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7949" b="13571"/>
          <a:stretch/>
        </p:blipFill>
        <p:spPr bwMode="auto">
          <a:xfrm>
            <a:off x="1621107" y="2638971"/>
            <a:ext cx="1919152" cy="19405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tter in envelope icon cartoon Royalty Free Vector Image">
            <a:extLst>
              <a:ext uri="{FF2B5EF4-FFF2-40B4-BE49-F238E27FC236}">
                <a16:creationId xmlns:a16="http://schemas.microsoft.com/office/drawing/2014/main" id="{787658F3-C094-46BD-B5A5-EBFC423438E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119"/>
          <a:stretch/>
        </p:blipFill>
        <p:spPr bwMode="auto">
          <a:xfrm>
            <a:off x="4787110" y="4269159"/>
            <a:ext cx="1472969" cy="13682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500"/>
                                        <p:tgtEl>
                                          <p:spTgt spid="410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1741</Words>
  <Application>Microsoft Office PowerPoint</Application>
  <PresentationFormat>Widescreen</PresentationFormat>
  <Paragraphs>141</Paragraphs>
  <Slides>29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Arial-Rounded</vt:lpstr>
      <vt:lpstr>Calibri</vt:lpstr>
      <vt:lpstr>Calibri Light</vt:lpstr>
      <vt:lpstr>HP001 4 hàng</vt:lpstr>
      <vt:lpstr>Wingdings</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6</cp:revision>
  <dcterms:created xsi:type="dcterms:W3CDTF">2022-04-02T16:15:48Z</dcterms:created>
  <dcterms:modified xsi:type="dcterms:W3CDTF">2022-04-02T16:49:55Z</dcterms:modified>
</cp:coreProperties>
</file>